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674600" cy="9004300"/>
  <p:notesSz cx="12674600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94" d="100"/>
          <a:sy n="94" d="100"/>
        </p:scale>
        <p:origin x="46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5297" y="2791333"/>
            <a:ext cx="5386705" cy="1890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50595" y="5042408"/>
            <a:ext cx="4436110" cy="2251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6865" y="2070989"/>
            <a:ext cx="2756725" cy="5942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263709" y="2070989"/>
            <a:ext cx="2756725" cy="5942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451901"/>
            <a:ext cx="12672060" cy="548640"/>
          </a:xfrm>
          <a:custGeom>
            <a:avLst/>
            <a:gdLst/>
            <a:ahLst/>
            <a:cxnLst/>
            <a:rect l="l" t="t" r="r" b="b"/>
            <a:pathLst>
              <a:path w="12672060" h="548640">
                <a:moveTo>
                  <a:pt x="6335992" y="0"/>
                </a:moveTo>
                <a:lnTo>
                  <a:pt x="0" y="0"/>
                </a:lnTo>
                <a:lnTo>
                  <a:pt x="0" y="548093"/>
                </a:lnTo>
                <a:lnTo>
                  <a:pt x="6335992" y="548093"/>
                </a:lnTo>
                <a:lnTo>
                  <a:pt x="6335992" y="0"/>
                </a:lnTo>
                <a:close/>
              </a:path>
              <a:path w="12672060" h="548640">
                <a:moveTo>
                  <a:pt x="12671984" y="0"/>
                </a:moveTo>
                <a:lnTo>
                  <a:pt x="6336004" y="0"/>
                </a:lnTo>
                <a:lnTo>
                  <a:pt x="6336004" y="548093"/>
                </a:lnTo>
                <a:lnTo>
                  <a:pt x="12671984" y="548093"/>
                </a:lnTo>
                <a:lnTo>
                  <a:pt x="1267198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99" y="238120"/>
            <a:ext cx="3525520" cy="1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6865" y="2070989"/>
            <a:ext cx="5703570" cy="5942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54682" y="8373999"/>
            <a:ext cx="2027936" cy="450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16865" y="8373999"/>
            <a:ext cx="1457579" cy="450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62856" y="8373999"/>
            <a:ext cx="1457579" cy="450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ge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41.jpg"/><Relationship Id="rId12" Type="http://schemas.openxmlformats.org/officeDocument/2006/relationships/image" Target="../media/image4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4.jp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47.png"/><Relationship Id="rId5" Type="http://schemas.openxmlformats.org/officeDocument/2006/relationships/image" Target="../media/image20.png"/><Relationship Id="rId10" Type="http://schemas.openxmlformats.org/officeDocument/2006/relationships/image" Target="../media/image46.png"/><Relationship Id="rId4" Type="http://schemas.openxmlformats.org/officeDocument/2006/relationships/image" Target="../media/image14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49.jpg"/><Relationship Id="rId10" Type="http://schemas.openxmlformats.org/officeDocument/2006/relationships/image" Target="../media/image22.png"/><Relationship Id="rId4" Type="http://schemas.openxmlformats.org/officeDocument/2006/relationships/image" Target="../media/image48.jpg"/><Relationship Id="rId9" Type="http://schemas.openxmlformats.org/officeDocument/2006/relationships/image" Target="../media/image15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11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2" Type="http://schemas.openxmlformats.org/officeDocument/2006/relationships/image" Target="../media/image1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21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14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50.jpg"/><Relationship Id="rId9" Type="http://schemas.openxmlformats.org/officeDocument/2006/relationships/image" Target="../media/image52.png"/><Relationship Id="rId14" Type="http://schemas.openxmlformats.org/officeDocument/2006/relationships/image" Target="../media/image16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8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1.png"/><Relationship Id="rId21" Type="http://schemas.openxmlformats.org/officeDocument/2006/relationships/image" Target="../media/image88.png"/><Relationship Id="rId34" Type="http://schemas.openxmlformats.org/officeDocument/2006/relationships/image" Target="../media/image96.png"/><Relationship Id="rId42" Type="http://schemas.openxmlformats.org/officeDocument/2006/relationships/image" Target="../media/image104.png"/><Relationship Id="rId47" Type="http://schemas.openxmlformats.org/officeDocument/2006/relationships/image" Target="../media/image109.png"/><Relationship Id="rId50" Type="http://schemas.openxmlformats.org/officeDocument/2006/relationships/image" Target="../media/image66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83.png"/><Relationship Id="rId29" Type="http://schemas.openxmlformats.org/officeDocument/2006/relationships/image" Target="../media/image14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18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53" Type="http://schemas.openxmlformats.org/officeDocument/2006/relationships/image" Target="../media/image114.png"/><Relationship Id="rId5" Type="http://schemas.openxmlformats.org/officeDocument/2006/relationships/image" Target="../media/image74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22.png"/><Relationship Id="rId44" Type="http://schemas.openxmlformats.org/officeDocument/2006/relationships/image" Target="../media/image106.png"/><Relationship Id="rId52" Type="http://schemas.openxmlformats.org/officeDocument/2006/relationships/image" Target="../media/image113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20.pn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48" Type="http://schemas.openxmlformats.org/officeDocument/2006/relationships/image" Target="../media/image110.png"/><Relationship Id="rId8" Type="http://schemas.openxmlformats.org/officeDocument/2006/relationships/image" Target="../media/image75.png"/><Relationship Id="rId51" Type="http://schemas.openxmlformats.org/officeDocument/2006/relationships/image" Target="../media/image112.png"/><Relationship Id="rId3" Type="http://schemas.openxmlformats.org/officeDocument/2006/relationships/image" Target="../media/image11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6.png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20" Type="http://schemas.openxmlformats.org/officeDocument/2006/relationships/image" Target="../media/image87.png"/><Relationship Id="rId41" Type="http://schemas.openxmlformats.org/officeDocument/2006/relationships/image" Target="../media/image103.png"/><Relationship Id="rId54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98.png"/><Relationship Id="rId4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125.png"/><Relationship Id="rId26" Type="http://schemas.openxmlformats.org/officeDocument/2006/relationships/image" Target="../media/image22.png"/><Relationship Id="rId39" Type="http://schemas.openxmlformats.org/officeDocument/2006/relationships/image" Target="../media/image141.png"/><Relationship Id="rId21" Type="http://schemas.openxmlformats.org/officeDocument/2006/relationships/image" Target="../media/image127.png"/><Relationship Id="rId34" Type="http://schemas.openxmlformats.org/officeDocument/2006/relationships/image" Target="../media/image136.png"/><Relationship Id="rId42" Type="http://schemas.openxmlformats.org/officeDocument/2006/relationships/image" Target="../media/image144.png"/><Relationship Id="rId47" Type="http://schemas.openxmlformats.org/officeDocument/2006/relationships/image" Target="../media/image114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123.png"/><Relationship Id="rId29" Type="http://schemas.openxmlformats.org/officeDocument/2006/relationships/image" Target="../media/image131.png"/><Relationship Id="rId11" Type="http://schemas.openxmlformats.org/officeDocument/2006/relationships/image" Target="../media/image119.png"/><Relationship Id="rId24" Type="http://schemas.openxmlformats.org/officeDocument/2006/relationships/image" Target="../media/image130.jpg"/><Relationship Id="rId32" Type="http://schemas.openxmlformats.org/officeDocument/2006/relationships/image" Target="../media/image134.png"/><Relationship Id="rId37" Type="http://schemas.openxmlformats.org/officeDocument/2006/relationships/image" Target="../media/image139.png"/><Relationship Id="rId40" Type="http://schemas.openxmlformats.org/officeDocument/2006/relationships/image" Target="../media/image142.png"/><Relationship Id="rId45" Type="http://schemas.openxmlformats.org/officeDocument/2006/relationships/image" Target="../media/image66.png"/><Relationship Id="rId5" Type="http://schemas.openxmlformats.org/officeDocument/2006/relationships/image" Target="../media/image14.png"/><Relationship Id="rId15" Type="http://schemas.openxmlformats.org/officeDocument/2006/relationships/image" Target="../media/image61.png"/><Relationship Id="rId23" Type="http://schemas.openxmlformats.org/officeDocument/2006/relationships/image" Target="../media/image129.png"/><Relationship Id="rId28" Type="http://schemas.openxmlformats.org/officeDocument/2006/relationships/image" Target="../media/image16.png"/><Relationship Id="rId36" Type="http://schemas.openxmlformats.org/officeDocument/2006/relationships/image" Target="../media/image138.png"/><Relationship Id="rId49" Type="http://schemas.openxmlformats.org/officeDocument/2006/relationships/image" Target="../media/image148.png"/><Relationship Id="rId10" Type="http://schemas.openxmlformats.org/officeDocument/2006/relationships/image" Target="../media/image118.png"/><Relationship Id="rId19" Type="http://schemas.openxmlformats.org/officeDocument/2006/relationships/image" Target="../media/image59.png"/><Relationship Id="rId31" Type="http://schemas.openxmlformats.org/officeDocument/2006/relationships/image" Target="../media/image133.png"/><Relationship Id="rId44" Type="http://schemas.openxmlformats.org/officeDocument/2006/relationships/image" Target="../media/image146.png"/><Relationship Id="rId4" Type="http://schemas.openxmlformats.org/officeDocument/2006/relationships/image" Target="../media/image115.jp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28.png"/><Relationship Id="rId27" Type="http://schemas.openxmlformats.org/officeDocument/2006/relationships/image" Target="../media/image18.png"/><Relationship Id="rId30" Type="http://schemas.openxmlformats.org/officeDocument/2006/relationships/image" Target="../media/image132.png"/><Relationship Id="rId35" Type="http://schemas.openxmlformats.org/officeDocument/2006/relationships/image" Target="../media/image137.png"/><Relationship Id="rId43" Type="http://schemas.openxmlformats.org/officeDocument/2006/relationships/image" Target="../media/image145.png"/><Relationship Id="rId48" Type="http://schemas.openxmlformats.org/officeDocument/2006/relationships/image" Target="../media/image71.png"/><Relationship Id="rId8" Type="http://schemas.openxmlformats.org/officeDocument/2006/relationships/image" Target="../media/image116.png"/><Relationship Id="rId3" Type="http://schemas.openxmlformats.org/officeDocument/2006/relationships/image" Target="../media/image11.png"/><Relationship Id="rId12" Type="http://schemas.openxmlformats.org/officeDocument/2006/relationships/image" Target="../media/image120.png"/><Relationship Id="rId17" Type="http://schemas.openxmlformats.org/officeDocument/2006/relationships/image" Target="../media/image124.png"/><Relationship Id="rId25" Type="http://schemas.openxmlformats.org/officeDocument/2006/relationships/image" Target="../media/image20.png"/><Relationship Id="rId33" Type="http://schemas.openxmlformats.org/officeDocument/2006/relationships/image" Target="../media/image135.png"/><Relationship Id="rId38" Type="http://schemas.openxmlformats.org/officeDocument/2006/relationships/image" Target="../media/image140.png"/><Relationship Id="rId46" Type="http://schemas.openxmlformats.org/officeDocument/2006/relationships/image" Target="../media/image147.png"/><Relationship Id="rId20" Type="http://schemas.openxmlformats.org/officeDocument/2006/relationships/image" Target="../media/image126.png"/><Relationship Id="rId41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66.png"/><Relationship Id="rId39" Type="http://schemas.openxmlformats.org/officeDocument/2006/relationships/image" Target="../media/image175.png"/><Relationship Id="rId21" Type="http://schemas.openxmlformats.org/officeDocument/2006/relationships/image" Target="../media/image161.png"/><Relationship Id="rId34" Type="http://schemas.openxmlformats.org/officeDocument/2006/relationships/image" Target="../media/image170.png"/><Relationship Id="rId42" Type="http://schemas.openxmlformats.org/officeDocument/2006/relationships/image" Target="../media/image178.png"/><Relationship Id="rId47" Type="http://schemas.openxmlformats.org/officeDocument/2006/relationships/image" Target="../media/image183.png"/><Relationship Id="rId50" Type="http://schemas.openxmlformats.org/officeDocument/2006/relationships/image" Target="../media/image9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157.png"/><Relationship Id="rId29" Type="http://schemas.openxmlformats.org/officeDocument/2006/relationships/image" Target="../media/image169.png"/><Relationship Id="rId11" Type="http://schemas.openxmlformats.org/officeDocument/2006/relationships/image" Target="../media/image152.png"/><Relationship Id="rId24" Type="http://schemas.openxmlformats.org/officeDocument/2006/relationships/image" Target="../media/image164.png"/><Relationship Id="rId32" Type="http://schemas.openxmlformats.org/officeDocument/2006/relationships/image" Target="../media/image20.png"/><Relationship Id="rId37" Type="http://schemas.openxmlformats.org/officeDocument/2006/relationships/image" Target="../media/image173.png"/><Relationship Id="rId40" Type="http://schemas.openxmlformats.org/officeDocument/2006/relationships/image" Target="../media/image176.png"/><Relationship Id="rId45" Type="http://schemas.openxmlformats.org/officeDocument/2006/relationships/image" Target="../media/image181.png"/><Relationship Id="rId53" Type="http://schemas.openxmlformats.org/officeDocument/2006/relationships/image" Target="../media/image188.png"/><Relationship Id="rId5" Type="http://schemas.openxmlformats.org/officeDocument/2006/relationships/image" Target="../media/image14.png"/><Relationship Id="rId10" Type="http://schemas.openxmlformats.org/officeDocument/2006/relationships/image" Target="../media/image61.png"/><Relationship Id="rId19" Type="http://schemas.openxmlformats.org/officeDocument/2006/relationships/image" Target="../media/image160.png"/><Relationship Id="rId31" Type="http://schemas.openxmlformats.org/officeDocument/2006/relationships/image" Target="../media/image18.png"/><Relationship Id="rId44" Type="http://schemas.openxmlformats.org/officeDocument/2006/relationships/image" Target="../media/image180.png"/><Relationship Id="rId52" Type="http://schemas.openxmlformats.org/officeDocument/2006/relationships/image" Target="../media/image187.png"/><Relationship Id="rId4" Type="http://schemas.openxmlformats.org/officeDocument/2006/relationships/image" Target="../media/image149.jpg"/><Relationship Id="rId9" Type="http://schemas.openxmlformats.org/officeDocument/2006/relationships/image" Target="../media/image151.png"/><Relationship Id="rId14" Type="http://schemas.openxmlformats.org/officeDocument/2006/relationships/image" Target="../media/image155.png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Relationship Id="rId30" Type="http://schemas.openxmlformats.org/officeDocument/2006/relationships/image" Target="../media/image16.png"/><Relationship Id="rId35" Type="http://schemas.openxmlformats.org/officeDocument/2006/relationships/image" Target="../media/image171.png"/><Relationship Id="rId43" Type="http://schemas.openxmlformats.org/officeDocument/2006/relationships/image" Target="../media/image179.png"/><Relationship Id="rId48" Type="http://schemas.openxmlformats.org/officeDocument/2006/relationships/image" Target="../media/image184.png"/><Relationship Id="rId8" Type="http://schemas.openxmlformats.org/officeDocument/2006/relationships/image" Target="../media/image150.png"/><Relationship Id="rId51" Type="http://schemas.openxmlformats.org/officeDocument/2006/relationships/image" Target="../media/image186.png"/><Relationship Id="rId3" Type="http://schemas.openxmlformats.org/officeDocument/2006/relationships/image" Target="../media/image11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5.png"/><Relationship Id="rId33" Type="http://schemas.openxmlformats.org/officeDocument/2006/relationships/image" Target="../media/image22.png"/><Relationship Id="rId38" Type="http://schemas.openxmlformats.org/officeDocument/2006/relationships/image" Target="../media/image174.png"/><Relationship Id="rId46" Type="http://schemas.openxmlformats.org/officeDocument/2006/relationships/image" Target="../media/image182.png"/><Relationship Id="rId20" Type="http://schemas.openxmlformats.org/officeDocument/2006/relationships/image" Target="../media/image80.png"/><Relationship Id="rId41" Type="http://schemas.openxmlformats.org/officeDocument/2006/relationships/image" Target="../media/image177.png"/><Relationship Id="rId54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5" Type="http://schemas.openxmlformats.org/officeDocument/2006/relationships/image" Target="../media/image156.png"/><Relationship Id="rId23" Type="http://schemas.openxmlformats.org/officeDocument/2006/relationships/image" Target="../media/image163.png"/><Relationship Id="rId28" Type="http://schemas.openxmlformats.org/officeDocument/2006/relationships/image" Target="../media/image168.png"/><Relationship Id="rId36" Type="http://schemas.openxmlformats.org/officeDocument/2006/relationships/image" Target="../media/image172.png"/><Relationship Id="rId49" Type="http://schemas.openxmlformats.org/officeDocument/2006/relationships/image" Target="../media/image18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196.png"/><Relationship Id="rId26" Type="http://schemas.openxmlformats.org/officeDocument/2006/relationships/image" Target="../media/image151.png"/><Relationship Id="rId39" Type="http://schemas.openxmlformats.org/officeDocument/2006/relationships/image" Target="../media/image212.png"/><Relationship Id="rId21" Type="http://schemas.openxmlformats.org/officeDocument/2006/relationships/image" Target="../media/image61.png"/><Relationship Id="rId34" Type="http://schemas.openxmlformats.org/officeDocument/2006/relationships/image" Target="../media/image208.png"/><Relationship Id="rId42" Type="http://schemas.openxmlformats.org/officeDocument/2006/relationships/image" Target="../media/image215.png"/><Relationship Id="rId47" Type="http://schemas.openxmlformats.org/officeDocument/2006/relationships/image" Target="../media/image220.png"/><Relationship Id="rId50" Type="http://schemas.openxmlformats.org/officeDocument/2006/relationships/image" Target="../media/image72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6" Type="http://schemas.openxmlformats.org/officeDocument/2006/relationships/image" Target="../media/image194.png"/><Relationship Id="rId29" Type="http://schemas.openxmlformats.org/officeDocument/2006/relationships/image" Target="../media/image154.png"/><Relationship Id="rId11" Type="http://schemas.openxmlformats.org/officeDocument/2006/relationships/image" Target="../media/image17.png"/><Relationship Id="rId24" Type="http://schemas.openxmlformats.org/officeDocument/2006/relationships/image" Target="../media/image200.png"/><Relationship Id="rId32" Type="http://schemas.openxmlformats.org/officeDocument/2006/relationships/image" Target="../media/image206.png"/><Relationship Id="rId37" Type="http://schemas.openxmlformats.org/officeDocument/2006/relationships/image" Target="../media/image210.png"/><Relationship Id="rId40" Type="http://schemas.openxmlformats.org/officeDocument/2006/relationships/image" Target="../media/image213.png"/><Relationship Id="rId45" Type="http://schemas.openxmlformats.org/officeDocument/2006/relationships/image" Target="../media/image218.png"/><Relationship Id="rId5" Type="http://schemas.openxmlformats.org/officeDocument/2006/relationships/image" Target="../media/image190.jpg"/><Relationship Id="rId15" Type="http://schemas.openxmlformats.org/officeDocument/2006/relationships/image" Target="../media/image193.png"/><Relationship Id="rId23" Type="http://schemas.openxmlformats.org/officeDocument/2006/relationships/image" Target="../media/image63.png"/><Relationship Id="rId28" Type="http://schemas.openxmlformats.org/officeDocument/2006/relationships/image" Target="../media/image203.png"/><Relationship Id="rId36" Type="http://schemas.openxmlformats.org/officeDocument/2006/relationships/image" Target="../media/image111.png"/><Relationship Id="rId49" Type="http://schemas.openxmlformats.org/officeDocument/2006/relationships/image" Target="../media/image168.png"/><Relationship Id="rId10" Type="http://schemas.openxmlformats.org/officeDocument/2006/relationships/image" Target="../media/image15.png"/><Relationship Id="rId19" Type="http://schemas.openxmlformats.org/officeDocument/2006/relationships/image" Target="../media/image197.png"/><Relationship Id="rId31" Type="http://schemas.openxmlformats.org/officeDocument/2006/relationships/image" Target="../media/image205.png"/><Relationship Id="rId44" Type="http://schemas.openxmlformats.org/officeDocument/2006/relationships/image" Target="../media/image217.png"/><Relationship Id="rId4" Type="http://schemas.openxmlformats.org/officeDocument/2006/relationships/image" Target="../media/image189.jpg"/><Relationship Id="rId9" Type="http://schemas.openxmlformats.org/officeDocument/2006/relationships/image" Target="../media/image16.png"/><Relationship Id="rId14" Type="http://schemas.openxmlformats.org/officeDocument/2006/relationships/image" Target="../media/image192.png"/><Relationship Id="rId22" Type="http://schemas.openxmlformats.org/officeDocument/2006/relationships/image" Target="../media/image199.png"/><Relationship Id="rId27" Type="http://schemas.openxmlformats.org/officeDocument/2006/relationships/image" Target="../media/image202.png"/><Relationship Id="rId30" Type="http://schemas.openxmlformats.org/officeDocument/2006/relationships/image" Target="../media/image204.png"/><Relationship Id="rId35" Type="http://schemas.openxmlformats.org/officeDocument/2006/relationships/image" Target="../media/image209.png"/><Relationship Id="rId43" Type="http://schemas.openxmlformats.org/officeDocument/2006/relationships/image" Target="../media/image216.png"/><Relationship Id="rId48" Type="http://schemas.openxmlformats.org/officeDocument/2006/relationships/image" Target="../media/image221.png"/><Relationship Id="rId8" Type="http://schemas.openxmlformats.org/officeDocument/2006/relationships/image" Target="../media/image21.png"/><Relationship Id="rId51" Type="http://schemas.openxmlformats.org/officeDocument/2006/relationships/image" Target="../media/image222.png"/><Relationship Id="rId3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195.png"/><Relationship Id="rId25" Type="http://schemas.openxmlformats.org/officeDocument/2006/relationships/image" Target="../media/image201.png"/><Relationship Id="rId33" Type="http://schemas.openxmlformats.org/officeDocument/2006/relationships/image" Target="../media/image207.png"/><Relationship Id="rId38" Type="http://schemas.openxmlformats.org/officeDocument/2006/relationships/image" Target="../media/image211.png"/><Relationship Id="rId46" Type="http://schemas.openxmlformats.org/officeDocument/2006/relationships/image" Target="../media/image219.png"/><Relationship Id="rId20" Type="http://schemas.openxmlformats.org/officeDocument/2006/relationships/image" Target="../media/image198.png"/><Relationship Id="rId41" Type="http://schemas.openxmlformats.org/officeDocument/2006/relationships/image" Target="../media/image2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3" Type="http://schemas.openxmlformats.org/officeDocument/2006/relationships/image" Target="../media/image225.jpg"/><Relationship Id="rId21" Type="http://schemas.openxmlformats.org/officeDocument/2006/relationships/image" Target="../media/image242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" Type="http://schemas.openxmlformats.org/officeDocument/2006/relationships/image" Target="../media/image7.png"/><Relationship Id="rId16" Type="http://schemas.openxmlformats.org/officeDocument/2006/relationships/image" Target="../media/image237.png"/><Relationship Id="rId20" Type="http://schemas.openxmlformats.org/officeDocument/2006/relationships/image" Target="../media/image24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stgen.com/" TargetMode="External"/><Relationship Id="rId11" Type="http://schemas.openxmlformats.org/officeDocument/2006/relationships/image" Target="../media/image232.png"/><Relationship Id="rId5" Type="http://schemas.openxmlformats.org/officeDocument/2006/relationships/image" Target="../media/image227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19" Type="http://schemas.openxmlformats.org/officeDocument/2006/relationships/image" Target="../media/image240.png"/><Relationship Id="rId4" Type="http://schemas.openxmlformats.org/officeDocument/2006/relationships/image" Target="../media/image226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35.jpg"/><Relationship Id="rId4" Type="http://schemas.openxmlformats.org/officeDocument/2006/relationships/image" Target="../media/image31.jpg"/><Relationship Id="rId9" Type="http://schemas.openxmlformats.org/officeDocument/2006/relationships/image" Target="../media/image34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36.jp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8.jpg"/><Relationship Id="rId9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3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40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36004" cy="90000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>
                <a:solidFill>
                  <a:srgbClr val="FFFFFF"/>
                </a:solidFill>
              </a:rPr>
              <a:t>GRAZING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2299" y="1127705"/>
            <a:ext cx="14560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FFFFFF"/>
                </a:solidFill>
                <a:latin typeface="Tahoma"/>
                <a:cs typeface="Tahoma"/>
              </a:rPr>
              <a:t>SPRING</a:t>
            </a:r>
            <a:r>
              <a:rPr sz="1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Tahoma"/>
                <a:cs typeface="Tahoma"/>
              </a:rPr>
              <a:t>2021</a:t>
            </a:r>
            <a:r>
              <a:rPr sz="1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Tahoma"/>
                <a:cs typeface="Tahoma"/>
              </a:rPr>
              <a:t>CATALOGUE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500" y="8391936"/>
            <a:ext cx="595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ww</a:t>
            </a:r>
            <a:r>
              <a:rPr sz="800" spc="-2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w</a:t>
            </a:r>
            <a:r>
              <a:rPr sz="800" spc="-7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.st</a:t>
            </a:r>
            <a:r>
              <a:rPr sz="800" spc="-1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g</a:t>
            </a:r>
            <a:r>
              <a:rPr sz="800" spc="-85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en.com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00" y="8129042"/>
            <a:ext cx="459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5" dirty="0">
                <a:solidFill>
                  <a:srgbClr val="FFFFFF"/>
                </a:solidFill>
                <a:latin typeface="Trebuchet MS"/>
                <a:cs typeface="Trebuchet MS"/>
              </a:rPr>
              <a:t>Pa</a:t>
            </a: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00" spc="-13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8254" y="8129042"/>
            <a:ext cx="2882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900" spc="-95" dirty="0">
                <a:solidFill>
                  <a:srgbClr val="FFFFFF"/>
                </a:solidFill>
                <a:latin typeface="Trebuchet MS"/>
                <a:cs typeface="Trebuchet MS"/>
              </a:rPr>
              <a:t>roup.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7200" y="8055114"/>
            <a:ext cx="1512570" cy="362585"/>
            <a:chOff x="457200" y="8055114"/>
            <a:chExt cx="1512570" cy="36258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6003" y="8133064"/>
              <a:ext cx="715208" cy="22442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7200" y="8055127"/>
              <a:ext cx="1512570" cy="362585"/>
            </a:xfrm>
            <a:custGeom>
              <a:avLst/>
              <a:gdLst/>
              <a:ahLst/>
              <a:cxnLst/>
              <a:rect l="l" t="t" r="r" b="b"/>
              <a:pathLst>
                <a:path w="1512570" h="362584">
                  <a:moveTo>
                    <a:pt x="1208798" y="154470"/>
                  </a:moveTo>
                  <a:lnTo>
                    <a:pt x="1208659" y="154216"/>
                  </a:lnTo>
                  <a:lnTo>
                    <a:pt x="1208151" y="152069"/>
                  </a:lnTo>
                  <a:lnTo>
                    <a:pt x="1207935" y="151726"/>
                  </a:lnTo>
                  <a:lnTo>
                    <a:pt x="1207376" y="151447"/>
                  </a:lnTo>
                  <a:lnTo>
                    <a:pt x="1208049" y="151193"/>
                  </a:lnTo>
                  <a:lnTo>
                    <a:pt x="1208570" y="150647"/>
                  </a:lnTo>
                  <a:lnTo>
                    <a:pt x="1208570" y="149809"/>
                  </a:lnTo>
                  <a:lnTo>
                    <a:pt x="1208125" y="148717"/>
                  </a:lnTo>
                  <a:lnTo>
                    <a:pt x="1207757" y="148323"/>
                  </a:lnTo>
                  <a:lnTo>
                    <a:pt x="1207757" y="149085"/>
                  </a:lnTo>
                  <a:lnTo>
                    <a:pt x="1207731" y="150647"/>
                  </a:lnTo>
                  <a:lnTo>
                    <a:pt x="1207198" y="151104"/>
                  </a:lnTo>
                  <a:lnTo>
                    <a:pt x="1205484" y="151104"/>
                  </a:lnTo>
                  <a:lnTo>
                    <a:pt x="1205484" y="148793"/>
                  </a:lnTo>
                  <a:lnTo>
                    <a:pt x="1206296" y="148717"/>
                  </a:lnTo>
                  <a:lnTo>
                    <a:pt x="1207160" y="148729"/>
                  </a:lnTo>
                  <a:lnTo>
                    <a:pt x="1207757" y="149085"/>
                  </a:lnTo>
                  <a:lnTo>
                    <a:pt x="1207757" y="148323"/>
                  </a:lnTo>
                  <a:lnTo>
                    <a:pt x="1207109" y="148094"/>
                  </a:lnTo>
                  <a:lnTo>
                    <a:pt x="1206246" y="148094"/>
                  </a:lnTo>
                  <a:lnTo>
                    <a:pt x="1204671" y="148221"/>
                  </a:lnTo>
                  <a:lnTo>
                    <a:pt x="1204671" y="154470"/>
                  </a:lnTo>
                  <a:lnTo>
                    <a:pt x="1205484" y="154470"/>
                  </a:lnTo>
                  <a:lnTo>
                    <a:pt x="1205484" y="151726"/>
                  </a:lnTo>
                  <a:lnTo>
                    <a:pt x="1206258" y="151726"/>
                  </a:lnTo>
                  <a:lnTo>
                    <a:pt x="1207008" y="151752"/>
                  </a:lnTo>
                  <a:lnTo>
                    <a:pt x="1207338" y="152082"/>
                  </a:lnTo>
                  <a:lnTo>
                    <a:pt x="1207833" y="154216"/>
                  </a:lnTo>
                  <a:lnTo>
                    <a:pt x="1207947" y="154470"/>
                  </a:lnTo>
                  <a:lnTo>
                    <a:pt x="1208798" y="154470"/>
                  </a:lnTo>
                  <a:close/>
                </a:path>
                <a:path w="1512570" h="362584">
                  <a:moveTo>
                    <a:pt x="1211338" y="148615"/>
                  </a:moveTo>
                  <a:lnTo>
                    <a:pt x="1210716" y="147993"/>
                  </a:lnTo>
                  <a:lnTo>
                    <a:pt x="1210716" y="148958"/>
                  </a:lnTo>
                  <a:lnTo>
                    <a:pt x="1210716" y="153606"/>
                  </a:lnTo>
                  <a:lnTo>
                    <a:pt x="1208824" y="155498"/>
                  </a:lnTo>
                  <a:lnTo>
                    <a:pt x="1204175" y="155498"/>
                  </a:lnTo>
                  <a:lnTo>
                    <a:pt x="1202296" y="153606"/>
                  </a:lnTo>
                  <a:lnTo>
                    <a:pt x="1202296" y="148958"/>
                  </a:lnTo>
                  <a:lnTo>
                    <a:pt x="1204175" y="147066"/>
                  </a:lnTo>
                  <a:lnTo>
                    <a:pt x="1208824" y="147066"/>
                  </a:lnTo>
                  <a:lnTo>
                    <a:pt x="1210716" y="148958"/>
                  </a:lnTo>
                  <a:lnTo>
                    <a:pt x="1210716" y="147993"/>
                  </a:lnTo>
                  <a:lnTo>
                    <a:pt x="1209802" y="147066"/>
                  </a:lnTo>
                  <a:lnTo>
                    <a:pt x="1209179" y="146443"/>
                  </a:lnTo>
                  <a:lnTo>
                    <a:pt x="1203833" y="146443"/>
                  </a:lnTo>
                  <a:lnTo>
                    <a:pt x="1201661" y="148615"/>
                  </a:lnTo>
                  <a:lnTo>
                    <a:pt x="1201661" y="153949"/>
                  </a:lnTo>
                  <a:lnTo>
                    <a:pt x="1203833" y="156121"/>
                  </a:lnTo>
                  <a:lnTo>
                    <a:pt x="1209179" y="156121"/>
                  </a:lnTo>
                  <a:lnTo>
                    <a:pt x="1209802" y="155498"/>
                  </a:lnTo>
                  <a:lnTo>
                    <a:pt x="1211338" y="153949"/>
                  </a:lnTo>
                  <a:lnTo>
                    <a:pt x="1211338" y="148615"/>
                  </a:lnTo>
                  <a:close/>
                </a:path>
                <a:path w="1512570" h="362584">
                  <a:moveTo>
                    <a:pt x="1511998" y="351510"/>
                  </a:moveTo>
                  <a:lnTo>
                    <a:pt x="0" y="351510"/>
                  </a:lnTo>
                  <a:lnTo>
                    <a:pt x="0" y="362305"/>
                  </a:lnTo>
                  <a:lnTo>
                    <a:pt x="1511998" y="362305"/>
                  </a:lnTo>
                  <a:lnTo>
                    <a:pt x="1511998" y="351510"/>
                  </a:lnTo>
                  <a:close/>
                </a:path>
                <a:path w="1512570" h="362584">
                  <a:moveTo>
                    <a:pt x="1511998" y="0"/>
                  </a:moveTo>
                  <a:lnTo>
                    <a:pt x="0" y="0"/>
                  </a:lnTo>
                  <a:lnTo>
                    <a:pt x="0" y="10782"/>
                  </a:lnTo>
                  <a:lnTo>
                    <a:pt x="1511998" y="10782"/>
                  </a:lnTo>
                  <a:lnTo>
                    <a:pt x="1511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18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9300" y="859095"/>
            <a:ext cx="2572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Hanrahan</a:t>
            </a:r>
            <a:r>
              <a:rPr sz="1800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MAGNIFICO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9875" y="8482640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73913" y="8482640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93839" y="209320"/>
            <a:ext cx="439420" cy="633095"/>
          </a:xfrm>
          <a:custGeom>
            <a:avLst/>
            <a:gdLst/>
            <a:ahLst/>
            <a:cxnLst/>
            <a:rect l="l" t="t" r="r" b="b"/>
            <a:pathLst>
              <a:path w="439420" h="633094">
                <a:moveTo>
                  <a:pt x="438962" y="0"/>
                </a:moveTo>
                <a:lnTo>
                  <a:pt x="0" y="0"/>
                </a:lnTo>
                <a:lnTo>
                  <a:pt x="0" y="478129"/>
                </a:lnTo>
                <a:lnTo>
                  <a:pt x="215887" y="632968"/>
                </a:lnTo>
                <a:lnTo>
                  <a:pt x="438962" y="478129"/>
                </a:lnTo>
                <a:lnTo>
                  <a:pt x="4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59743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36238" y="209320"/>
            <a:ext cx="1268095" cy="633095"/>
            <a:chOff x="4536238" y="209320"/>
            <a:chExt cx="1268095" cy="63309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9120" y="328225"/>
              <a:ext cx="154825" cy="1771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150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0320" y="328225"/>
              <a:ext cx="154825" cy="17712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36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77740" y="486665"/>
            <a:ext cx="762635" cy="26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94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CALVING	HIGH</a:t>
            </a:r>
            <a:endParaRPr sz="900">
              <a:latin typeface="Calibri"/>
              <a:cs typeface="Calibri"/>
            </a:endParaRPr>
          </a:p>
          <a:p>
            <a:pPr marR="36195" algn="r">
              <a:lnSpc>
                <a:spcPts val="940"/>
              </a:lnSpc>
              <a:tabLst>
                <a:tab pos="508634" algn="l"/>
              </a:tabLst>
            </a:pP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	</a:t>
            </a: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EBI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57437" y="209320"/>
            <a:ext cx="789305" cy="633095"/>
            <a:chOff x="4057437" y="209320"/>
            <a:chExt cx="789305" cy="63309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1519" y="328225"/>
              <a:ext cx="154825" cy="17712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574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74948" y="537465"/>
            <a:ext cx="198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6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8500" y="3596890"/>
            <a:ext cx="209994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713105">
              <a:lnSpc>
                <a:spcPts val="869"/>
              </a:lnSpc>
              <a:spcBef>
                <a:spcPts val="204"/>
              </a:spcBef>
            </a:pP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Pivotal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Interstice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Cremin 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HOIRLM213675211055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HO6605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88%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2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12%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8500" y="3960516"/>
            <a:ext cx="1765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Hanrahan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rgbClr val="3E3E3E"/>
                </a:solidFill>
                <a:latin typeface="Trebuchet MS"/>
                <a:cs typeface="Trebuchet MS"/>
              </a:rPr>
              <a:t>S2304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Maureen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VG87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8500" y="4082436"/>
            <a:ext cx="186055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Hanrahan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DGC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Maureen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EX90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Hanrahan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Uphill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Maureen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G79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62000" y="209320"/>
            <a:ext cx="2160270" cy="633095"/>
          </a:xfrm>
          <a:custGeom>
            <a:avLst/>
            <a:gdLst/>
            <a:ahLst/>
            <a:cxnLst/>
            <a:rect l="l" t="t" r="r" b="b"/>
            <a:pathLst>
              <a:path w="2160270" h="633094">
                <a:moveTo>
                  <a:pt x="2160003" y="0"/>
                </a:moveTo>
                <a:lnTo>
                  <a:pt x="0" y="0"/>
                </a:lnTo>
                <a:lnTo>
                  <a:pt x="0" y="478129"/>
                </a:lnTo>
                <a:lnTo>
                  <a:pt x="1062304" y="632980"/>
                </a:lnTo>
                <a:lnTo>
                  <a:pt x="2160003" y="478129"/>
                </a:lnTo>
                <a:lnTo>
                  <a:pt x="216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74907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90162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94253" y="1890432"/>
            <a:ext cx="2829560" cy="2431415"/>
          </a:xfrm>
          <a:custGeom>
            <a:avLst/>
            <a:gdLst/>
            <a:ahLst/>
            <a:cxnLst/>
            <a:rect l="l" t="t" r="r" b="b"/>
            <a:pathLst>
              <a:path w="2829560" h="2431415">
                <a:moveTo>
                  <a:pt x="621449" y="428510"/>
                </a:moveTo>
                <a:lnTo>
                  <a:pt x="0" y="428510"/>
                </a:lnTo>
                <a:lnTo>
                  <a:pt x="0" y="2430818"/>
                </a:lnTo>
                <a:lnTo>
                  <a:pt x="621449" y="2430818"/>
                </a:lnTo>
                <a:lnTo>
                  <a:pt x="621449" y="428510"/>
                </a:lnTo>
                <a:close/>
              </a:path>
              <a:path w="2829560" h="2431415">
                <a:moveTo>
                  <a:pt x="2829026" y="0"/>
                </a:moveTo>
                <a:lnTo>
                  <a:pt x="0" y="0"/>
                </a:lnTo>
                <a:lnTo>
                  <a:pt x="0" y="246786"/>
                </a:lnTo>
                <a:lnTo>
                  <a:pt x="2829026" y="246786"/>
                </a:lnTo>
                <a:lnTo>
                  <a:pt x="282902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69841" y="1940548"/>
            <a:ext cx="7302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68757" y="1940548"/>
            <a:ext cx="749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€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32824" y="2373541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BI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84885" y="2373541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306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95295" y="2373541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51%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17120" y="2623689"/>
            <a:ext cx="1765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ilk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84885" y="2623689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70" dirty="0">
                <a:latin typeface="Franklin Gothic Book"/>
                <a:cs typeface="Franklin Gothic Book"/>
              </a:rPr>
              <a:t>123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95295" y="2623689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72%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62155" y="2873838"/>
            <a:ext cx="26225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Health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09564" y="2873838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95070" y="2873838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60%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59911" y="3123986"/>
            <a:ext cx="2908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Fertility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09564" y="3123986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99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95070" y="3123986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35%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61032" y="3374134"/>
            <a:ext cx="2857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Cal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ving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09564" y="3374134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65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95070" y="3374134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50%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51102" y="3624283"/>
            <a:ext cx="4997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34243" y="3624283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€ 7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95686" y="3624283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52%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42128" y="3874430"/>
            <a:ext cx="49657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Maintenance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34243" y="3874430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€ 7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95686" y="3874430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42%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10389" y="4124579"/>
            <a:ext cx="1905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99469" y="4124579"/>
            <a:ext cx="2159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-€ </a:t>
            </a:r>
            <a:r>
              <a:rPr sz="650" spc="-110" dirty="0">
                <a:latin typeface="Franklin Gothic Book"/>
                <a:cs typeface="Franklin Gothic Book"/>
              </a:rPr>
              <a:t>1</a:t>
            </a:r>
            <a:r>
              <a:rPr sz="650" spc="-100" dirty="0">
                <a:latin typeface="Franklin Gothic Book"/>
                <a:cs typeface="Franklin Gothic Book"/>
              </a:rPr>
              <a:t>2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95397" y="4124579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39%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96231" y="1685063"/>
            <a:ext cx="1330960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 dirty="0">
              <a:latin typeface="Trebuchet MS"/>
              <a:cs typeface="Trebuchet MS"/>
            </a:endParaRPr>
          </a:p>
          <a:p>
            <a:pPr marL="31750">
              <a:lnSpc>
                <a:spcPct val="100000"/>
              </a:lnSpc>
              <a:spcBef>
                <a:spcPts val="5"/>
              </a:spcBef>
              <a:tabLst>
                <a:tab pos="681355" algn="l"/>
              </a:tabLst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Rel	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EBI</a:t>
            </a:r>
            <a:r>
              <a:rPr sz="975" spc="-30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975" spc="-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Sub</a:t>
            </a:r>
            <a:r>
              <a:rPr sz="975" spc="-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Indices</a:t>
            </a:r>
            <a:endParaRPr sz="975" baseline="4273" dirty="0">
              <a:latin typeface="Franklin Gothic Book"/>
              <a:cs typeface="Franklin Gothic Book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085274" y="1881454"/>
            <a:ext cx="2846070" cy="2453640"/>
            <a:chOff x="3085274" y="1881454"/>
            <a:chExt cx="2846070" cy="2453640"/>
          </a:xfrm>
        </p:grpSpPr>
        <p:sp>
          <p:nvSpPr>
            <p:cNvPr id="59" name="object 59"/>
            <p:cNvSpPr/>
            <p:nvPr/>
          </p:nvSpPr>
          <p:spPr>
            <a:xfrm>
              <a:off x="3085274" y="1881454"/>
              <a:ext cx="2846070" cy="2447925"/>
            </a:xfrm>
            <a:custGeom>
              <a:avLst/>
              <a:gdLst/>
              <a:ahLst/>
              <a:cxnLst/>
              <a:rect l="l" t="t" r="r" b="b"/>
              <a:pathLst>
                <a:path w="2846070" h="2447925">
                  <a:moveTo>
                    <a:pt x="8966" y="0"/>
                  </a:moveTo>
                  <a:lnTo>
                    <a:pt x="0" y="0"/>
                  </a:lnTo>
                  <a:lnTo>
                    <a:pt x="0" y="2443149"/>
                  </a:lnTo>
                  <a:lnTo>
                    <a:pt x="8966" y="2443149"/>
                  </a:lnTo>
                  <a:lnTo>
                    <a:pt x="8966" y="0"/>
                  </a:lnTo>
                  <a:close/>
                </a:path>
                <a:path w="2846070" h="2447925">
                  <a:moveTo>
                    <a:pt x="1380858" y="432993"/>
                  </a:moveTo>
                  <a:lnTo>
                    <a:pt x="1001712" y="432993"/>
                  </a:lnTo>
                  <a:lnTo>
                    <a:pt x="1001712" y="441972"/>
                  </a:lnTo>
                  <a:lnTo>
                    <a:pt x="1001712" y="683145"/>
                  </a:lnTo>
                  <a:lnTo>
                    <a:pt x="1001712" y="2434183"/>
                  </a:lnTo>
                  <a:lnTo>
                    <a:pt x="633793" y="2434183"/>
                  </a:lnTo>
                  <a:lnTo>
                    <a:pt x="633793" y="2193010"/>
                  </a:lnTo>
                  <a:lnTo>
                    <a:pt x="1001712" y="2193010"/>
                  </a:lnTo>
                  <a:lnTo>
                    <a:pt x="1001712" y="2184044"/>
                  </a:lnTo>
                  <a:lnTo>
                    <a:pt x="633793" y="2184044"/>
                  </a:lnTo>
                  <a:lnTo>
                    <a:pt x="633793" y="1942858"/>
                  </a:lnTo>
                  <a:lnTo>
                    <a:pt x="1001712" y="1942858"/>
                  </a:lnTo>
                  <a:lnTo>
                    <a:pt x="1001712" y="1933892"/>
                  </a:lnTo>
                  <a:lnTo>
                    <a:pt x="633793" y="1933892"/>
                  </a:lnTo>
                  <a:lnTo>
                    <a:pt x="633793" y="1692719"/>
                  </a:lnTo>
                  <a:lnTo>
                    <a:pt x="1001712" y="1692719"/>
                  </a:lnTo>
                  <a:lnTo>
                    <a:pt x="1001712" y="1683740"/>
                  </a:lnTo>
                  <a:lnTo>
                    <a:pt x="633793" y="1683740"/>
                  </a:lnTo>
                  <a:lnTo>
                    <a:pt x="633793" y="1442567"/>
                  </a:lnTo>
                  <a:lnTo>
                    <a:pt x="1001712" y="1442567"/>
                  </a:lnTo>
                  <a:lnTo>
                    <a:pt x="1001712" y="1433601"/>
                  </a:lnTo>
                  <a:lnTo>
                    <a:pt x="633793" y="1433601"/>
                  </a:lnTo>
                  <a:lnTo>
                    <a:pt x="633793" y="1192415"/>
                  </a:lnTo>
                  <a:lnTo>
                    <a:pt x="1001712" y="1192415"/>
                  </a:lnTo>
                  <a:lnTo>
                    <a:pt x="1001712" y="1183449"/>
                  </a:lnTo>
                  <a:lnTo>
                    <a:pt x="633793" y="1183449"/>
                  </a:lnTo>
                  <a:lnTo>
                    <a:pt x="633793" y="942276"/>
                  </a:lnTo>
                  <a:lnTo>
                    <a:pt x="1001712" y="942276"/>
                  </a:lnTo>
                  <a:lnTo>
                    <a:pt x="1001712" y="933310"/>
                  </a:lnTo>
                  <a:lnTo>
                    <a:pt x="633793" y="933310"/>
                  </a:lnTo>
                  <a:lnTo>
                    <a:pt x="633793" y="692124"/>
                  </a:lnTo>
                  <a:lnTo>
                    <a:pt x="1001712" y="692124"/>
                  </a:lnTo>
                  <a:lnTo>
                    <a:pt x="1001712" y="683145"/>
                  </a:lnTo>
                  <a:lnTo>
                    <a:pt x="633793" y="683145"/>
                  </a:lnTo>
                  <a:lnTo>
                    <a:pt x="633793" y="441972"/>
                  </a:lnTo>
                  <a:lnTo>
                    <a:pt x="1001712" y="441972"/>
                  </a:lnTo>
                  <a:lnTo>
                    <a:pt x="1001712" y="432993"/>
                  </a:lnTo>
                  <a:lnTo>
                    <a:pt x="8978" y="432993"/>
                  </a:lnTo>
                  <a:lnTo>
                    <a:pt x="8978" y="441972"/>
                  </a:lnTo>
                  <a:lnTo>
                    <a:pt x="624814" y="441972"/>
                  </a:lnTo>
                  <a:lnTo>
                    <a:pt x="624814" y="683145"/>
                  </a:lnTo>
                  <a:lnTo>
                    <a:pt x="8978" y="683145"/>
                  </a:lnTo>
                  <a:lnTo>
                    <a:pt x="8978" y="692124"/>
                  </a:lnTo>
                  <a:lnTo>
                    <a:pt x="624814" y="692124"/>
                  </a:lnTo>
                  <a:lnTo>
                    <a:pt x="624814" y="933310"/>
                  </a:lnTo>
                  <a:lnTo>
                    <a:pt x="8978" y="933310"/>
                  </a:lnTo>
                  <a:lnTo>
                    <a:pt x="8978" y="942276"/>
                  </a:lnTo>
                  <a:lnTo>
                    <a:pt x="624814" y="942276"/>
                  </a:lnTo>
                  <a:lnTo>
                    <a:pt x="624814" y="1183449"/>
                  </a:lnTo>
                  <a:lnTo>
                    <a:pt x="8978" y="1183449"/>
                  </a:lnTo>
                  <a:lnTo>
                    <a:pt x="8978" y="1192415"/>
                  </a:lnTo>
                  <a:lnTo>
                    <a:pt x="624814" y="1192415"/>
                  </a:lnTo>
                  <a:lnTo>
                    <a:pt x="624814" y="1433601"/>
                  </a:lnTo>
                  <a:lnTo>
                    <a:pt x="8978" y="1433601"/>
                  </a:lnTo>
                  <a:lnTo>
                    <a:pt x="8978" y="1442567"/>
                  </a:lnTo>
                  <a:lnTo>
                    <a:pt x="624814" y="1442567"/>
                  </a:lnTo>
                  <a:lnTo>
                    <a:pt x="624814" y="1683740"/>
                  </a:lnTo>
                  <a:lnTo>
                    <a:pt x="8978" y="1683740"/>
                  </a:lnTo>
                  <a:lnTo>
                    <a:pt x="8978" y="1692719"/>
                  </a:lnTo>
                  <a:lnTo>
                    <a:pt x="624814" y="1692719"/>
                  </a:lnTo>
                  <a:lnTo>
                    <a:pt x="624814" y="1933892"/>
                  </a:lnTo>
                  <a:lnTo>
                    <a:pt x="8978" y="1933892"/>
                  </a:lnTo>
                  <a:lnTo>
                    <a:pt x="8978" y="1942858"/>
                  </a:lnTo>
                  <a:lnTo>
                    <a:pt x="624814" y="1942858"/>
                  </a:lnTo>
                  <a:lnTo>
                    <a:pt x="624814" y="2184044"/>
                  </a:lnTo>
                  <a:lnTo>
                    <a:pt x="8978" y="2184044"/>
                  </a:lnTo>
                  <a:lnTo>
                    <a:pt x="8978" y="2193010"/>
                  </a:lnTo>
                  <a:lnTo>
                    <a:pt x="624814" y="2193010"/>
                  </a:lnTo>
                  <a:lnTo>
                    <a:pt x="624814" y="2434183"/>
                  </a:lnTo>
                  <a:lnTo>
                    <a:pt x="8978" y="2434183"/>
                  </a:lnTo>
                  <a:lnTo>
                    <a:pt x="8978" y="2443162"/>
                  </a:lnTo>
                  <a:lnTo>
                    <a:pt x="1380858" y="2443162"/>
                  </a:lnTo>
                  <a:lnTo>
                    <a:pt x="1380858" y="2434183"/>
                  </a:lnTo>
                  <a:lnTo>
                    <a:pt x="1010678" y="2434183"/>
                  </a:lnTo>
                  <a:lnTo>
                    <a:pt x="1010678" y="2193010"/>
                  </a:lnTo>
                  <a:lnTo>
                    <a:pt x="1380858" y="2193010"/>
                  </a:lnTo>
                  <a:lnTo>
                    <a:pt x="1380858" y="2184044"/>
                  </a:lnTo>
                  <a:lnTo>
                    <a:pt x="1010678" y="2184044"/>
                  </a:lnTo>
                  <a:lnTo>
                    <a:pt x="1010678" y="1942858"/>
                  </a:lnTo>
                  <a:lnTo>
                    <a:pt x="1380858" y="1942858"/>
                  </a:lnTo>
                  <a:lnTo>
                    <a:pt x="1380858" y="1933892"/>
                  </a:lnTo>
                  <a:lnTo>
                    <a:pt x="1010678" y="1933892"/>
                  </a:lnTo>
                  <a:lnTo>
                    <a:pt x="1010678" y="1692719"/>
                  </a:lnTo>
                  <a:lnTo>
                    <a:pt x="1380858" y="1692719"/>
                  </a:lnTo>
                  <a:lnTo>
                    <a:pt x="1380858" y="1683740"/>
                  </a:lnTo>
                  <a:lnTo>
                    <a:pt x="1010678" y="1683740"/>
                  </a:lnTo>
                  <a:lnTo>
                    <a:pt x="1010678" y="1442567"/>
                  </a:lnTo>
                  <a:lnTo>
                    <a:pt x="1380858" y="1442567"/>
                  </a:lnTo>
                  <a:lnTo>
                    <a:pt x="1380858" y="1433601"/>
                  </a:lnTo>
                  <a:lnTo>
                    <a:pt x="1010678" y="1433601"/>
                  </a:lnTo>
                  <a:lnTo>
                    <a:pt x="1010678" y="1192415"/>
                  </a:lnTo>
                  <a:lnTo>
                    <a:pt x="1380858" y="1192415"/>
                  </a:lnTo>
                  <a:lnTo>
                    <a:pt x="1380858" y="1183449"/>
                  </a:lnTo>
                  <a:lnTo>
                    <a:pt x="1010678" y="1183449"/>
                  </a:lnTo>
                  <a:lnTo>
                    <a:pt x="1010678" y="942276"/>
                  </a:lnTo>
                  <a:lnTo>
                    <a:pt x="1380858" y="942276"/>
                  </a:lnTo>
                  <a:lnTo>
                    <a:pt x="1380858" y="933310"/>
                  </a:lnTo>
                  <a:lnTo>
                    <a:pt x="1010678" y="933310"/>
                  </a:lnTo>
                  <a:lnTo>
                    <a:pt x="1010678" y="692124"/>
                  </a:lnTo>
                  <a:lnTo>
                    <a:pt x="1380858" y="692124"/>
                  </a:lnTo>
                  <a:lnTo>
                    <a:pt x="1380858" y="683145"/>
                  </a:lnTo>
                  <a:lnTo>
                    <a:pt x="1010678" y="683145"/>
                  </a:lnTo>
                  <a:lnTo>
                    <a:pt x="1010678" y="441972"/>
                  </a:lnTo>
                  <a:lnTo>
                    <a:pt x="1380858" y="441972"/>
                  </a:lnTo>
                  <a:lnTo>
                    <a:pt x="1380858" y="432993"/>
                  </a:lnTo>
                  <a:close/>
                </a:path>
                <a:path w="2846070" h="2447925">
                  <a:moveTo>
                    <a:pt x="1388719" y="428510"/>
                  </a:moveTo>
                  <a:lnTo>
                    <a:pt x="1380871" y="428510"/>
                  </a:lnTo>
                  <a:lnTo>
                    <a:pt x="1380871" y="2447645"/>
                  </a:lnTo>
                  <a:lnTo>
                    <a:pt x="1388719" y="2447645"/>
                  </a:lnTo>
                  <a:lnTo>
                    <a:pt x="1388719" y="428510"/>
                  </a:lnTo>
                  <a:close/>
                </a:path>
                <a:path w="2846070" h="2447925">
                  <a:moveTo>
                    <a:pt x="2845866" y="446455"/>
                  </a:moveTo>
                  <a:lnTo>
                    <a:pt x="2834640" y="446455"/>
                  </a:lnTo>
                  <a:lnTo>
                    <a:pt x="2834640" y="2447645"/>
                  </a:lnTo>
                  <a:lnTo>
                    <a:pt x="2845866" y="2447645"/>
                  </a:lnTo>
                  <a:lnTo>
                    <a:pt x="2845866" y="446455"/>
                  </a:lnTo>
                  <a:close/>
                </a:path>
                <a:path w="2846070" h="2447925">
                  <a:moveTo>
                    <a:pt x="2845866" y="428510"/>
                  </a:moveTo>
                  <a:lnTo>
                    <a:pt x="2841383" y="428510"/>
                  </a:lnTo>
                  <a:lnTo>
                    <a:pt x="2841383" y="259130"/>
                  </a:lnTo>
                  <a:lnTo>
                    <a:pt x="2841383" y="250151"/>
                  </a:lnTo>
                  <a:lnTo>
                    <a:pt x="2841383" y="8978"/>
                  </a:lnTo>
                  <a:lnTo>
                    <a:pt x="2841383" y="12"/>
                  </a:lnTo>
                  <a:lnTo>
                    <a:pt x="2832404" y="12"/>
                  </a:lnTo>
                  <a:lnTo>
                    <a:pt x="2832404" y="8978"/>
                  </a:lnTo>
                  <a:lnTo>
                    <a:pt x="2832404" y="250151"/>
                  </a:lnTo>
                  <a:lnTo>
                    <a:pt x="1394320" y="250151"/>
                  </a:lnTo>
                  <a:lnTo>
                    <a:pt x="1394320" y="8978"/>
                  </a:lnTo>
                  <a:lnTo>
                    <a:pt x="2832404" y="8978"/>
                  </a:lnTo>
                  <a:lnTo>
                    <a:pt x="2832404" y="12"/>
                  </a:lnTo>
                  <a:lnTo>
                    <a:pt x="1385354" y="12"/>
                  </a:lnTo>
                  <a:lnTo>
                    <a:pt x="1385354" y="8978"/>
                  </a:lnTo>
                  <a:lnTo>
                    <a:pt x="1385354" y="250151"/>
                  </a:lnTo>
                  <a:lnTo>
                    <a:pt x="1010704" y="250151"/>
                  </a:lnTo>
                  <a:lnTo>
                    <a:pt x="1010704" y="8978"/>
                  </a:lnTo>
                  <a:lnTo>
                    <a:pt x="1385354" y="8978"/>
                  </a:lnTo>
                  <a:lnTo>
                    <a:pt x="1385354" y="12"/>
                  </a:lnTo>
                  <a:lnTo>
                    <a:pt x="1001725" y="12"/>
                  </a:lnTo>
                  <a:lnTo>
                    <a:pt x="1001725" y="8978"/>
                  </a:lnTo>
                  <a:lnTo>
                    <a:pt x="1001725" y="250151"/>
                  </a:lnTo>
                  <a:lnTo>
                    <a:pt x="633793" y="250151"/>
                  </a:lnTo>
                  <a:lnTo>
                    <a:pt x="633793" y="8978"/>
                  </a:lnTo>
                  <a:lnTo>
                    <a:pt x="1001725" y="8978"/>
                  </a:lnTo>
                  <a:lnTo>
                    <a:pt x="1001725" y="12"/>
                  </a:lnTo>
                  <a:lnTo>
                    <a:pt x="8978" y="12"/>
                  </a:lnTo>
                  <a:lnTo>
                    <a:pt x="8978" y="8978"/>
                  </a:lnTo>
                  <a:lnTo>
                    <a:pt x="624814" y="8978"/>
                  </a:lnTo>
                  <a:lnTo>
                    <a:pt x="624814" y="250151"/>
                  </a:lnTo>
                  <a:lnTo>
                    <a:pt x="8978" y="250151"/>
                  </a:lnTo>
                  <a:lnTo>
                    <a:pt x="8978" y="259130"/>
                  </a:lnTo>
                  <a:lnTo>
                    <a:pt x="624814" y="259130"/>
                  </a:lnTo>
                  <a:lnTo>
                    <a:pt x="633793" y="259130"/>
                  </a:lnTo>
                  <a:lnTo>
                    <a:pt x="2832404" y="259130"/>
                  </a:lnTo>
                  <a:lnTo>
                    <a:pt x="2832404" y="428510"/>
                  </a:lnTo>
                  <a:lnTo>
                    <a:pt x="1398816" y="428510"/>
                  </a:lnTo>
                  <a:lnTo>
                    <a:pt x="1398816" y="432993"/>
                  </a:lnTo>
                  <a:lnTo>
                    <a:pt x="2845866" y="432993"/>
                  </a:lnTo>
                  <a:lnTo>
                    <a:pt x="2845866" y="428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96265" y="2325669"/>
              <a:ext cx="243840" cy="1975485"/>
            </a:xfrm>
            <a:custGeom>
              <a:avLst/>
              <a:gdLst/>
              <a:ahLst/>
              <a:cxnLst/>
              <a:rect l="l" t="t" r="r" b="b"/>
              <a:pathLst>
                <a:path w="243839" h="1975485">
                  <a:moveTo>
                    <a:pt x="0" y="0"/>
                  </a:moveTo>
                  <a:lnTo>
                    <a:pt x="0" y="1975383"/>
                  </a:lnTo>
                </a:path>
                <a:path w="243839" h="1975485">
                  <a:moveTo>
                    <a:pt x="121145" y="0"/>
                  </a:moveTo>
                  <a:lnTo>
                    <a:pt x="121145" y="1975383"/>
                  </a:lnTo>
                </a:path>
                <a:path w="243839" h="1975485">
                  <a:moveTo>
                    <a:pt x="243420" y="0"/>
                  </a:moveTo>
                  <a:lnTo>
                    <a:pt x="243420" y="1975383"/>
                  </a:lnTo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61949" y="2325669"/>
              <a:ext cx="122555" cy="1975485"/>
            </a:xfrm>
            <a:custGeom>
              <a:avLst/>
              <a:gdLst/>
              <a:ahLst/>
              <a:cxnLst/>
              <a:rect l="l" t="t" r="r" b="b"/>
              <a:pathLst>
                <a:path w="122554" h="1975485">
                  <a:moveTo>
                    <a:pt x="0" y="1677001"/>
                  </a:moveTo>
                  <a:lnTo>
                    <a:pt x="0" y="1975383"/>
                  </a:lnTo>
                </a:path>
                <a:path w="122554" h="1975485">
                  <a:moveTo>
                    <a:pt x="0" y="0"/>
                  </a:moveTo>
                  <a:lnTo>
                    <a:pt x="0" y="1531180"/>
                  </a:lnTo>
                </a:path>
                <a:path w="122554" h="1975485">
                  <a:moveTo>
                    <a:pt x="122275" y="1677001"/>
                  </a:moveTo>
                  <a:lnTo>
                    <a:pt x="122275" y="1975383"/>
                  </a:lnTo>
                </a:path>
                <a:path w="122554" h="1975485">
                  <a:moveTo>
                    <a:pt x="122275" y="0"/>
                  </a:moveTo>
                  <a:lnTo>
                    <a:pt x="122275" y="1531180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06488" y="2325669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383"/>
                  </a:lnTo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28763" y="2325669"/>
              <a:ext cx="490220" cy="1975485"/>
            </a:xfrm>
            <a:custGeom>
              <a:avLst/>
              <a:gdLst/>
              <a:ahLst/>
              <a:cxnLst/>
              <a:rect l="l" t="t" r="r" b="b"/>
              <a:pathLst>
                <a:path w="490220" h="1975485">
                  <a:moveTo>
                    <a:pt x="0" y="1923788"/>
                  </a:moveTo>
                  <a:lnTo>
                    <a:pt x="0" y="1975383"/>
                  </a:lnTo>
                </a:path>
                <a:path w="490220" h="1975485">
                  <a:moveTo>
                    <a:pt x="0" y="1430215"/>
                  </a:moveTo>
                  <a:lnTo>
                    <a:pt x="0" y="1777966"/>
                  </a:lnTo>
                </a:path>
                <a:path w="490220" h="1975485">
                  <a:moveTo>
                    <a:pt x="0" y="1183429"/>
                  </a:moveTo>
                  <a:lnTo>
                    <a:pt x="0" y="1284394"/>
                  </a:lnTo>
                </a:path>
                <a:path w="490220" h="1975485">
                  <a:moveTo>
                    <a:pt x="0" y="936655"/>
                  </a:moveTo>
                  <a:lnTo>
                    <a:pt x="0" y="1037607"/>
                  </a:lnTo>
                </a:path>
                <a:path w="490220" h="1975485">
                  <a:moveTo>
                    <a:pt x="0" y="689869"/>
                  </a:moveTo>
                  <a:lnTo>
                    <a:pt x="0" y="790821"/>
                  </a:lnTo>
                </a:path>
                <a:path w="490220" h="1975485">
                  <a:moveTo>
                    <a:pt x="0" y="443095"/>
                  </a:moveTo>
                  <a:lnTo>
                    <a:pt x="0" y="544047"/>
                  </a:lnTo>
                </a:path>
                <a:path w="490220" h="1975485">
                  <a:moveTo>
                    <a:pt x="0" y="196308"/>
                  </a:moveTo>
                  <a:lnTo>
                    <a:pt x="0" y="297273"/>
                  </a:lnTo>
                </a:path>
                <a:path w="490220" h="1975485">
                  <a:moveTo>
                    <a:pt x="0" y="0"/>
                  </a:moveTo>
                  <a:lnTo>
                    <a:pt x="0" y="50487"/>
                  </a:lnTo>
                </a:path>
                <a:path w="490220" h="1975485">
                  <a:moveTo>
                    <a:pt x="122262" y="1430215"/>
                  </a:moveTo>
                  <a:lnTo>
                    <a:pt x="122262" y="1975383"/>
                  </a:lnTo>
                </a:path>
                <a:path w="490220" h="1975485">
                  <a:moveTo>
                    <a:pt x="122262" y="1183429"/>
                  </a:moveTo>
                  <a:lnTo>
                    <a:pt x="122262" y="1284394"/>
                  </a:lnTo>
                </a:path>
                <a:path w="490220" h="1975485">
                  <a:moveTo>
                    <a:pt x="122262" y="936655"/>
                  </a:moveTo>
                  <a:lnTo>
                    <a:pt x="122262" y="1037607"/>
                  </a:lnTo>
                </a:path>
                <a:path w="490220" h="1975485">
                  <a:moveTo>
                    <a:pt x="122262" y="443095"/>
                  </a:moveTo>
                  <a:lnTo>
                    <a:pt x="122262" y="790821"/>
                  </a:lnTo>
                </a:path>
                <a:path w="490220" h="1975485">
                  <a:moveTo>
                    <a:pt x="122262" y="196308"/>
                  </a:moveTo>
                  <a:lnTo>
                    <a:pt x="122262" y="297273"/>
                  </a:lnTo>
                </a:path>
                <a:path w="490220" h="1975485">
                  <a:moveTo>
                    <a:pt x="122262" y="0"/>
                  </a:moveTo>
                  <a:lnTo>
                    <a:pt x="122262" y="50487"/>
                  </a:lnTo>
                </a:path>
                <a:path w="490220" h="1975485">
                  <a:moveTo>
                    <a:pt x="244538" y="1183429"/>
                  </a:moveTo>
                  <a:lnTo>
                    <a:pt x="244538" y="1975383"/>
                  </a:lnTo>
                </a:path>
                <a:path w="490220" h="1975485">
                  <a:moveTo>
                    <a:pt x="244538" y="936655"/>
                  </a:moveTo>
                  <a:lnTo>
                    <a:pt x="244538" y="1037607"/>
                  </a:lnTo>
                </a:path>
                <a:path w="490220" h="1975485">
                  <a:moveTo>
                    <a:pt x="244538" y="443095"/>
                  </a:moveTo>
                  <a:lnTo>
                    <a:pt x="244538" y="790821"/>
                  </a:lnTo>
                </a:path>
                <a:path w="490220" h="1975485">
                  <a:moveTo>
                    <a:pt x="244538" y="196308"/>
                  </a:moveTo>
                  <a:lnTo>
                    <a:pt x="244538" y="297273"/>
                  </a:lnTo>
                </a:path>
                <a:path w="490220" h="1975485">
                  <a:moveTo>
                    <a:pt x="244538" y="0"/>
                  </a:moveTo>
                  <a:lnTo>
                    <a:pt x="244538" y="50487"/>
                  </a:lnTo>
                </a:path>
                <a:path w="490220" h="1975485">
                  <a:moveTo>
                    <a:pt x="366814" y="1183429"/>
                  </a:moveTo>
                  <a:lnTo>
                    <a:pt x="366814" y="1975383"/>
                  </a:lnTo>
                </a:path>
                <a:path w="490220" h="1975485">
                  <a:moveTo>
                    <a:pt x="366814" y="936655"/>
                  </a:moveTo>
                  <a:lnTo>
                    <a:pt x="366814" y="1037607"/>
                  </a:lnTo>
                </a:path>
                <a:path w="490220" h="1975485">
                  <a:moveTo>
                    <a:pt x="366814" y="443095"/>
                  </a:moveTo>
                  <a:lnTo>
                    <a:pt x="366814" y="790821"/>
                  </a:lnTo>
                </a:path>
                <a:path w="490220" h="1975485">
                  <a:moveTo>
                    <a:pt x="366814" y="196308"/>
                  </a:moveTo>
                  <a:lnTo>
                    <a:pt x="366814" y="297273"/>
                  </a:lnTo>
                </a:path>
                <a:path w="490220" h="1975485">
                  <a:moveTo>
                    <a:pt x="366814" y="0"/>
                  </a:moveTo>
                  <a:lnTo>
                    <a:pt x="366814" y="50487"/>
                  </a:lnTo>
                </a:path>
                <a:path w="490220" h="1975485">
                  <a:moveTo>
                    <a:pt x="490194" y="1183429"/>
                  </a:moveTo>
                  <a:lnTo>
                    <a:pt x="490194" y="1975383"/>
                  </a:lnTo>
                </a:path>
                <a:path w="490220" h="1975485">
                  <a:moveTo>
                    <a:pt x="490194" y="936655"/>
                  </a:moveTo>
                  <a:lnTo>
                    <a:pt x="490194" y="1037607"/>
                  </a:lnTo>
                </a:path>
                <a:path w="490220" h="1975485">
                  <a:moveTo>
                    <a:pt x="490194" y="443095"/>
                  </a:moveTo>
                  <a:lnTo>
                    <a:pt x="490194" y="790821"/>
                  </a:lnTo>
                </a:path>
                <a:path w="490220" h="1975485">
                  <a:moveTo>
                    <a:pt x="490194" y="196308"/>
                  </a:moveTo>
                  <a:lnTo>
                    <a:pt x="490194" y="297273"/>
                  </a:lnTo>
                </a:path>
                <a:path w="490220" h="1975485">
                  <a:moveTo>
                    <a:pt x="490194" y="0"/>
                  </a:moveTo>
                  <a:lnTo>
                    <a:pt x="490194" y="50487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23815" y="2376157"/>
              <a:ext cx="901065" cy="1873885"/>
            </a:xfrm>
            <a:custGeom>
              <a:avLst/>
              <a:gdLst/>
              <a:ahLst/>
              <a:cxnLst/>
              <a:rect l="l" t="t" r="r" b="b"/>
              <a:pathLst>
                <a:path w="901064" h="1873885">
                  <a:moveTo>
                    <a:pt x="282676" y="1480693"/>
                  </a:moveTo>
                  <a:lnTo>
                    <a:pt x="0" y="1480693"/>
                  </a:lnTo>
                  <a:lnTo>
                    <a:pt x="0" y="1626514"/>
                  </a:lnTo>
                  <a:lnTo>
                    <a:pt x="282676" y="1626514"/>
                  </a:lnTo>
                  <a:lnTo>
                    <a:pt x="282676" y="1480693"/>
                  </a:lnTo>
                  <a:close/>
                </a:path>
                <a:path w="901064" h="1873885">
                  <a:moveTo>
                    <a:pt x="424014" y="1727492"/>
                  </a:moveTo>
                  <a:lnTo>
                    <a:pt x="282676" y="1727492"/>
                  </a:lnTo>
                  <a:lnTo>
                    <a:pt x="282676" y="1873300"/>
                  </a:lnTo>
                  <a:lnTo>
                    <a:pt x="424014" y="1873300"/>
                  </a:lnTo>
                  <a:lnTo>
                    <a:pt x="424014" y="1727492"/>
                  </a:lnTo>
                  <a:close/>
                </a:path>
                <a:path w="901064" h="1873885">
                  <a:moveTo>
                    <a:pt x="454304" y="493572"/>
                  </a:moveTo>
                  <a:lnTo>
                    <a:pt x="282676" y="493572"/>
                  </a:lnTo>
                  <a:lnTo>
                    <a:pt x="282676" y="639381"/>
                  </a:lnTo>
                  <a:lnTo>
                    <a:pt x="454304" y="639381"/>
                  </a:lnTo>
                  <a:lnTo>
                    <a:pt x="454304" y="493572"/>
                  </a:lnTo>
                  <a:close/>
                </a:path>
                <a:path w="901064" h="1873885">
                  <a:moveTo>
                    <a:pt x="632663" y="1233906"/>
                  </a:moveTo>
                  <a:lnTo>
                    <a:pt x="282676" y="1233906"/>
                  </a:lnTo>
                  <a:lnTo>
                    <a:pt x="282676" y="1379728"/>
                  </a:lnTo>
                  <a:lnTo>
                    <a:pt x="632663" y="1379728"/>
                  </a:lnTo>
                  <a:lnTo>
                    <a:pt x="632663" y="1233906"/>
                  </a:lnTo>
                  <a:close/>
                </a:path>
                <a:path w="901064" h="1873885">
                  <a:moveTo>
                    <a:pt x="900760" y="987120"/>
                  </a:moveTo>
                  <a:lnTo>
                    <a:pt x="282676" y="987120"/>
                  </a:lnTo>
                  <a:lnTo>
                    <a:pt x="282676" y="1132941"/>
                  </a:lnTo>
                  <a:lnTo>
                    <a:pt x="900760" y="1132941"/>
                  </a:lnTo>
                  <a:lnTo>
                    <a:pt x="900760" y="987120"/>
                  </a:lnTo>
                  <a:close/>
                </a:path>
                <a:path w="901064" h="1873885">
                  <a:moveTo>
                    <a:pt x="900760" y="740333"/>
                  </a:moveTo>
                  <a:lnTo>
                    <a:pt x="282676" y="740333"/>
                  </a:lnTo>
                  <a:lnTo>
                    <a:pt x="282676" y="886167"/>
                  </a:lnTo>
                  <a:lnTo>
                    <a:pt x="900760" y="886167"/>
                  </a:lnTo>
                  <a:lnTo>
                    <a:pt x="900760" y="740333"/>
                  </a:lnTo>
                  <a:close/>
                </a:path>
                <a:path w="901064" h="1873885">
                  <a:moveTo>
                    <a:pt x="900760" y="246786"/>
                  </a:moveTo>
                  <a:lnTo>
                    <a:pt x="282676" y="246786"/>
                  </a:lnTo>
                  <a:lnTo>
                    <a:pt x="282676" y="392607"/>
                  </a:lnTo>
                  <a:lnTo>
                    <a:pt x="900760" y="392607"/>
                  </a:lnTo>
                  <a:lnTo>
                    <a:pt x="900760" y="246786"/>
                  </a:lnTo>
                  <a:close/>
                </a:path>
                <a:path w="901064" h="1873885">
                  <a:moveTo>
                    <a:pt x="900760" y="0"/>
                  </a:moveTo>
                  <a:lnTo>
                    <a:pt x="282676" y="0"/>
                  </a:lnTo>
                  <a:lnTo>
                    <a:pt x="282676" y="145821"/>
                  </a:lnTo>
                  <a:lnTo>
                    <a:pt x="900760" y="145821"/>
                  </a:lnTo>
                  <a:lnTo>
                    <a:pt x="90076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73995" y="2314453"/>
              <a:ext cx="1446530" cy="2017395"/>
            </a:xfrm>
            <a:custGeom>
              <a:avLst/>
              <a:gdLst/>
              <a:ahLst/>
              <a:cxnLst/>
              <a:rect l="l" t="t" r="r" b="b"/>
              <a:pathLst>
                <a:path w="1446529" h="2017395">
                  <a:moveTo>
                    <a:pt x="0" y="0"/>
                  </a:moveTo>
                  <a:lnTo>
                    <a:pt x="1445920" y="0"/>
                  </a:lnTo>
                  <a:lnTo>
                    <a:pt x="1445920" y="2016887"/>
                  </a:lnTo>
                  <a:lnTo>
                    <a:pt x="0" y="2016887"/>
                  </a:lnTo>
                  <a:lnTo>
                    <a:pt x="0" y="0"/>
                  </a:lnTo>
                  <a:close/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463539" y="2213134"/>
            <a:ext cx="825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20" dirty="0">
                <a:latin typeface="Trebuchet MS"/>
                <a:cs typeface="Trebuchet MS"/>
              </a:rPr>
              <a:t>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88844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25%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156775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50%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28072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75%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84950" y="2213134"/>
            <a:ext cx="12953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Trebuchet MS"/>
                <a:cs typeface="Trebuchet MS"/>
              </a:rPr>
              <a:t>100%</a:t>
            </a:r>
            <a:endParaRPr sz="350">
              <a:latin typeface="Trebuchet MS"/>
              <a:cs typeface="Trebuchet MS"/>
            </a:endParaRPr>
          </a:p>
        </p:txBody>
      </p:sp>
      <p:pic>
        <p:nvPicPr>
          <p:cNvPr id="71" name="object 7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9256" y="1871995"/>
            <a:ext cx="2419199" cy="1727999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498500" y="1710587"/>
            <a:ext cx="16490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&amp;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Gdam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Hanrahan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Magnifico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3" name="object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29730"/>
              </p:ext>
            </p:extLst>
          </p:nvPr>
        </p:nvGraphicFramePr>
        <p:xfrm>
          <a:off x="3250125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object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04854"/>
              </p:ext>
            </p:extLst>
          </p:nvPr>
        </p:nvGraphicFramePr>
        <p:xfrm>
          <a:off x="3250125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212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24.3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0.27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15.5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0.14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object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9324"/>
              </p:ext>
            </p:extLst>
          </p:nvPr>
        </p:nvGraphicFramePr>
        <p:xfrm>
          <a:off x="3250125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8.29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6" name="object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07383"/>
              </p:ext>
            </p:extLst>
          </p:nvPr>
        </p:nvGraphicFramePr>
        <p:xfrm>
          <a:off x="3250125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2.91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object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381406"/>
              </p:ext>
            </p:extLst>
          </p:nvPr>
        </p:nvGraphicFramePr>
        <p:xfrm>
          <a:off x="3250125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2.83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1.72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-0.23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8" name="object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85962"/>
              </p:ext>
            </p:extLst>
          </p:nvPr>
        </p:nvGraphicFramePr>
        <p:xfrm>
          <a:off x="3250125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0.04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-16.51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object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0391"/>
              </p:ext>
            </p:extLst>
          </p:nvPr>
        </p:nvGraphicFramePr>
        <p:xfrm>
          <a:off x="3250125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-0.47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0.31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" name="object 80"/>
          <p:cNvSpPr txBox="1"/>
          <p:nvPr/>
        </p:nvSpPr>
        <p:spPr>
          <a:xfrm>
            <a:off x="4278629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384294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56252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64990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256074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52518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73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74721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336004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5991" y="0"/>
                </a:moveTo>
                <a:lnTo>
                  <a:pt x="0" y="0"/>
                </a:lnTo>
                <a:lnTo>
                  <a:pt x="0" y="1255407"/>
                </a:lnTo>
                <a:lnTo>
                  <a:pt x="6335991" y="1255407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349299" y="859095"/>
            <a:ext cx="1798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Kildarra</a:t>
            </a:r>
            <a:r>
              <a:rPr sz="1800" spc="-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MAJOR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1568131" y="209320"/>
            <a:ext cx="664845" cy="1278890"/>
            <a:chOff x="11568131" y="209320"/>
            <a:chExt cx="664845" cy="1278890"/>
          </a:xfrm>
        </p:grpSpPr>
        <p:pic>
          <p:nvPicPr>
            <p:cNvPr id="91" name="object 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68131" y="914781"/>
              <a:ext cx="621468" cy="57321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17938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1834713" y="537465"/>
            <a:ext cx="352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TURE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11315038" y="209320"/>
            <a:ext cx="789305" cy="633095"/>
            <a:chOff x="11315038" y="209320"/>
            <a:chExt cx="789305" cy="633095"/>
          </a:xfrm>
        </p:grpSpPr>
        <p:pic>
          <p:nvPicPr>
            <p:cNvPr id="95" name="object 9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9119" y="328225"/>
              <a:ext cx="154825" cy="17712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13150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11423746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3180" marR="5080" indent="-31115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EBI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10836237" y="209320"/>
            <a:ext cx="789305" cy="633095"/>
            <a:chOff x="10836237" y="209320"/>
            <a:chExt cx="789305" cy="633095"/>
          </a:xfrm>
        </p:grpSpPr>
        <p:pic>
          <p:nvPicPr>
            <p:cNvPr id="99" name="object 9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70319" y="328225"/>
              <a:ext cx="154825" cy="17712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08362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10857223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10357439" y="209320"/>
            <a:ext cx="789305" cy="633095"/>
            <a:chOff x="10357439" y="209320"/>
            <a:chExt cx="789305" cy="633095"/>
          </a:xfrm>
        </p:grpSpPr>
        <p:pic>
          <p:nvPicPr>
            <p:cNvPr id="103" name="object 10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91519" y="328225"/>
              <a:ext cx="154825" cy="17712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03574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10423343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7362001" y="209320"/>
            <a:ext cx="3305810" cy="633095"/>
            <a:chOff x="7362001" y="209320"/>
            <a:chExt cx="3305810" cy="633095"/>
          </a:xfrm>
        </p:grpSpPr>
        <p:pic>
          <p:nvPicPr>
            <p:cNvPr id="107" name="object 10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2721" y="328225"/>
              <a:ext cx="154825" cy="17712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36200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6798498" y="3596890"/>
            <a:ext cx="209994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713105">
              <a:lnSpc>
                <a:spcPts val="869"/>
              </a:lnSpc>
              <a:spcBef>
                <a:spcPts val="204"/>
              </a:spcBef>
            </a:pP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Boycie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Eckland x </a:t>
            </a:r>
            <a:r>
              <a:rPr sz="800" b="1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Jordanaire </a:t>
            </a:r>
            <a:r>
              <a:rPr sz="800" b="1" spc="-229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HOIRLM213434061525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HO6118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78%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2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22%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798498" y="3960516"/>
            <a:ext cx="1453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Modeligo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WPE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May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VG86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798498" y="4082436"/>
            <a:ext cx="1844039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Modeligo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CWJ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May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1506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F73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Laha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rgbClr val="3E3E3E"/>
                </a:solidFill>
                <a:latin typeface="Trebuchet MS"/>
                <a:cs typeface="Trebuchet MS"/>
              </a:rPr>
              <a:t>CBH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May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1106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674907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584542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490611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1627342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750240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873138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996023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504447" y="3612603"/>
            <a:ext cx="307975" cy="146685"/>
          </a:xfrm>
          <a:custGeom>
            <a:avLst/>
            <a:gdLst/>
            <a:ahLst/>
            <a:cxnLst/>
            <a:rect l="l" t="t" r="r" b="b"/>
            <a:pathLst>
              <a:path w="307975" h="146685">
                <a:moveTo>
                  <a:pt x="307809" y="0"/>
                </a:moveTo>
                <a:lnTo>
                  <a:pt x="0" y="0"/>
                </a:lnTo>
                <a:lnTo>
                  <a:pt x="0" y="146583"/>
                </a:lnTo>
                <a:lnTo>
                  <a:pt x="307809" y="146583"/>
                </a:lnTo>
                <a:lnTo>
                  <a:pt x="307809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0" name="object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43092"/>
              </p:ext>
            </p:extLst>
          </p:nvPr>
        </p:nvGraphicFramePr>
        <p:xfrm>
          <a:off x="9372383" y="1875180"/>
          <a:ext cx="2853045" cy="2536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Sub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278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61%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87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77%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64%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140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46%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 rowSpan="2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45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56%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51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45%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340"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50%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121" name="object 1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11188" y="1871992"/>
            <a:ext cx="2487599" cy="1728000"/>
          </a:xfrm>
          <a:prstGeom prst="rect">
            <a:avLst/>
          </a:prstGeom>
        </p:spPr>
      </p:pic>
      <p:sp>
        <p:nvSpPr>
          <p:cNvPr id="122" name="object 122"/>
          <p:cNvSpPr txBox="1"/>
          <p:nvPr/>
        </p:nvSpPr>
        <p:spPr>
          <a:xfrm>
            <a:off x="6806744" y="1710587"/>
            <a:ext cx="13735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Modeligo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WPE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May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VG86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1619920" y="923669"/>
            <a:ext cx="5060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600" b="1" spc="-9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" b="1" spc="-7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-7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-6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600">
              <a:latin typeface="Calibri"/>
              <a:cs typeface="Calibri"/>
            </a:endParaRPr>
          </a:p>
        </p:txBody>
      </p:sp>
      <p:graphicFrame>
        <p:nvGraphicFramePr>
          <p:cNvPr id="124" name="object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94425"/>
              </p:ext>
            </p:extLst>
          </p:nvPr>
        </p:nvGraphicFramePr>
        <p:xfrm>
          <a:off x="9617062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5" name="object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672153"/>
              </p:ext>
            </p:extLst>
          </p:nvPr>
        </p:nvGraphicFramePr>
        <p:xfrm>
          <a:off x="9617062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14.7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6" name="object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40708"/>
              </p:ext>
            </p:extLst>
          </p:nvPr>
        </p:nvGraphicFramePr>
        <p:xfrm>
          <a:off x="9617062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7" name="object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52722"/>
              </p:ext>
            </p:extLst>
          </p:nvPr>
        </p:nvGraphicFramePr>
        <p:xfrm>
          <a:off x="9617062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-9.09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2.08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object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13279"/>
              </p:ext>
            </p:extLst>
          </p:nvPr>
        </p:nvGraphicFramePr>
        <p:xfrm>
          <a:off x="9617062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Moderate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5.59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-4.86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2.51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9" name="object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01721"/>
              </p:ext>
            </p:extLst>
          </p:nvPr>
        </p:nvGraphicFramePr>
        <p:xfrm>
          <a:off x="9617062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0.14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-3.95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0" name="object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95114"/>
              </p:ext>
            </p:extLst>
          </p:nvPr>
        </p:nvGraphicFramePr>
        <p:xfrm>
          <a:off x="9617062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-0.93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-0.01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1" name="object 131"/>
          <p:cNvSpPr txBox="1"/>
          <p:nvPr/>
        </p:nvSpPr>
        <p:spPr>
          <a:xfrm>
            <a:off x="10645566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751230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0723087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731824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623112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619455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37" name="object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74435"/>
              </p:ext>
            </p:extLst>
          </p:nvPr>
        </p:nvGraphicFramePr>
        <p:xfrm>
          <a:off x="6803999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2444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22987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285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321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8" name="object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59702"/>
              </p:ext>
            </p:extLst>
          </p:nvPr>
        </p:nvGraphicFramePr>
        <p:xfrm>
          <a:off x="6803999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-200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9" name="object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08419"/>
              </p:ext>
            </p:extLst>
          </p:nvPr>
        </p:nvGraphicFramePr>
        <p:xfrm>
          <a:off x="6803999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0" name="object 140"/>
          <p:cNvSpPr txBox="1"/>
          <p:nvPr/>
        </p:nvSpPr>
        <p:spPr>
          <a:xfrm>
            <a:off x="6798498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435919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graphicFrame>
        <p:nvGraphicFramePr>
          <p:cNvPr id="142" name="object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200901"/>
              </p:ext>
            </p:extLst>
          </p:nvPr>
        </p:nvGraphicFramePr>
        <p:xfrm>
          <a:off x="4572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6479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647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" name="object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37680"/>
              </p:ext>
            </p:extLst>
          </p:nvPr>
        </p:nvGraphicFramePr>
        <p:xfrm>
          <a:off x="457200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44" name="object 144"/>
          <p:cNvGrpSpPr/>
          <p:nvPr/>
        </p:nvGrpSpPr>
        <p:grpSpPr>
          <a:xfrm>
            <a:off x="457200" y="5126440"/>
            <a:ext cx="1908175" cy="276860"/>
            <a:chOff x="457200" y="5126440"/>
            <a:chExt cx="1908175" cy="276860"/>
          </a:xfrm>
        </p:grpSpPr>
        <p:sp>
          <p:nvSpPr>
            <p:cNvPr id="145" name="object 145"/>
            <p:cNvSpPr/>
            <p:nvPr/>
          </p:nvSpPr>
          <p:spPr>
            <a:xfrm>
              <a:off x="463550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95325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57200" y="5396442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27100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95325" y="5396442"/>
              <a:ext cx="631825" cy="0"/>
            </a:xfrm>
            <a:custGeom>
              <a:avLst/>
              <a:gdLst/>
              <a:ahLst/>
              <a:cxnLst/>
              <a:rect l="l" t="t" r="r" b="b"/>
              <a:pathLst>
                <a:path w="631825">
                  <a:moveTo>
                    <a:pt x="0" y="0"/>
                  </a:moveTo>
                  <a:lnTo>
                    <a:pt x="63177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358875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27100" y="5396442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463550" y="4758344"/>
            <a:ext cx="631825" cy="3619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SCI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095325" y="4758344"/>
            <a:ext cx="631825" cy="3619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ACI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727100" y="4758344"/>
            <a:ext cx="631825" cy="3619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55300" y="5293620"/>
            <a:ext cx="2479675" cy="2616200"/>
          </a:xfrm>
          <a:custGeom>
            <a:avLst/>
            <a:gdLst/>
            <a:ahLst/>
            <a:cxnLst/>
            <a:rect l="l" t="t" r="r" b="b"/>
            <a:pathLst>
              <a:path w="2479675" h="2616200">
                <a:moveTo>
                  <a:pt x="124319" y="2235200"/>
                </a:moveTo>
                <a:lnTo>
                  <a:pt x="96135" y="2247900"/>
                </a:lnTo>
                <a:lnTo>
                  <a:pt x="66532" y="2260600"/>
                </a:lnTo>
                <a:lnTo>
                  <a:pt x="36458" y="2286000"/>
                </a:lnTo>
                <a:lnTo>
                  <a:pt x="9063" y="2324100"/>
                </a:lnTo>
                <a:lnTo>
                  <a:pt x="0" y="2362200"/>
                </a:lnTo>
                <a:lnTo>
                  <a:pt x="5483" y="2400300"/>
                </a:lnTo>
                <a:lnTo>
                  <a:pt x="21727" y="2451100"/>
                </a:lnTo>
                <a:lnTo>
                  <a:pt x="44947" y="2476500"/>
                </a:lnTo>
                <a:lnTo>
                  <a:pt x="71359" y="2514600"/>
                </a:lnTo>
                <a:lnTo>
                  <a:pt x="97177" y="2540000"/>
                </a:lnTo>
                <a:lnTo>
                  <a:pt x="129731" y="2565400"/>
                </a:lnTo>
                <a:lnTo>
                  <a:pt x="165697" y="2590800"/>
                </a:lnTo>
                <a:lnTo>
                  <a:pt x="203937" y="2616200"/>
                </a:lnTo>
                <a:lnTo>
                  <a:pt x="320915" y="2616200"/>
                </a:lnTo>
                <a:lnTo>
                  <a:pt x="356866" y="2578100"/>
                </a:lnTo>
                <a:lnTo>
                  <a:pt x="382431" y="2540000"/>
                </a:lnTo>
                <a:lnTo>
                  <a:pt x="239575" y="2540000"/>
                </a:lnTo>
                <a:lnTo>
                  <a:pt x="202242" y="2514600"/>
                </a:lnTo>
                <a:lnTo>
                  <a:pt x="163229" y="2476500"/>
                </a:lnTo>
                <a:lnTo>
                  <a:pt x="120902" y="2438400"/>
                </a:lnTo>
                <a:lnTo>
                  <a:pt x="91825" y="2400300"/>
                </a:lnTo>
                <a:lnTo>
                  <a:pt x="80753" y="2362200"/>
                </a:lnTo>
                <a:lnTo>
                  <a:pt x="92439" y="2336800"/>
                </a:lnTo>
                <a:lnTo>
                  <a:pt x="119476" y="2324100"/>
                </a:lnTo>
                <a:lnTo>
                  <a:pt x="228124" y="2324100"/>
                </a:lnTo>
                <a:lnTo>
                  <a:pt x="247291" y="2298700"/>
                </a:lnTo>
                <a:lnTo>
                  <a:pt x="229695" y="2286000"/>
                </a:lnTo>
                <a:lnTo>
                  <a:pt x="207200" y="2273300"/>
                </a:lnTo>
                <a:lnTo>
                  <a:pt x="180461" y="2247900"/>
                </a:lnTo>
                <a:lnTo>
                  <a:pt x="150136" y="2247900"/>
                </a:lnTo>
                <a:lnTo>
                  <a:pt x="124319" y="2235200"/>
                </a:lnTo>
                <a:close/>
              </a:path>
              <a:path w="2479675" h="2616200">
                <a:moveTo>
                  <a:pt x="335009" y="2374900"/>
                </a:moveTo>
                <a:lnTo>
                  <a:pt x="277415" y="2425700"/>
                </a:lnTo>
                <a:lnTo>
                  <a:pt x="291999" y="2451100"/>
                </a:lnTo>
                <a:lnTo>
                  <a:pt x="307250" y="2476500"/>
                </a:lnTo>
                <a:lnTo>
                  <a:pt x="313848" y="2501900"/>
                </a:lnTo>
                <a:lnTo>
                  <a:pt x="302472" y="2527300"/>
                </a:lnTo>
                <a:lnTo>
                  <a:pt x="273547" y="2540000"/>
                </a:lnTo>
                <a:lnTo>
                  <a:pt x="382431" y="2540000"/>
                </a:lnTo>
                <a:lnTo>
                  <a:pt x="391072" y="2501900"/>
                </a:lnTo>
                <a:lnTo>
                  <a:pt x="384745" y="2463800"/>
                </a:lnTo>
                <a:lnTo>
                  <a:pt x="365406" y="2413000"/>
                </a:lnTo>
                <a:lnTo>
                  <a:pt x="335009" y="2374900"/>
                </a:lnTo>
                <a:close/>
              </a:path>
              <a:path w="2479675" h="2616200">
                <a:moveTo>
                  <a:pt x="363567" y="2019300"/>
                </a:moveTo>
                <a:lnTo>
                  <a:pt x="324011" y="2019300"/>
                </a:lnTo>
                <a:lnTo>
                  <a:pt x="285042" y="2032000"/>
                </a:lnTo>
                <a:lnTo>
                  <a:pt x="247824" y="2057400"/>
                </a:lnTo>
                <a:lnTo>
                  <a:pt x="221246" y="2095500"/>
                </a:lnTo>
                <a:lnTo>
                  <a:pt x="212695" y="2133600"/>
                </a:lnTo>
                <a:lnTo>
                  <a:pt x="218528" y="2171700"/>
                </a:lnTo>
                <a:lnTo>
                  <a:pt x="235107" y="2209800"/>
                </a:lnTo>
                <a:lnTo>
                  <a:pt x="258789" y="2247900"/>
                </a:lnTo>
                <a:lnTo>
                  <a:pt x="285933" y="2286000"/>
                </a:lnTo>
                <a:lnTo>
                  <a:pt x="342376" y="2336800"/>
                </a:lnTo>
                <a:lnTo>
                  <a:pt x="376270" y="2362200"/>
                </a:lnTo>
                <a:lnTo>
                  <a:pt x="413353" y="2374900"/>
                </a:lnTo>
                <a:lnTo>
                  <a:pt x="492178" y="2400300"/>
                </a:lnTo>
                <a:lnTo>
                  <a:pt x="531465" y="2387600"/>
                </a:lnTo>
                <a:lnTo>
                  <a:pt x="569032" y="2349500"/>
                </a:lnTo>
                <a:lnTo>
                  <a:pt x="595860" y="2311400"/>
                </a:lnTo>
                <a:lnTo>
                  <a:pt x="457718" y="2311400"/>
                </a:lnTo>
                <a:lnTo>
                  <a:pt x="419724" y="2286000"/>
                </a:lnTo>
                <a:lnTo>
                  <a:pt x="373808" y="2247900"/>
                </a:lnTo>
                <a:lnTo>
                  <a:pt x="330071" y="2197100"/>
                </a:lnTo>
                <a:lnTo>
                  <a:pt x="302182" y="2159000"/>
                </a:lnTo>
                <a:lnTo>
                  <a:pt x="292507" y="2133600"/>
                </a:lnTo>
                <a:lnTo>
                  <a:pt x="303412" y="2108200"/>
                </a:lnTo>
                <a:lnTo>
                  <a:pt x="328791" y="2095500"/>
                </a:lnTo>
                <a:lnTo>
                  <a:pt x="494332" y="2095500"/>
                </a:lnTo>
                <a:lnTo>
                  <a:pt x="474142" y="2070100"/>
                </a:lnTo>
                <a:lnTo>
                  <a:pt x="439795" y="2044700"/>
                </a:lnTo>
                <a:lnTo>
                  <a:pt x="402549" y="2032000"/>
                </a:lnTo>
                <a:lnTo>
                  <a:pt x="363567" y="2019300"/>
                </a:lnTo>
                <a:close/>
              </a:path>
              <a:path w="2479675" h="2616200">
                <a:moveTo>
                  <a:pt x="228124" y="2324100"/>
                </a:moveTo>
                <a:lnTo>
                  <a:pt x="148492" y="2324100"/>
                </a:lnTo>
                <a:lnTo>
                  <a:pt x="176216" y="2336800"/>
                </a:lnTo>
                <a:lnTo>
                  <a:pt x="199373" y="2362200"/>
                </a:lnTo>
                <a:lnTo>
                  <a:pt x="228124" y="2324100"/>
                </a:lnTo>
                <a:close/>
              </a:path>
              <a:path w="2479675" h="2616200">
                <a:moveTo>
                  <a:pt x="494332" y="2095500"/>
                </a:moveTo>
                <a:lnTo>
                  <a:pt x="328791" y="2095500"/>
                </a:lnTo>
                <a:lnTo>
                  <a:pt x="360192" y="2108200"/>
                </a:lnTo>
                <a:lnTo>
                  <a:pt x="398229" y="2133600"/>
                </a:lnTo>
                <a:lnTo>
                  <a:pt x="443518" y="2171700"/>
                </a:lnTo>
                <a:lnTo>
                  <a:pt x="486445" y="2209800"/>
                </a:lnTo>
                <a:lnTo>
                  <a:pt x="514352" y="2247900"/>
                </a:lnTo>
                <a:lnTo>
                  <a:pt x="524325" y="2273300"/>
                </a:lnTo>
                <a:lnTo>
                  <a:pt x="513444" y="2298700"/>
                </a:lnTo>
                <a:lnTo>
                  <a:pt x="488667" y="2311400"/>
                </a:lnTo>
                <a:lnTo>
                  <a:pt x="595860" y="2311400"/>
                </a:lnTo>
                <a:lnTo>
                  <a:pt x="604278" y="2273300"/>
                </a:lnTo>
                <a:lnTo>
                  <a:pt x="598121" y="2235200"/>
                </a:lnTo>
                <a:lnTo>
                  <a:pt x="581223" y="2197100"/>
                </a:lnTo>
                <a:lnTo>
                  <a:pt x="557418" y="2159000"/>
                </a:lnTo>
                <a:lnTo>
                  <a:pt x="530542" y="2133600"/>
                </a:lnTo>
                <a:lnTo>
                  <a:pt x="504427" y="2108200"/>
                </a:lnTo>
                <a:lnTo>
                  <a:pt x="494332" y="2095500"/>
                </a:lnTo>
                <a:close/>
              </a:path>
              <a:path w="2479675" h="2616200">
                <a:moveTo>
                  <a:pt x="473744" y="1816100"/>
                </a:moveTo>
                <a:lnTo>
                  <a:pt x="388680" y="1917700"/>
                </a:lnTo>
                <a:lnTo>
                  <a:pt x="700541" y="2209800"/>
                </a:lnTo>
                <a:lnTo>
                  <a:pt x="747594" y="2159000"/>
                </a:lnTo>
                <a:lnTo>
                  <a:pt x="486178" y="1905000"/>
                </a:lnTo>
                <a:lnTo>
                  <a:pt x="620001" y="1905000"/>
                </a:lnTo>
                <a:lnTo>
                  <a:pt x="473744" y="1816100"/>
                </a:lnTo>
                <a:close/>
              </a:path>
              <a:path w="2479675" h="2616200">
                <a:moveTo>
                  <a:pt x="620001" y="1905000"/>
                </a:moveTo>
                <a:lnTo>
                  <a:pt x="486178" y="1905000"/>
                </a:lnTo>
                <a:lnTo>
                  <a:pt x="796693" y="2095500"/>
                </a:lnTo>
                <a:lnTo>
                  <a:pt x="839060" y="2057400"/>
                </a:lnTo>
                <a:lnTo>
                  <a:pt x="769870" y="1955800"/>
                </a:lnTo>
                <a:lnTo>
                  <a:pt x="703576" y="1955800"/>
                </a:lnTo>
                <a:lnTo>
                  <a:pt x="620001" y="1905000"/>
                </a:lnTo>
                <a:close/>
              </a:path>
              <a:path w="2479675" h="2616200">
                <a:moveTo>
                  <a:pt x="743698" y="1752600"/>
                </a:moveTo>
                <a:lnTo>
                  <a:pt x="631491" y="1752600"/>
                </a:lnTo>
                <a:lnTo>
                  <a:pt x="892908" y="1993900"/>
                </a:lnTo>
                <a:lnTo>
                  <a:pt x="947086" y="1943100"/>
                </a:lnTo>
                <a:lnTo>
                  <a:pt x="743698" y="1752600"/>
                </a:lnTo>
                <a:close/>
              </a:path>
              <a:path w="2479675" h="2616200">
                <a:moveTo>
                  <a:pt x="635225" y="1651000"/>
                </a:moveTo>
                <a:lnTo>
                  <a:pt x="552941" y="1739900"/>
                </a:lnTo>
                <a:lnTo>
                  <a:pt x="703576" y="1955800"/>
                </a:lnTo>
                <a:lnTo>
                  <a:pt x="769870" y="1955800"/>
                </a:lnTo>
                <a:lnTo>
                  <a:pt x="631491" y="1752600"/>
                </a:lnTo>
                <a:lnTo>
                  <a:pt x="743698" y="1752600"/>
                </a:lnTo>
                <a:lnTo>
                  <a:pt x="635225" y="1651000"/>
                </a:lnTo>
                <a:close/>
              </a:path>
              <a:path w="2479675" h="2616200">
                <a:moveTo>
                  <a:pt x="742883" y="1536699"/>
                </a:moveTo>
                <a:lnTo>
                  <a:pt x="685148" y="1600199"/>
                </a:lnTo>
                <a:lnTo>
                  <a:pt x="997010" y="1892300"/>
                </a:lnTo>
                <a:lnTo>
                  <a:pt x="1054744" y="1828800"/>
                </a:lnTo>
                <a:lnTo>
                  <a:pt x="742883" y="1536699"/>
                </a:lnTo>
                <a:close/>
              </a:path>
              <a:path w="2479675" h="2616200">
                <a:moveTo>
                  <a:pt x="854909" y="1409699"/>
                </a:moveTo>
                <a:lnTo>
                  <a:pt x="790431" y="1485899"/>
                </a:lnTo>
                <a:lnTo>
                  <a:pt x="1102293" y="1778000"/>
                </a:lnTo>
                <a:lnTo>
                  <a:pt x="1147365" y="1727200"/>
                </a:lnTo>
                <a:lnTo>
                  <a:pt x="921534" y="1511299"/>
                </a:lnTo>
                <a:lnTo>
                  <a:pt x="1087167" y="1511299"/>
                </a:lnTo>
                <a:lnTo>
                  <a:pt x="854909" y="1409699"/>
                </a:lnTo>
                <a:close/>
              </a:path>
              <a:path w="2479675" h="2616200">
                <a:moveTo>
                  <a:pt x="1087167" y="1511299"/>
                </a:moveTo>
                <a:lnTo>
                  <a:pt x="921534" y="1511299"/>
                </a:lnTo>
                <a:lnTo>
                  <a:pt x="1227756" y="1638300"/>
                </a:lnTo>
                <a:lnTo>
                  <a:pt x="1279572" y="1587499"/>
                </a:lnTo>
                <a:lnTo>
                  <a:pt x="1211776" y="1523999"/>
                </a:lnTo>
                <a:lnTo>
                  <a:pt x="1116199" y="1523999"/>
                </a:lnTo>
                <a:lnTo>
                  <a:pt x="1087167" y="1511299"/>
                </a:lnTo>
                <a:close/>
              </a:path>
              <a:path w="2479675" h="2616200">
                <a:moveTo>
                  <a:pt x="967711" y="1295399"/>
                </a:moveTo>
                <a:lnTo>
                  <a:pt x="922638" y="1346199"/>
                </a:lnTo>
                <a:lnTo>
                  <a:pt x="1116199" y="1523999"/>
                </a:lnTo>
                <a:lnTo>
                  <a:pt x="1211776" y="1523999"/>
                </a:lnTo>
                <a:lnTo>
                  <a:pt x="967711" y="1295399"/>
                </a:lnTo>
                <a:close/>
              </a:path>
              <a:path w="2479675" h="2616200">
                <a:moveTo>
                  <a:pt x="1190739" y="1092199"/>
                </a:moveTo>
                <a:lnTo>
                  <a:pt x="1147829" y="1104899"/>
                </a:lnTo>
                <a:lnTo>
                  <a:pt x="1103969" y="1130299"/>
                </a:lnTo>
                <a:lnTo>
                  <a:pt x="1075379" y="1181099"/>
                </a:lnTo>
                <a:lnTo>
                  <a:pt x="1067192" y="1231899"/>
                </a:lnTo>
                <a:lnTo>
                  <a:pt x="1074687" y="1269999"/>
                </a:lnTo>
                <a:lnTo>
                  <a:pt x="1093143" y="1308099"/>
                </a:lnTo>
                <a:lnTo>
                  <a:pt x="1117840" y="1346199"/>
                </a:lnTo>
                <a:lnTo>
                  <a:pt x="1144057" y="1384299"/>
                </a:lnTo>
                <a:lnTo>
                  <a:pt x="1167075" y="1396999"/>
                </a:lnTo>
                <a:lnTo>
                  <a:pt x="1211130" y="1435099"/>
                </a:lnTo>
                <a:lnTo>
                  <a:pt x="1256302" y="1460499"/>
                </a:lnTo>
                <a:lnTo>
                  <a:pt x="1301184" y="1473199"/>
                </a:lnTo>
                <a:lnTo>
                  <a:pt x="1344371" y="1485899"/>
                </a:lnTo>
                <a:lnTo>
                  <a:pt x="1384456" y="1473199"/>
                </a:lnTo>
                <a:lnTo>
                  <a:pt x="1420034" y="1447799"/>
                </a:lnTo>
                <a:lnTo>
                  <a:pt x="1441995" y="1409699"/>
                </a:lnTo>
                <a:lnTo>
                  <a:pt x="1445701" y="1396999"/>
                </a:lnTo>
                <a:lnTo>
                  <a:pt x="1305043" y="1396999"/>
                </a:lnTo>
                <a:lnTo>
                  <a:pt x="1265372" y="1371599"/>
                </a:lnTo>
                <a:lnTo>
                  <a:pt x="1182273" y="1295399"/>
                </a:lnTo>
                <a:lnTo>
                  <a:pt x="1155904" y="1244599"/>
                </a:lnTo>
                <a:lnTo>
                  <a:pt x="1147716" y="1219199"/>
                </a:lnTo>
                <a:lnTo>
                  <a:pt x="1160751" y="1181099"/>
                </a:lnTo>
                <a:lnTo>
                  <a:pt x="1185558" y="1168399"/>
                </a:lnTo>
                <a:lnTo>
                  <a:pt x="1284817" y="1168399"/>
                </a:lnTo>
                <a:lnTo>
                  <a:pt x="1301581" y="1142999"/>
                </a:lnTo>
                <a:lnTo>
                  <a:pt x="1268834" y="1117599"/>
                </a:lnTo>
                <a:lnTo>
                  <a:pt x="1231480" y="1104899"/>
                </a:lnTo>
                <a:lnTo>
                  <a:pt x="1190739" y="1092199"/>
                </a:lnTo>
                <a:close/>
              </a:path>
              <a:path w="2479675" h="2616200">
                <a:moveTo>
                  <a:pt x="1456038" y="1282699"/>
                </a:moveTo>
                <a:lnTo>
                  <a:pt x="1346615" y="1282699"/>
                </a:lnTo>
                <a:lnTo>
                  <a:pt x="1363594" y="1308099"/>
                </a:lnTo>
                <a:lnTo>
                  <a:pt x="1379562" y="1320799"/>
                </a:lnTo>
                <a:lnTo>
                  <a:pt x="1385592" y="1358899"/>
                </a:lnTo>
                <a:lnTo>
                  <a:pt x="1372752" y="1384299"/>
                </a:lnTo>
                <a:lnTo>
                  <a:pt x="1341326" y="1396999"/>
                </a:lnTo>
                <a:lnTo>
                  <a:pt x="1445701" y="1396999"/>
                </a:lnTo>
                <a:lnTo>
                  <a:pt x="1449407" y="1384299"/>
                </a:lnTo>
                <a:lnTo>
                  <a:pt x="1448121" y="1358899"/>
                </a:lnTo>
                <a:lnTo>
                  <a:pt x="1443986" y="1333499"/>
                </a:lnTo>
                <a:lnTo>
                  <a:pt x="1511512" y="1333499"/>
                </a:lnTo>
                <a:lnTo>
                  <a:pt x="1456038" y="1282699"/>
                </a:lnTo>
                <a:close/>
              </a:path>
              <a:path w="2479675" h="2616200">
                <a:moveTo>
                  <a:pt x="1511512" y="1333499"/>
                </a:moveTo>
                <a:lnTo>
                  <a:pt x="1443986" y="1333499"/>
                </a:lnTo>
                <a:lnTo>
                  <a:pt x="1487001" y="1358899"/>
                </a:lnTo>
                <a:lnTo>
                  <a:pt x="1511512" y="1333499"/>
                </a:lnTo>
                <a:close/>
              </a:path>
              <a:path w="2479675" h="2616200">
                <a:moveTo>
                  <a:pt x="1345091" y="1181099"/>
                </a:moveTo>
                <a:lnTo>
                  <a:pt x="1253283" y="1282699"/>
                </a:lnTo>
                <a:lnTo>
                  <a:pt x="1307004" y="1333499"/>
                </a:lnTo>
                <a:lnTo>
                  <a:pt x="1346615" y="1282699"/>
                </a:lnTo>
                <a:lnTo>
                  <a:pt x="1456038" y="1282699"/>
                </a:lnTo>
                <a:lnTo>
                  <a:pt x="1345091" y="1181099"/>
                </a:lnTo>
                <a:close/>
              </a:path>
              <a:path w="2479675" h="2616200">
                <a:moveTo>
                  <a:pt x="1284817" y="1168399"/>
                </a:moveTo>
                <a:lnTo>
                  <a:pt x="1185558" y="1168399"/>
                </a:lnTo>
                <a:lnTo>
                  <a:pt x="1211983" y="1181099"/>
                </a:lnTo>
                <a:lnTo>
                  <a:pt x="1237521" y="1193799"/>
                </a:lnTo>
                <a:lnTo>
                  <a:pt x="1259671" y="1206499"/>
                </a:lnTo>
                <a:lnTo>
                  <a:pt x="1284817" y="1168399"/>
                </a:lnTo>
                <a:close/>
              </a:path>
              <a:path w="2479675" h="2616200">
                <a:moveTo>
                  <a:pt x="1591560" y="1054099"/>
                </a:moveTo>
                <a:lnTo>
                  <a:pt x="1557765" y="1117599"/>
                </a:lnTo>
                <a:lnTo>
                  <a:pt x="1571722" y="1130299"/>
                </a:lnTo>
                <a:lnTo>
                  <a:pt x="1588709" y="1142999"/>
                </a:lnTo>
                <a:lnTo>
                  <a:pt x="1667370" y="1142999"/>
                </a:lnTo>
                <a:lnTo>
                  <a:pt x="1695489" y="1130299"/>
                </a:lnTo>
                <a:lnTo>
                  <a:pt x="1717824" y="1117599"/>
                </a:lnTo>
                <a:lnTo>
                  <a:pt x="1734702" y="1104899"/>
                </a:lnTo>
                <a:lnTo>
                  <a:pt x="1763086" y="1066799"/>
                </a:lnTo>
                <a:lnTo>
                  <a:pt x="1608287" y="1066799"/>
                </a:lnTo>
                <a:lnTo>
                  <a:pt x="1591560" y="1054099"/>
                </a:lnTo>
                <a:close/>
              </a:path>
              <a:path w="2479675" h="2616200">
                <a:moveTo>
                  <a:pt x="1771890" y="977899"/>
                </a:moveTo>
                <a:lnTo>
                  <a:pt x="1680689" y="977899"/>
                </a:lnTo>
                <a:lnTo>
                  <a:pt x="1692154" y="1003299"/>
                </a:lnTo>
                <a:lnTo>
                  <a:pt x="1695833" y="1015999"/>
                </a:lnTo>
                <a:lnTo>
                  <a:pt x="1691940" y="1028699"/>
                </a:lnTo>
                <a:lnTo>
                  <a:pt x="1680689" y="1054099"/>
                </a:lnTo>
                <a:lnTo>
                  <a:pt x="1655818" y="1066799"/>
                </a:lnTo>
                <a:lnTo>
                  <a:pt x="1763086" y="1066799"/>
                </a:lnTo>
                <a:lnTo>
                  <a:pt x="1774873" y="1015999"/>
                </a:lnTo>
                <a:lnTo>
                  <a:pt x="1771890" y="977899"/>
                </a:lnTo>
                <a:close/>
              </a:path>
              <a:path w="2479675" h="2616200">
                <a:moveTo>
                  <a:pt x="1548180" y="762000"/>
                </a:moveTo>
                <a:lnTo>
                  <a:pt x="1465711" y="762000"/>
                </a:lnTo>
                <a:lnTo>
                  <a:pt x="1417049" y="800099"/>
                </a:lnTo>
                <a:lnTo>
                  <a:pt x="1387562" y="850899"/>
                </a:lnTo>
                <a:lnTo>
                  <a:pt x="1382677" y="901699"/>
                </a:lnTo>
                <a:lnTo>
                  <a:pt x="1397747" y="939799"/>
                </a:lnTo>
                <a:lnTo>
                  <a:pt x="1428124" y="977899"/>
                </a:lnTo>
                <a:lnTo>
                  <a:pt x="1475353" y="1003299"/>
                </a:lnTo>
                <a:lnTo>
                  <a:pt x="1521093" y="1015999"/>
                </a:lnTo>
                <a:lnTo>
                  <a:pt x="1564553" y="1003299"/>
                </a:lnTo>
                <a:lnTo>
                  <a:pt x="1604946" y="990599"/>
                </a:lnTo>
                <a:lnTo>
                  <a:pt x="1625600" y="977899"/>
                </a:lnTo>
                <a:lnTo>
                  <a:pt x="1771890" y="977899"/>
                </a:lnTo>
                <a:lnTo>
                  <a:pt x="1755964" y="939799"/>
                </a:lnTo>
                <a:lnTo>
                  <a:pt x="1728923" y="914399"/>
                </a:lnTo>
                <a:lnTo>
                  <a:pt x="1473056" y="914399"/>
                </a:lnTo>
                <a:lnTo>
                  <a:pt x="1464869" y="901699"/>
                </a:lnTo>
                <a:lnTo>
                  <a:pt x="1460634" y="888999"/>
                </a:lnTo>
                <a:lnTo>
                  <a:pt x="1462407" y="863599"/>
                </a:lnTo>
                <a:lnTo>
                  <a:pt x="1472244" y="850899"/>
                </a:lnTo>
                <a:lnTo>
                  <a:pt x="1493302" y="838199"/>
                </a:lnTo>
                <a:lnTo>
                  <a:pt x="1552681" y="838199"/>
                </a:lnTo>
                <a:lnTo>
                  <a:pt x="1574568" y="774700"/>
                </a:lnTo>
                <a:lnTo>
                  <a:pt x="1548180" y="762000"/>
                </a:lnTo>
                <a:close/>
              </a:path>
              <a:path w="2479675" h="2616200">
                <a:moveTo>
                  <a:pt x="1682009" y="876299"/>
                </a:moveTo>
                <a:lnTo>
                  <a:pt x="1637120" y="876299"/>
                </a:lnTo>
                <a:lnTo>
                  <a:pt x="1595962" y="888999"/>
                </a:lnTo>
                <a:lnTo>
                  <a:pt x="1560242" y="901699"/>
                </a:lnTo>
                <a:lnTo>
                  <a:pt x="1532451" y="914399"/>
                </a:lnTo>
                <a:lnTo>
                  <a:pt x="1728923" y="914399"/>
                </a:lnTo>
                <a:lnTo>
                  <a:pt x="1682009" y="876299"/>
                </a:lnTo>
                <a:close/>
              </a:path>
              <a:path w="2479675" h="2616200">
                <a:moveTo>
                  <a:pt x="1744958" y="533400"/>
                </a:moveTo>
                <a:lnTo>
                  <a:pt x="1705402" y="533400"/>
                </a:lnTo>
                <a:lnTo>
                  <a:pt x="1666434" y="546100"/>
                </a:lnTo>
                <a:lnTo>
                  <a:pt x="1629216" y="571500"/>
                </a:lnTo>
                <a:lnTo>
                  <a:pt x="1602638" y="609600"/>
                </a:lnTo>
                <a:lnTo>
                  <a:pt x="1594086" y="647700"/>
                </a:lnTo>
                <a:lnTo>
                  <a:pt x="1599920" y="698500"/>
                </a:lnTo>
                <a:lnTo>
                  <a:pt x="1616498" y="736600"/>
                </a:lnTo>
                <a:lnTo>
                  <a:pt x="1640180" y="762000"/>
                </a:lnTo>
                <a:lnTo>
                  <a:pt x="1667325" y="800099"/>
                </a:lnTo>
                <a:lnTo>
                  <a:pt x="1723768" y="850899"/>
                </a:lnTo>
                <a:lnTo>
                  <a:pt x="1757662" y="876299"/>
                </a:lnTo>
                <a:lnTo>
                  <a:pt x="1794745" y="901699"/>
                </a:lnTo>
                <a:lnTo>
                  <a:pt x="1833790" y="914399"/>
                </a:lnTo>
                <a:lnTo>
                  <a:pt x="1873570" y="914399"/>
                </a:lnTo>
                <a:lnTo>
                  <a:pt x="1912857" y="901699"/>
                </a:lnTo>
                <a:lnTo>
                  <a:pt x="1950424" y="876299"/>
                </a:lnTo>
                <a:lnTo>
                  <a:pt x="1977252" y="838199"/>
                </a:lnTo>
                <a:lnTo>
                  <a:pt x="1870046" y="838199"/>
                </a:lnTo>
                <a:lnTo>
                  <a:pt x="1839097" y="825499"/>
                </a:lnTo>
                <a:lnTo>
                  <a:pt x="1801103" y="800099"/>
                </a:lnTo>
                <a:lnTo>
                  <a:pt x="1755187" y="762000"/>
                </a:lnTo>
                <a:lnTo>
                  <a:pt x="1711457" y="711200"/>
                </a:lnTo>
                <a:lnTo>
                  <a:pt x="1683572" y="685800"/>
                </a:lnTo>
                <a:lnTo>
                  <a:pt x="1673898" y="647700"/>
                </a:lnTo>
                <a:lnTo>
                  <a:pt x="1684804" y="622300"/>
                </a:lnTo>
                <a:lnTo>
                  <a:pt x="1710183" y="609600"/>
                </a:lnTo>
                <a:lnTo>
                  <a:pt x="1870666" y="609600"/>
                </a:lnTo>
                <a:lnTo>
                  <a:pt x="1855526" y="596900"/>
                </a:lnTo>
                <a:lnTo>
                  <a:pt x="1821182" y="571500"/>
                </a:lnTo>
                <a:lnTo>
                  <a:pt x="1783939" y="546100"/>
                </a:lnTo>
                <a:lnTo>
                  <a:pt x="1744958" y="533400"/>
                </a:lnTo>
                <a:close/>
              </a:path>
              <a:path w="2479675" h="2616200">
                <a:moveTo>
                  <a:pt x="1552681" y="838199"/>
                </a:moveTo>
                <a:lnTo>
                  <a:pt x="1534082" y="838199"/>
                </a:lnTo>
                <a:lnTo>
                  <a:pt x="1548304" y="850899"/>
                </a:lnTo>
                <a:lnTo>
                  <a:pt x="1552681" y="838199"/>
                </a:lnTo>
                <a:close/>
              </a:path>
              <a:path w="2479675" h="2616200">
                <a:moveTo>
                  <a:pt x="1870666" y="609600"/>
                </a:moveTo>
                <a:lnTo>
                  <a:pt x="1710183" y="609600"/>
                </a:lnTo>
                <a:lnTo>
                  <a:pt x="1741584" y="622300"/>
                </a:lnTo>
                <a:lnTo>
                  <a:pt x="1779621" y="647700"/>
                </a:lnTo>
                <a:lnTo>
                  <a:pt x="1824910" y="685800"/>
                </a:lnTo>
                <a:lnTo>
                  <a:pt x="1867836" y="723900"/>
                </a:lnTo>
                <a:lnTo>
                  <a:pt x="1895743" y="762000"/>
                </a:lnTo>
                <a:lnTo>
                  <a:pt x="1905711" y="800099"/>
                </a:lnTo>
                <a:lnTo>
                  <a:pt x="1894823" y="825499"/>
                </a:lnTo>
                <a:lnTo>
                  <a:pt x="1870046" y="838199"/>
                </a:lnTo>
                <a:lnTo>
                  <a:pt x="1977252" y="838199"/>
                </a:lnTo>
                <a:lnTo>
                  <a:pt x="1985670" y="787400"/>
                </a:lnTo>
                <a:lnTo>
                  <a:pt x="1979512" y="749300"/>
                </a:lnTo>
                <a:lnTo>
                  <a:pt x="1962612" y="711200"/>
                </a:lnTo>
                <a:lnTo>
                  <a:pt x="1938805" y="673100"/>
                </a:lnTo>
                <a:lnTo>
                  <a:pt x="1911925" y="647700"/>
                </a:lnTo>
                <a:lnTo>
                  <a:pt x="1885806" y="622300"/>
                </a:lnTo>
                <a:lnTo>
                  <a:pt x="1870666" y="609600"/>
                </a:lnTo>
                <a:close/>
              </a:path>
              <a:path w="2479675" h="2616200">
                <a:moveTo>
                  <a:pt x="1967399" y="292100"/>
                </a:moveTo>
                <a:lnTo>
                  <a:pt x="1927843" y="292100"/>
                </a:lnTo>
                <a:lnTo>
                  <a:pt x="1888874" y="304800"/>
                </a:lnTo>
                <a:lnTo>
                  <a:pt x="1851656" y="330200"/>
                </a:lnTo>
                <a:lnTo>
                  <a:pt x="1825079" y="381000"/>
                </a:lnTo>
                <a:lnTo>
                  <a:pt x="1816529" y="419100"/>
                </a:lnTo>
                <a:lnTo>
                  <a:pt x="1822365" y="457200"/>
                </a:lnTo>
                <a:lnTo>
                  <a:pt x="1838944" y="495300"/>
                </a:lnTo>
                <a:lnTo>
                  <a:pt x="1862626" y="533400"/>
                </a:lnTo>
                <a:lnTo>
                  <a:pt x="1916731" y="584200"/>
                </a:lnTo>
                <a:lnTo>
                  <a:pt x="1946213" y="609600"/>
                </a:lnTo>
                <a:lnTo>
                  <a:pt x="1980110" y="635000"/>
                </a:lnTo>
                <a:lnTo>
                  <a:pt x="2017195" y="660400"/>
                </a:lnTo>
                <a:lnTo>
                  <a:pt x="2056240" y="673100"/>
                </a:lnTo>
                <a:lnTo>
                  <a:pt x="2096018" y="673100"/>
                </a:lnTo>
                <a:lnTo>
                  <a:pt x="2135302" y="660400"/>
                </a:lnTo>
                <a:lnTo>
                  <a:pt x="2172865" y="635000"/>
                </a:lnTo>
                <a:lnTo>
                  <a:pt x="2199697" y="596900"/>
                </a:lnTo>
                <a:lnTo>
                  <a:pt x="2092499" y="596900"/>
                </a:lnTo>
                <a:lnTo>
                  <a:pt x="2061551" y="584200"/>
                </a:lnTo>
                <a:lnTo>
                  <a:pt x="2023556" y="558800"/>
                </a:lnTo>
                <a:lnTo>
                  <a:pt x="1977640" y="520700"/>
                </a:lnTo>
                <a:lnTo>
                  <a:pt x="1933903" y="482600"/>
                </a:lnTo>
                <a:lnTo>
                  <a:pt x="1906014" y="444500"/>
                </a:lnTo>
                <a:lnTo>
                  <a:pt x="1896339" y="406400"/>
                </a:lnTo>
                <a:lnTo>
                  <a:pt x="1907244" y="381000"/>
                </a:lnTo>
                <a:lnTo>
                  <a:pt x="1932631" y="368300"/>
                </a:lnTo>
                <a:lnTo>
                  <a:pt x="2093117" y="368300"/>
                </a:lnTo>
                <a:lnTo>
                  <a:pt x="2077974" y="355600"/>
                </a:lnTo>
                <a:lnTo>
                  <a:pt x="2043627" y="330200"/>
                </a:lnTo>
                <a:lnTo>
                  <a:pt x="2006382" y="304800"/>
                </a:lnTo>
                <a:lnTo>
                  <a:pt x="1967399" y="292100"/>
                </a:lnTo>
                <a:close/>
              </a:path>
              <a:path w="2479675" h="2616200">
                <a:moveTo>
                  <a:pt x="2093117" y="368300"/>
                </a:moveTo>
                <a:lnTo>
                  <a:pt x="1932631" y="368300"/>
                </a:lnTo>
                <a:lnTo>
                  <a:pt x="1964034" y="381000"/>
                </a:lnTo>
                <a:lnTo>
                  <a:pt x="2002068" y="406400"/>
                </a:lnTo>
                <a:lnTo>
                  <a:pt x="2047350" y="444500"/>
                </a:lnTo>
                <a:lnTo>
                  <a:pt x="2090282" y="495300"/>
                </a:lnTo>
                <a:lnTo>
                  <a:pt x="2118189" y="520700"/>
                </a:lnTo>
                <a:lnTo>
                  <a:pt x="2128159" y="558800"/>
                </a:lnTo>
                <a:lnTo>
                  <a:pt x="2117277" y="584200"/>
                </a:lnTo>
                <a:lnTo>
                  <a:pt x="2092499" y="596900"/>
                </a:lnTo>
                <a:lnTo>
                  <a:pt x="2199697" y="596900"/>
                </a:lnTo>
                <a:lnTo>
                  <a:pt x="2208118" y="558800"/>
                </a:lnTo>
                <a:lnTo>
                  <a:pt x="2201962" y="508000"/>
                </a:lnTo>
                <a:lnTo>
                  <a:pt x="2185064" y="469900"/>
                </a:lnTo>
                <a:lnTo>
                  <a:pt x="2161258" y="444500"/>
                </a:lnTo>
                <a:lnTo>
                  <a:pt x="2134378" y="406400"/>
                </a:lnTo>
                <a:lnTo>
                  <a:pt x="2108260" y="381000"/>
                </a:lnTo>
                <a:lnTo>
                  <a:pt x="2093117" y="368300"/>
                </a:lnTo>
                <a:close/>
              </a:path>
              <a:path w="2479675" h="2616200">
                <a:moveTo>
                  <a:pt x="2054628" y="127000"/>
                </a:moveTo>
                <a:lnTo>
                  <a:pt x="1990150" y="190500"/>
                </a:lnTo>
                <a:lnTo>
                  <a:pt x="2301998" y="482600"/>
                </a:lnTo>
                <a:lnTo>
                  <a:pt x="2347083" y="444500"/>
                </a:lnTo>
                <a:lnTo>
                  <a:pt x="2121252" y="228600"/>
                </a:lnTo>
                <a:lnTo>
                  <a:pt x="2315917" y="228600"/>
                </a:lnTo>
                <a:lnTo>
                  <a:pt x="2054628" y="127000"/>
                </a:lnTo>
                <a:close/>
              </a:path>
              <a:path w="2479675" h="2616200">
                <a:moveTo>
                  <a:pt x="2167429" y="0"/>
                </a:moveTo>
                <a:lnTo>
                  <a:pt x="2122344" y="50800"/>
                </a:lnTo>
                <a:lnTo>
                  <a:pt x="2315917" y="228600"/>
                </a:lnTo>
                <a:lnTo>
                  <a:pt x="2121252" y="228600"/>
                </a:lnTo>
                <a:lnTo>
                  <a:pt x="2427474" y="355600"/>
                </a:lnTo>
                <a:lnTo>
                  <a:pt x="2479277" y="292100"/>
                </a:lnTo>
                <a:lnTo>
                  <a:pt x="2167429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6" name="object 1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03459" y="914781"/>
            <a:ext cx="621459" cy="573214"/>
          </a:xfrm>
          <a:prstGeom prst="rect">
            <a:avLst/>
          </a:prstGeom>
        </p:spPr>
      </p:pic>
      <p:sp>
        <p:nvSpPr>
          <p:cNvPr id="157" name="object 157"/>
          <p:cNvSpPr txBox="1"/>
          <p:nvPr/>
        </p:nvSpPr>
        <p:spPr>
          <a:xfrm>
            <a:off x="5415691" y="904322"/>
            <a:ext cx="3924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90" dirty="0">
                <a:solidFill>
                  <a:srgbClr val="FFFFFF"/>
                </a:solidFill>
                <a:latin typeface="Calibri"/>
                <a:cs typeface="Calibri"/>
              </a:rPr>
              <a:t>COMING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-100" dirty="0">
                <a:solidFill>
                  <a:srgbClr val="FFFFFF"/>
                </a:solidFill>
                <a:latin typeface="Calibri"/>
                <a:cs typeface="Calibri"/>
              </a:rPr>
              <a:t>SOON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21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960" y="1871992"/>
            <a:ext cx="2487599" cy="1728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84063" y="859095"/>
            <a:ext cx="1755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Munta</a:t>
            </a:r>
            <a:r>
              <a:rPr sz="18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MYSTIC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02894" y="209320"/>
            <a:ext cx="664845" cy="1278890"/>
            <a:chOff x="5202894" y="209320"/>
            <a:chExt cx="664845" cy="12788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2894" y="914781"/>
              <a:ext cx="621464" cy="573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28602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19875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50266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31185" y="537465"/>
            <a:ext cx="4286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0" dirty="0">
                <a:solidFill>
                  <a:srgbClr val="3E3E3E"/>
                </a:solidFill>
                <a:latin typeface="Calibri"/>
                <a:cs typeface="Calibri"/>
              </a:rPr>
              <a:t>LAMENESS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49802" y="209320"/>
            <a:ext cx="789305" cy="633095"/>
            <a:chOff x="4949802" y="209320"/>
            <a:chExt cx="789305" cy="63309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3883" y="328225"/>
              <a:ext cx="154825" cy="17712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949802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58511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3180" marR="5080" indent="-31115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EBI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71001" y="209320"/>
            <a:ext cx="789305" cy="633095"/>
            <a:chOff x="4471001" y="209320"/>
            <a:chExt cx="789305" cy="63309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5083" y="328225"/>
              <a:ext cx="154825" cy="1771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47100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491987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92201" y="209320"/>
            <a:ext cx="789305" cy="633095"/>
            <a:chOff x="3992201" y="209320"/>
            <a:chExt cx="789305" cy="633095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6283" y="328225"/>
              <a:ext cx="154825" cy="17712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9220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058105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96763" y="209320"/>
            <a:ext cx="3305810" cy="633095"/>
            <a:chOff x="996763" y="209320"/>
            <a:chExt cx="3305810" cy="633095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7483" y="328225"/>
              <a:ext cx="154825" cy="17712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96763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33264" y="3596890"/>
            <a:ext cx="200850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621665">
              <a:lnSpc>
                <a:spcPts val="869"/>
              </a:lnSpc>
              <a:spcBef>
                <a:spcPts val="204"/>
              </a:spcBef>
            </a:pPr>
            <a:r>
              <a:rPr sz="800" b="1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Mystic</a:t>
            </a:r>
            <a:r>
              <a:rPr sz="800" b="1" spc="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Rudolph</a:t>
            </a:r>
            <a:r>
              <a:rPr sz="800" b="1" spc="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Glen 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HOIRLM213326514022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HO6152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94%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6%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3264" y="3960516"/>
            <a:ext cx="15697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Munta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Jackie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0" dirty="0">
                <a:solidFill>
                  <a:srgbClr val="3E3E3E"/>
                </a:solidFill>
                <a:latin typeface="Trebuchet MS"/>
                <a:cs typeface="Trebuchet MS"/>
              </a:rPr>
              <a:t>Mag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37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GP82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3264" y="4082436"/>
            <a:ext cx="176530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Munta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Jackie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0" dirty="0">
                <a:solidFill>
                  <a:srgbClr val="3E3E3E"/>
                </a:solidFill>
                <a:latin typeface="Trebuchet MS"/>
                <a:cs typeface="Trebuchet MS"/>
              </a:rPr>
              <a:t>Mag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34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EX90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Munta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Jackie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0" dirty="0">
                <a:solidFill>
                  <a:srgbClr val="3E3E3E"/>
                </a:solidFill>
                <a:latin typeface="Trebuchet MS"/>
                <a:cs typeface="Trebuchet MS"/>
              </a:rPr>
              <a:t>Mag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09671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24926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30995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67723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90621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13519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36404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2" name="object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26902"/>
              </p:ext>
            </p:extLst>
          </p:nvPr>
        </p:nvGraphicFramePr>
        <p:xfrm>
          <a:off x="3012770" y="1875180"/>
          <a:ext cx="2853045" cy="248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Sub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296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55%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106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74%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13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61%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138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43%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 rowSpan="2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48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54%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690">
                <a:tc row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51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340"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43%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443380"/>
              </p:ext>
            </p:extLst>
          </p:nvPr>
        </p:nvGraphicFramePr>
        <p:xfrm>
          <a:off x="3235507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object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93616"/>
              </p:ext>
            </p:extLst>
          </p:nvPr>
        </p:nvGraphicFramePr>
        <p:xfrm>
          <a:off x="3235507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275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5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23153"/>
              </p:ext>
            </p:extLst>
          </p:nvPr>
        </p:nvGraphicFramePr>
        <p:xfrm>
          <a:off x="3235507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6.93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object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92983"/>
              </p:ext>
            </p:extLst>
          </p:nvPr>
        </p:nvGraphicFramePr>
        <p:xfrm>
          <a:off x="3235507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-7.44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latin typeface="Trebuchet MS"/>
                          <a:cs typeface="Trebuchet MS"/>
                        </a:rPr>
                        <a:t>3.6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92529"/>
              </p:ext>
            </p:extLst>
          </p:nvPr>
        </p:nvGraphicFramePr>
        <p:xfrm>
          <a:off x="3235507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Moderate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5.12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7.55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-4.66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2.27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-0.82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" name="object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06007"/>
              </p:ext>
            </p:extLst>
          </p:nvPr>
        </p:nvGraphicFramePr>
        <p:xfrm>
          <a:off x="3235507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-2.62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object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31977"/>
              </p:ext>
            </p:extLst>
          </p:nvPr>
        </p:nvGraphicFramePr>
        <p:xfrm>
          <a:off x="3235507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0.14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-0.33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object 50"/>
          <p:cNvSpPr txBox="1"/>
          <p:nvPr/>
        </p:nvSpPr>
        <p:spPr>
          <a:xfrm>
            <a:off x="4264011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69675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41633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50370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41557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37899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56" name="object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60570"/>
              </p:ext>
            </p:extLst>
          </p:nvPr>
        </p:nvGraphicFramePr>
        <p:xfrm>
          <a:off x="435381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343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445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65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88742"/>
              </p:ext>
            </p:extLst>
          </p:nvPr>
        </p:nvGraphicFramePr>
        <p:xfrm>
          <a:off x="435381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198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17.3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13.4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8" name="object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97712"/>
              </p:ext>
            </p:extLst>
          </p:nvPr>
        </p:nvGraphicFramePr>
        <p:xfrm>
          <a:off x="435381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" name="object 59"/>
          <p:cNvSpPr txBox="1"/>
          <p:nvPr/>
        </p:nvSpPr>
        <p:spPr>
          <a:xfrm>
            <a:off x="422681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60102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348386" y="232587"/>
            <a:ext cx="6323965" cy="1256030"/>
          </a:xfrm>
          <a:custGeom>
            <a:avLst/>
            <a:gdLst/>
            <a:ahLst/>
            <a:cxnLst/>
            <a:rect l="l" t="t" r="r" b="b"/>
            <a:pathLst>
              <a:path w="6323965" h="1256030">
                <a:moveTo>
                  <a:pt x="6323609" y="0"/>
                </a:moveTo>
                <a:lnTo>
                  <a:pt x="0" y="0"/>
                </a:lnTo>
                <a:lnTo>
                  <a:pt x="0" y="1255407"/>
                </a:lnTo>
                <a:lnTo>
                  <a:pt x="6323609" y="1255407"/>
                </a:lnTo>
                <a:lnTo>
                  <a:pt x="6323609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05586" y="1871992"/>
            <a:ext cx="2487599" cy="1728000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7343681" y="859095"/>
            <a:ext cx="2348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Hanrahan</a:t>
            </a:r>
            <a:r>
              <a:rPr sz="1800" spc="-6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OLYMPUS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1562512" y="209320"/>
            <a:ext cx="664845" cy="1278890"/>
            <a:chOff x="11562512" y="209320"/>
            <a:chExt cx="664845" cy="1278890"/>
          </a:xfrm>
        </p:grpSpPr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2512" y="914781"/>
              <a:ext cx="621460" cy="57321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17882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1895957" y="537465"/>
            <a:ext cx="218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MILK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1309419" y="209320"/>
            <a:ext cx="789305" cy="633095"/>
            <a:chOff x="11309419" y="209320"/>
            <a:chExt cx="789305" cy="633095"/>
          </a:xfrm>
        </p:grpSpPr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43501" y="328225"/>
              <a:ext cx="154825" cy="1771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30941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1350921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0830619" y="209320"/>
            <a:ext cx="789305" cy="633095"/>
            <a:chOff x="10830619" y="209320"/>
            <a:chExt cx="789305" cy="633095"/>
          </a:xfrm>
        </p:grpSpPr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64701" y="328225"/>
              <a:ext cx="154825" cy="17712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083061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0893605" y="537465"/>
            <a:ext cx="307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HEA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L</a:t>
            </a:r>
            <a:r>
              <a:rPr sz="900" b="1" spc="-135" dirty="0">
                <a:solidFill>
                  <a:srgbClr val="3E3E3E"/>
                </a:solidFill>
                <a:latin typeface="Calibri"/>
                <a:cs typeface="Calibri"/>
              </a:rPr>
              <a:t>TH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0351820" y="209320"/>
            <a:ext cx="789305" cy="633095"/>
            <a:chOff x="10351820" y="209320"/>
            <a:chExt cx="789305" cy="633095"/>
          </a:xfrm>
        </p:grpSpPr>
        <p:pic>
          <p:nvPicPr>
            <p:cNvPr id="77" name="object 7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85901" y="328225"/>
              <a:ext cx="154825" cy="17712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03518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0417724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7356381" y="209320"/>
            <a:ext cx="3305810" cy="633095"/>
            <a:chOff x="7356381" y="209320"/>
            <a:chExt cx="3305810" cy="633095"/>
          </a:xfrm>
        </p:grpSpPr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07102" y="328225"/>
              <a:ext cx="154825" cy="17712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35638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6792882" y="3596890"/>
            <a:ext cx="2069464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603885">
              <a:lnSpc>
                <a:spcPts val="869"/>
              </a:lnSpc>
              <a:spcBef>
                <a:spcPts val="204"/>
              </a:spcBef>
            </a:pP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Sebastain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Interstice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Cremin </a:t>
            </a:r>
            <a:r>
              <a:rPr sz="800" b="1" spc="-229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HOIRLM213675260953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HO6121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91%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45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9%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792882" y="3960516"/>
            <a:ext cx="1765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Hanrahan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rgbClr val="3E3E3E"/>
                </a:solidFill>
                <a:latin typeface="Trebuchet MS"/>
                <a:cs typeface="Trebuchet MS"/>
              </a:rPr>
              <a:t>S2304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Maureen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VG87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792882" y="4082436"/>
            <a:ext cx="186055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Hanrahan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DGC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Maureen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EX90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Hanrahan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Uphill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Maureen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G79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801111" y="1710381"/>
            <a:ext cx="17214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Hanrahan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7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S2304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Maureen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VG87</a:t>
            </a:r>
            <a:endParaRPr sz="80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669288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578923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9375788" y="1884184"/>
            <a:ext cx="2843530" cy="2443480"/>
          </a:xfrm>
          <a:custGeom>
            <a:avLst/>
            <a:gdLst/>
            <a:ahLst/>
            <a:cxnLst/>
            <a:rect l="l" t="t" r="r" b="b"/>
            <a:pathLst>
              <a:path w="2843529" h="2443479">
                <a:moveTo>
                  <a:pt x="624611" y="430707"/>
                </a:moveTo>
                <a:lnTo>
                  <a:pt x="0" y="430707"/>
                </a:lnTo>
                <a:lnTo>
                  <a:pt x="0" y="2443251"/>
                </a:lnTo>
                <a:lnTo>
                  <a:pt x="624611" y="2443251"/>
                </a:lnTo>
                <a:lnTo>
                  <a:pt x="624611" y="430707"/>
                </a:lnTo>
                <a:close/>
              </a:path>
              <a:path w="2843529" h="2443479">
                <a:moveTo>
                  <a:pt x="2843504" y="0"/>
                </a:moveTo>
                <a:lnTo>
                  <a:pt x="0" y="0"/>
                </a:lnTo>
                <a:lnTo>
                  <a:pt x="0" y="248043"/>
                </a:lnTo>
                <a:lnTo>
                  <a:pt x="2843504" y="248043"/>
                </a:lnTo>
                <a:lnTo>
                  <a:pt x="284350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9652847" y="1934622"/>
            <a:ext cx="7302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154315" y="1934622"/>
            <a:ext cx="7556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€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615640" y="2369830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BI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070014" y="2369830"/>
            <a:ext cx="24511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65" dirty="0">
                <a:latin typeface="Franklin Gothic Book"/>
                <a:cs typeface="Franklin Gothic Book"/>
              </a:rPr>
              <a:t>253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482523" y="2369830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60%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599855" y="2621259"/>
            <a:ext cx="17716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ilk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070014" y="2621259"/>
            <a:ext cx="24511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113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482523" y="2621259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77%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544607" y="2872688"/>
            <a:ext cx="26352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Health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094818" y="2872688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482297" y="2872688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66%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542353" y="3124116"/>
            <a:ext cx="29273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Fertility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094818" y="3124116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77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482297" y="3124116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44%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543481" y="3375544"/>
            <a:ext cx="2870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Calving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094818" y="3375544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46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482297" y="3375544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79%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432987" y="3626971"/>
            <a:ext cx="502284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119622" y="3626971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€ 0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482915" y="3626971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56%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423967" y="3878399"/>
            <a:ext cx="499109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Mai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nan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119622" y="3878399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€ 4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482915" y="3878399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49%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593091" y="4129828"/>
            <a:ext cx="1917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109475" y="4129828"/>
            <a:ext cx="16827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-€</a:t>
            </a:r>
            <a:r>
              <a:rPr sz="650" spc="10" dirty="0">
                <a:latin typeface="Franklin Gothic Book"/>
                <a:cs typeface="Franklin Gothic Book"/>
              </a:rPr>
              <a:t> </a:t>
            </a:r>
            <a:r>
              <a:rPr sz="650" spc="5" dirty="0">
                <a:latin typeface="Franklin Gothic Book"/>
                <a:cs typeface="Franklin Gothic Book"/>
              </a:rPr>
              <a:t>5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482905" y="4129828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48%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484993" y="1685063"/>
            <a:ext cx="13366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rebuchet MS"/>
              <a:cs typeface="Trebuchet MS"/>
            </a:endParaRPr>
          </a:p>
          <a:p>
            <a:pPr marL="29845">
              <a:lnSpc>
                <a:spcPct val="100000"/>
              </a:lnSpc>
              <a:tabLst>
                <a:tab pos="683260" algn="l"/>
              </a:tabLst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Rel	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EBI</a:t>
            </a:r>
            <a:r>
              <a:rPr sz="975" spc="-22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1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97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Sub</a:t>
            </a:r>
            <a:r>
              <a:rPr sz="97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Indices</a:t>
            </a:r>
            <a:endParaRPr sz="975" baseline="4273">
              <a:latin typeface="Franklin Gothic Book"/>
              <a:cs typeface="Franklin Gothic Book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9366757" y="1875167"/>
            <a:ext cx="2860675" cy="2466340"/>
            <a:chOff x="9366757" y="1875167"/>
            <a:chExt cx="2860675" cy="2466340"/>
          </a:xfrm>
        </p:grpSpPr>
        <p:sp>
          <p:nvSpPr>
            <p:cNvPr id="118" name="object 118"/>
            <p:cNvSpPr/>
            <p:nvPr/>
          </p:nvSpPr>
          <p:spPr>
            <a:xfrm>
              <a:off x="9366758" y="1875167"/>
              <a:ext cx="2860675" cy="2460625"/>
            </a:xfrm>
            <a:custGeom>
              <a:avLst/>
              <a:gdLst/>
              <a:ahLst/>
              <a:cxnLst/>
              <a:rect l="l" t="t" r="r" b="b"/>
              <a:pathLst>
                <a:path w="2860675" h="2460625">
                  <a:moveTo>
                    <a:pt x="2855912" y="12"/>
                  </a:moveTo>
                  <a:lnTo>
                    <a:pt x="2846895" y="12"/>
                  </a:lnTo>
                  <a:lnTo>
                    <a:pt x="2846895" y="9029"/>
                  </a:lnTo>
                  <a:lnTo>
                    <a:pt x="2846895" y="251434"/>
                  </a:lnTo>
                  <a:lnTo>
                    <a:pt x="1401470" y="251434"/>
                  </a:lnTo>
                  <a:lnTo>
                    <a:pt x="1401470" y="9029"/>
                  </a:lnTo>
                  <a:lnTo>
                    <a:pt x="2846895" y="9029"/>
                  </a:lnTo>
                  <a:lnTo>
                    <a:pt x="2846895" y="12"/>
                  </a:lnTo>
                  <a:lnTo>
                    <a:pt x="1392453" y="12"/>
                  </a:lnTo>
                  <a:lnTo>
                    <a:pt x="1392453" y="9029"/>
                  </a:lnTo>
                  <a:lnTo>
                    <a:pt x="1392453" y="251434"/>
                  </a:lnTo>
                  <a:lnTo>
                    <a:pt x="1015860" y="251434"/>
                  </a:lnTo>
                  <a:lnTo>
                    <a:pt x="1015860" y="9029"/>
                  </a:lnTo>
                  <a:lnTo>
                    <a:pt x="1392453" y="9029"/>
                  </a:lnTo>
                  <a:lnTo>
                    <a:pt x="1392453" y="12"/>
                  </a:lnTo>
                  <a:lnTo>
                    <a:pt x="1006843" y="12"/>
                  </a:lnTo>
                  <a:lnTo>
                    <a:pt x="1006843" y="9029"/>
                  </a:lnTo>
                  <a:lnTo>
                    <a:pt x="1006843" y="251434"/>
                  </a:lnTo>
                  <a:lnTo>
                    <a:pt x="637032" y="251434"/>
                  </a:lnTo>
                  <a:lnTo>
                    <a:pt x="637032" y="9029"/>
                  </a:lnTo>
                  <a:lnTo>
                    <a:pt x="1006843" y="9029"/>
                  </a:lnTo>
                  <a:lnTo>
                    <a:pt x="1006843" y="12"/>
                  </a:lnTo>
                  <a:lnTo>
                    <a:pt x="628015" y="12"/>
                  </a:lnTo>
                  <a:lnTo>
                    <a:pt x="628015" y="9029"/>
                  </a:lnTo>
                  <a:lnTo>
                    <a:pt x="628015" y="251434"/>
                  </a:lnTo>
                  <a:lnTo>
                    <a:pt x="9029" y="251434"/>
                  </a:lnTo>
                  <a:lnTo>
                    <a:pt x="9029" y="9029"/>
                  </a:lnTo>
                  <a:lnTo>
                    <a:pt x="628015" y="9029"/>
                  </a:lnTo>
                  <a:lnTo>
                    <a:pt x="628015" y="12"/>
                  </a:lnTo>
                  <a:lnTo>
                    <a:pt x="9029" y="12"/>
                  </a:lnTo>
                  <a:lnTo>
                    <a:pt x="0" y="0"/>
                  </a:lnTo>
                  <a:lnTo>
                    <a:pt x="0" y="2455646"/>
                  </a:lnTo>
                  <a:lnTo>
                    <a:pt x="9029" y="2455646"/>
                  </a:lnTo>
                  <a:lnTo>
                    <a:pt x="628015" y="2455646"/>
                  </a:lnTo>
                  <a:lnTo>
                    <a:pt x="637032" y="2455646"/>
                  </a:lnTo>
                  <a:lnTo>
                    <a:pt x="1006843" y="2455646"/>
                  </a:lnTo>
                  <a:lnTo>
                    <a:pt x="1015860" y="2455646"/>
                  </a:lnTo>
                  <a:lnTo>
                    <a:pt x="1387932" y="2455646"/>
                  </a:lnTo>
                  <a:lnTo>
                    <a:pt x="1387932" y="2460167"/>
                  </a:lnTo>
                  <a:lnTo>
                    <a:pt x="1395831" y="2460167"/>
                  </a:lnTo>
                  <a:lnTo>
                    <a:pt x="1395831" y="430707"/>
                  </a:lnTo>
                  <a:lnTo>
                    <a:pt x="1387932" y="430707"/>
                  </a:lnTo>
                  <a:lnTo>
                    <a:pt x="1387932" y="435203"/>
                  </a:lnTo>
                  <a:lnTo>
                    <a:pt x="1387932" y="444233"/>
                  </a:lnTo>
                  <a:lnTo>
                    <a:pt x="1387932" y="2446642"/>
                  </a:lnTo>
                  <a:lnTo>
                    <a:pt x="1015860" y="2446642"/>
                  </a:lnTo>
                  <a:lnTo>
                    <a:pt x="1015860" y="2204224"/>
                  </a:lnTo>
                  <a:lnTo>
                    <a:pt x="1387932" y="2204224"/>
                  </a:lnTo>
                  <a:lnTo>
                    <a:pt x="1387932" y="2195207"/>
                  </a:lnTo>
                  <a:lnTo>
                    <a:pt x="1015860" y="2195207"/>
                  </a:lnTo>
                  <a:lnTo>
                    <a:pt x="1015860" y="1952802"/>
                  </a:lnTo>
                  <a:lnTo>
                    <a:pt x="1387932" y="1952802"/>
                  </a:lnTo>
                  <a:lnTo>
                    <a:pt x="1387932" y="1943798"/>
                  </a:lnTo>
                  <a:lnTo>
                    <a:pt x="1015860" y="1943798"/>
                  </a:lnTo>
                  <a:lnTo>
                    <a:pt x="1015860" y="1701368"/>
                  </a:lnTo>
                  <a:lnTo>
                    <a:pt x="1387932" y="1701368"/>
                  </a:lnTo>
                  <a:lnTo>
                    <a:pt x="1387932" y="1692363"/>
                  </a:lnTo>
                  <a:lnTo>
                    <a:pt x="1015860" y="1692363"/>
                  </a:lnTo>
                  <a:lnTo>
                    <a:pt x="1015860" y="1449933"/>
                  </a:lnTo>
                  <a:lnTo>
                    <a:pt x="1387932" y="1449933"/>
                  </a:lnTo>
                  <a:lnTo>
                    <a:pt x="1387932" y="1440929"/>
                  </a:lnTo>
                  <a:lnTo>
                    <a:pt x="1015860" y="1440929"/>
                  </a:lnTo>
                  <a:lnTo>
                    <a:pt x="1015860" y="1198511"/>
                  </a:lnTo>
                  <a:lnTo>
                    <a:pt x="1387932" y="1198511"/>
                  </a:lnTo>
                  <a:lnTo>
                    <a:pt x="1387932" y="1189494"/>
                  </a:lnTo>
                  <a:lnTo>
                    <a:pt x="1015860" y="1189494"/>
                  </a:lnTo>
                  <a:lnTo>
                    <a:pt x="1015860" y="947089"/>
                  </a:lnTo>
                  <a:lnTo>
                    <a:pt x="1387932" y="947089"/>
                  </a:lnTo>
                  <a:lnTo>
                    <a:pt x="1387932" y="938085"/>
                  </a:lnTo>
                  <a:lnTo>
                    <a:pt x="1015860" y="938085"/>
                  </a:lnTo>
                  <a:lnTo>
                    <a:pt x="1015860" y="695655"/>
                  </a:lnTo>
                  <a:lnTo>
                    <a:pt x="1387932" y="695655"/>
                  </a:lnTo>
                  <a:lnTo>
                    <a:pt x="1387932" y="686650"/>
                  </a:lnTo>
                  <a:lnTo>
                    <a:pt x="1015860" y="686650"/>
                  </a:lnTo>
                  <a:lnTo>
                    <a:pt x="1015860" y="444233"/>
                  </a:lnTo>
                  <a:lnTo>
                    <a:pt x="1387932" y="444233"/>
                  </a:lnTo>
                  <a:lnTo>
                    <a:pt x="1387932" y="435203"/>
                  </a:lnTo>
                  <a:lnTo>
                    <a:pt x="1006843" y="435203"/>
                  </a:lnTo>
                  <a:lnTo>
                    <a:pt x="1006843" y="444233"/>
                  </a:lnTo>
                  <a:lnTo>
                    <a:pt x="1006843" y="686650"/>
                  </a:lnTo>
                  <a:lnTo>
                    <a:pt x="1006843" y="2446642"/>
                  </a:lnTo>
                  <a:lnTo>
                    <a:pt x="637032" y="2446642"/>
                  </a:lnTo>
                  <a:lnTo>
                    <a:pt x="637032" y="2204224"/>
                  </a:lnTo>
                  <a:lnTo>
                    <a:pt x="1006843" y="2204224"/>
                  </a:lnTo>
                  <a:lnTo>
                    <a:pt x="1006843" y="2195207"/>
                  </a:lnTo>
                  <a:lnTo>
                    <a:pt x="637032" y="2195207"/>
                  </a:lnTo>
                  <a:lnTo>
                    <a:pt x="637032" y="1952802"/>
                  </a:lnTo>
                  <a:lnTo>
                    <a:pt x="1006843" y="1952802"/>
                  </a:lnTo>
                  <a:lnTo>
                    <a:pt x="1006843" y="1943798"/>
                  </a:lnTo>
                  <a:lnTo>
                    <a:pt x="637032" y="1943798"/>
                  </a:lnTo>
                  <a:lnTo>
                    <a:pt x="637032" y="1701368"/>
                  </a:lnTo>
                  <a:lnTo>
                    <a:pt x="1006843" y="1701368"/>
                  </a:lnTo>
                  <a:lnTo>
                    <a:pt x="1006843" y="1692363"/>
                  </a:lnTo>
                  <a:lnTo>
                    <a:pt x="637032" y="1692363"/>
                  </a:lnTo>
                  <a:lnTo>
                    <a:pt x="637032" y="1449933"/>
                  </a:lnTo>
                  <a:lnTo>
                    <a:pt x="1006843" y="1449933"/>
                  </a:lnTo>
                  <a:lnTo>
                    <a:pt x="1006843" y="1440929"/>
                  </a:lnTo>
                  <a:lnTo>
                    <a:pt x="637032" y="1440929"/>
                  </a:lnTo>
                  <a:lnTo>
                    <a:pt x="637032" y="1198511"/>
                  </a:lnTo>
                  <a:lnTo>
                    <a:pt x="1006843" y="1198511"/>
                  </a:lnTo>
                  <a:lnTo>
                    <a:pt x="1006843" y="1189494"/>
                  </a:lnTo>
                  <a:lnTo>
                    <a:pt x="637032" y="1189494"/>
                  </a:lnTo>
                  <a:lnTo>
                    <a:pt x="637032" y="947089"/>
                  </a:lnTo>
                  <a:lnTo>
                    <a:pt x="1006843" y="947089"/>
                  </a:lnTo>
                  <a:lnTo>
                    <a:pt x="1006843" y="938085"/>
                  </a:lnTo>
                  <a:lnTo>
                    <a:pt x="637032" y="938085"/>
                  </a:lnTo>
                  <a:lnTo>
                    <a:pt x="637032" y="695655"/>
                  </a:lnTo>
                  <a:lnTo>
                    <a:pt x="1006843" y="695655"/>
                  </a:lnTo>
                  <a:lnTo>
                    <a:pt x="1006843" y="686650"/>
                  </a:lnTo>
                  <a:lnTo>
                    <a:pt x="637032" y="686650"/>
                  </a:lnTo>
                  <a:lnTo>
                    <a:pt x="637032" y="444233"/>
                  </a:lnTo>
                  <a:lnTo>
                    <a:pt x="1006843" y="444233"/>
                  </a:lnTo>
                  <a:lnTo>
                    <a:pt x="1006843" y="435203"/>
                  </a:lnTo>
                  <a:lnTo>
                    <a:pt x="628015" y="435203"/>
                  </a:lnTo>
                  <a:lnTo>
                    <a:pt x="628015" y="444233"/>
                  </a:lnTo>
                  <a:lnTo>
                    <a:pt x="628015" y="686650"/>
                  </a:lnTo>
                  <a:lnTo>
                    <a:pt x="628015" y="2446642"/>
                  </a:lnTo>
                  <a:lnTo>
                    <a:pt x="9029" y="2446642"/>
                  </a:lnTo>
                  <a:lnTo>
                    <a:pt x="9029" y="2204224"/>
                  </a:lnTo>
                  <a:lnTo>
                    <a:pt x="628015" y="2204224"/>
                  </a:lnTo>
                  <a:lnTo>
                    <a:pt x="628015" y="2195207"/>
                  </a:lnTo>
                  <a:lnTo>
                    <a:pt x="9029" y="2195207"/>
                  </a:lnTo>
                  <a:lnTo>
                    <a:pt x="9029" y="1952802"/>
                  </a:lnTo>
                  <a:lnTo>
                    <a:pt x="628015" y="1952802"/>
                  </a:lnTo>
                  <a:lnTo>
                    <a:pt x="628015" y="1943798"/>
                  </a:lnTo>
                  <a:lnTo>
                    <a:pt x="9029" y="1943798"/>
                  </a:lnTo>
                  <a:lnTo>
                    <a:pt x="9029" y="1701368"/>
                  </a:lnTo>
                  <a:lnTo>
                    <a:pt x="628015" y="1701368"/>
                  </a:lnTo>
                  <a:lnTo>
                    <a:pt x="628015" y="1692363"/>
                  </a:lnTo>
                  <a:lnTo>
                    <a:pt x="9029" y="1692363"/>
                  </a:lnTo>
                  <a:lnTo>
                    <a:pt x="9029" y="1449933"/>
                  </a:lnTo>
                  <a:lnTo>
                    <a:pt x="628015" y="1449933"/>
                  </a:lnTo>
                  <a:lnTo>
                    <a:pt x="628015" y="1440929"/>
                  </a:lnTo>
                  <a:lnTo>
                    <a:pt x="9029" y="1440929"/>
                  </a:lnTo>
                  <a:lnTo>
                    <a:pt x="9029" y="1198511"/>
                  </a:lnTo>
                  <a:lnTo>
                    <a:pt x="628015" y="1198511"/>
                  </a:lnTo>
                  <a:lnTo>
                    <a:pt x="628015" y="1189494"/>
                  </a:lnTo>
                  <a:lnTo>
                    <a:pt x="9029" y="1189494"/>
                  </a:lnTo>
                  <a:lnTo>
                    <a:pt x="9029" y="947089"/>
                  </a:lnTo>
                  <a:lnTo>
                    <a:pt x="628015" y="947089"/>
                  </a:lnTo>
                  <a:lnTo>
                    <a:pt x="628015" y="938085"/>
                  </a:lnTo>
                  <a:lnTo>
                    <a:pt x="9029" y="938085"/>
                  </a:lnTo>
                  <a:lnTo>
                    <a:pt x="9029" y="695655"/>
                  </a:lnTo>
                  <a:lnTo>
                    <a:pt x="628015" y="695655"/>
                  </a:lnTo>
                  <a:lnTo>
                    <a:pt x="628015" y="686650"/>
                  </a:lnTo>
                  <a:lnTo>
                    <a:pt x="9029" y="686650"/>
                  </a:lnTo>
                  <a:lnTo>
                    <a:pt x="9029" y="444233"/>
                  </a:lnTo>
                  <a:lnTo>
                    <a:pt x="628015" y="444233"/>
                  </a:lnTo>
                  <a:lnTo>
                    <a:pt x="628015" y="435203"/>
                  </a:lnTo>
                  <a:lnTo>
                    <a:pt x="9029" y="435203"/>
                  </a:lnTo>
                  <a:lnTo>
                    <a:pt x="9029" y="260451"/>
                  </a:lnTo>
                  <a:lnTo>
                    <a:pt x="628015" y="260451"/>
                  </a:lnTo>
                  <a:lnTo>
                    <a:pt x="637032" y="260451"/>
                  </a:lnTo>
                  <a:lnTo>
                    <a:pt x="2846895" y="260451"/>
                  </a:lnTo>
                  <a:lnTo>
                    <a:pt x="2846895" y="430695"/>
                  </a:lnTo>
                  <a:lnTo>
                    <a:pt x="2855912" y="430695"/>
                  </a:lnTo>
                  <a:lnTo>
                    <a:pt x="2855912" y="260451"/>
                  </a:lnTo>
                  <a:lnTo>
                    <a:pt x="2855912" y="251434"/>
                  </a:lnTo>
                  <a:lnTo>
                    <a:pt x="2855912" y="9029"/>
                  </a:lnTo>
                  <a:lnTo>
                    <a:pt x="2855912" y="12"/>
                  </a:lnTo>
                  <a:close/>
                </a:path>
                <a:path w="2860675" h="2460625">
                  <a:moveTo>
                    <a:pt x="2860421" y="448754"/>
                  </a:moveTo>
                  <a:lnTo>
                    <a:pt x="2849156" y="448754"/>
                  </a:lnTo>
                  <a:lnTo>
                    <a:pt x="2849156" y="2460167"/>
                  </a:lnTo>
                  <a:lnTo>
                    <a:pt x="2860421" y="2460167"/>
                  </a:lnTo>
                  <a:lnTo>
                    <a:pt x="2860421" y="448754"/>
                  </a:lnTo>
                  <a:close/>
                </a:path>
                <a:path w="2860675" h="2460625">
                  <a:moveTo>
                    <a:pt x="2860421" y="430707"/>
                  </a:moveTo>
                  <a:lnTo>
                    <a:pt x="1405966" y="430707"/>
                  </a:lnTo>
                  <a:lnTo>
                    <a:pt x="1405966" y="435203"/>
                  </a:lnTo>
                  <a:lnTo>
                    <a:pt x="2860421" y="435203"/>
                  </a:lnTo>
                  <a:lnTo>
                    <a:pt x="2860421" y="430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885480" y="2321650"/>
              <a:ext cx="245110" cy="1985645"/>
            </a:xfrm>
            <a:custGeom>
              <a:avLst/>
              <a:gdLst/>
              <a:ahLst/>
              <a:cxnLst/>
              <a:rect l="l" t="t" r="r" b="b"/>
              <a:pathLst>
                <a:path w="245109" h="1985645">
                  <a:moveTo>
                    <a:pt x="0" y="0"/>
                  </a:moveTo>
                  <a:lnTo>
                    <a:pt x="0" y="1985492"/>
                  </a:lnTo>
                </a:path>
                <a:path w="245109" h="1985645">
                  <a:moveTo>
                    <a:pt x="121767" y="0"/>
                  </a:moveTo>
                  <a:lnTo>
                    <a:pt x="121767" y="1985492"/>
                  </a:lnTo>
                </a:path>
                <a:path w="245109" h="1985645">
                  <a:moveTo>
                    <a:pt x="244665" y="0"/>
                  </a:moveTo>
                  <a:lnTo>
                    <a:pt x="244665" y="1985492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253044" y="2321650"/>
              <a:ext cx="123189" cy="1985645"/>
            </a:xfrm>
            <a:custGeom>
              <a:avLst/>
              <a:gdLst/>
              <a:ahLst/>
              <a:cxnLst/>
              <a:rect l="l" t="t" r="r" b="b"/>
              <a:pathLst>
                <a:path w="123190" h="1985645">
                  <a:moveTo>
                    <a:pt x="0" y="1685580"/>
                  </a:moveTo>
                  <a:lnTo>
                    <a:pt x="0" y="1985492"/>
                  </a:lnTo>
                </a:path>
                <a:path w="123190" h="1985645">
                  <a:moveTo>
                    <a:pt x="0" y="0"/>
                  </a:moveTo>
                  <a:lnTo>
                    <a:pt x="0" y="1538997"/>
                  </a:lnTo>
                </a:path>
                <a:path w="123190" h="1985645">
                  <a:moveTo>
                    <a:pt x="122885" y="1685580"/>
                  </a:moveTo>
                  <a:lnTo>
                    <a:pt x="122885" y="1985492"/>
                  </a:lnTo>
                </a:path>
                <a:path w="123190" h="1985645">
                  <a:moveTo>
                    <a:pt x="122885" y="0"/>
                  </a:moveTo>
                  <a:lnTo>
                    <a:pt x="122885" y="1538997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498827" y="2321650"/>
              <a:ext cx="0" cy="1985645"/>
            </a:xfrm>
            <a:custGeom>
              <a:avLst/>
              <a:gdLst/>
              <a:ahLst/>
              <a:cxnLst/>
              <a:rect l="l" t="t" r="r" b="b"/>
              <a:pathLst>
                <a:path h="1985645">
                  <a:moveTo>
                    <a:pt x="0" y="0"/>
                  </a:moveTo>
                  <a:lnTo>
                    <a:pt x="0" y="1985492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621725" y="2321650"/>
              <a:ext cx="492759" cy="1985645"/>
            </a:xfrm>
            <a:custGeom>
              <a:avLst/>
              <a:gdLst/>
              <a:ahLst/>
              <a:cxnLst/>
              <a:rect l="l" t="t" r="r" b="b"/>
              <a:pathLst>
                <a:path w="492759" h="1985645">
                  <a:moveTo>
                    <a:pt x="0" y="1933624"/>
                  </a:moveTo>
                  <a:lnTo>
                    <a:pt x="0" y="1985492"/>
                  </a:lnTo>
                </a:path>
                <a:path w="492759" h="1985645">
                  <a:moveTo>
                    <a:pt x="0" y="1189493"/>
                  </a:moveTo>
                  <a:lnTo>
                    <a:pt x="0" y="1787053"/>
                  </a:lnTo>
                </a:path>
                <a:path w="492759" h="1985645">
                  <a:moveTo>
                    <a:pt x="0" y="941449"/>
                  </a:moveTo>
                  <a:lnTo>
                    <a:pt x="0" y="1042922"/>
                  </a:lnTo>
                </a:path>
                <a:path w="492759" h="1985645">
                  <a:moveTo>
                    <a:pt x="0" y="693406"/>
                  </a:moveTo>
                  <a:lnTo>
                    <a:pt x="0" y="794879"/>
                  </a:lnTo>
                </a:path>
                <a:path w="492759" h="1985645">
                  <a:moveTo>
                    <a:pt x="0" y="445362"/>
                  </a:moveTo>
                  <a:lnTo>
                    <a:pt x="0" y="546822"/>
                  </a:lnTo>
                </a:path>
                <a:path w="492759" h="1985645">
                  <a:moveTo>
                    <a:pt x="0" y="197305"/>
                  </a:moveTo>
                  <a:lnTo>
                    <a:pt x="0" y="298778"/>
                  </a:lnTo>
                </a:path>
                <a:path w="492759" h="1985645">
                  <a:moveTo>
                    <a:pt x="0" y="0"/>
                  </a:moveTo>
                  <a:lnTo>
                    <a:pt x="0" y="50735"/>
                  </a:lnTo>
                </a:path>
                <a:path w="492759" h="1985645">
                  <a:moveTo>
                    <a:pt x="122897" y="1189493"/>
                  </a:moveTo>
                  <a:lnTo>
                    <a:pt x="122897" y="1985492"/>
                  </a:lnTo>
                </a:path>
                <a:path w="492759" h="1985645">
                  <a:moveTo>
                    <a:pt x="122897" y="941449"/>
                  </a:moveTo>
                  <a:lnTo>
                    <a:pt x="122897" y="1042922"/>
                  </a:lnTo>
                </a:path>
                <a:path w="492759" h="1985645">
                  <a:moveTo>
                    <a:pt x="122897" y="445362"/>
                  </a:moveTo>
                  <a:lnTo>
                    <a:pt x="122897" y="794879"/>
                  </a:lnTo>
                </a:path>
                <a:path w="492759" h="1985645">
                  <a:moveTo>
                    <a:pt x="122897" y="197305"/>
                  </a:moveTo>
                  <a:lnTo>
                    <a:pt x="122897" y="298778"/>
                  </a:lnTo>
                </a:path>
                <a:path w="492759" h="1985645">
                  <a:moveTo>
                    <a:pt x="122897" y="0"/>
                  </a:moveTo>
                  <a:lnTo>
                    <a:pt x="122897" y="50735"/>
                  </a:lnTo>
                </a:path>
                <a:path w="492759" h="1985645">
                  <a:moveTo>
                    <a:pt x="245795" y="1189493"/>
                  </a:moveTo>
                  <a:lnTo>
                    <a:pt x="245795" y="1985492"/>
                  </a:lnTo>
                </a:path>
                <a:path w="492759" h="1985645">
                  <a:moveTo>
                    <a:pt x="245795" y="941449"/>
                  </a:moveTo>
                  <a:lnTo>
                    <a:pt x="245795" y="1042922"/>
                  </a:lnTo>
                </a:path>
                <a:path w="492759" h="1985645">
                  <a:moveTo>
                    <a:pt x="245795" y="445362"/>
                  </a:moveTo>
                  <a:lnTo>
                    <a:pt x="245795" y="794879"/>
                  </a:lnTo>
                </a:path>
                <a:path w="492759" h="1985645">
                  <a:moveTo>
                    <a:pt x="245795" y="197305"/>
                  </a:moveTo>
                  <a:lnTo>
                    <a:pt x="245795" y="298778"/>
                  </a:lnTo>
                </a:path>
                <a:path w="492759" h="1985645">
                  <a:moveTo>
                    <a:pt x="245795" y="0"/>
                  </a:moveTo>
                  <a:lnTo>
                    <a:pt x="245795" y="50735"/>
                  </a:lnTo>
                </a:path>
                <a:path w="492759" h="1985645">
                  <a:moveTo>
                    <a:pt x="368680" y="1189493"/>
                  </a:moveTo>
                  <a:lnTo>
                    <a:pt x="368680" y="1985492"/>
                  </a:lnTo>
                </a:path>
                <a:path w="492759" h="1985645">
                  <a:moveTo>
                    <a:pt x="368680" y="941449"/>
                  </a:moveTo>
                  <a:lnTo>
                    <a:pt x="368680" y="1042922"/>
                  </a:lnTo>
                </a:path>
                <a:path w="492759" h="1985645">
                  <a:moveTo>
                    <a:pt x="368680" y="445362"/>
                  </a:moveTo>
                  <a:lnTo>
                    <a:pt x="368680" y="794879"/>
                  </a:lnTo>
                </a:path>
                <a:path w="492759" h="1985645">
                  <a:moveTo>
                    <a:pt x="368680" y="197305"/>
                  </a:moveTo>
                  <a:lnTo>
                    <a:pt x="368680" y="298778"/>
                  </a:lnTo>
                </a:path>
                <a:path w="492759" h="1985645">
                  <a:moveTo>
                    <a:pt x="368680" y="0"/>
                  </a:moveTo>
                  <a:lnTo>
                    <a:pt x="368680" y="50735"/>
                  </a:lnTo>
                </a:path>
                <a:path w="492759" h="1985645">
                  <a:moveTo>
                    <a:pt x="492709" y="1189493"/>
                  </a:moveTo>
                  <a:lnTo>
                    <a:pt x="492709" y="1985492"/>
                  </a:lnTo>
                </a:path>
                <a:path w="492759" h="1985645">
                  <a:moveTo>
                    <a:pt x="492709" y="941449"/>
                  </a:moveTo>
                  <a:lnTo>
                    <a:pt x="492709" y="1042922"/>
                  </a:lnTo>
                </a:path>
                <a:path w="492759" h="1985645">
                  <a:moveTo>
                    <a:pt x="492709" y="0"/>
                  </a:moveTo>
                  <a:lnTo>
                    <a:pt x="492709" y="794879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184267" y="2372385"/>
              <a:ext cx="935990" cy="1883410"/>
            </a:xfrm>
            <a:custGeom>
              <a:avLst/>
              <a:gdLst/>
              <a:ahLst/>
              <a:cxnLst/>
              <a:rect l="l" t="t" r="r" b="b"/>
              <a:pathLst>
                <a:path w="935990" h="1883410">
                  <a:moveTo>
                    <a:pt x="314566" y="1488274"/>
                  </a:moveTo>
                  <a:lnTo>
                    <a:pt x="0" y="1488274"/>
                  </a:lnTo>
                  <a:lnTo>
                    <a:pt x="0" y="1634845"/>
                  </a:lnTo>
                  <a:lnTo>
                    <a:pt x="314566" y="1634845"/>
                  </a:lnTo>
                  <a:lnTo>
                    <a:pt x="314566" y="1488274"/>
                  </a:lnTo>
                  <a:close/>
                </a:path>
                <a:path w="935990" h="1883410">
                  <a:moveTo>
                    <a:pt x="358533" y="1240231"/>
                  </a:moveTo>
                  <a:lnTo>
                    <a:pt x="314566" y="1240231"/>
                  </a:lnTo>
                  <a:lnTo>
                    <a:pt x="314566" y="1386801"/>
                  </a:lnTo>
                  <a:lnTo>
                    <a:pt x="358533" y="1386801"/>
                  </a:lnTo>
                  <a:lnTo>
                    <a:pt x="358533" y="1240231"/>
                  </a:lnTo>
                  <a:close/>
                </a:path>
                <a:path w="935990" h="1883410">
                  <a:moveTo>
                    <a:pt x="487057" y="496100"/>
                  </a:moveTo>
                  <a:lnTo>
                    <a:pt x="314566" y="496100"/>
                  </a:lnTo>
                  <a:lnTo>
                    <a:pt x="314566" y="642670"/>
                  </a:lnTo>
                  <a:lnTo>
                    <a:pt x="487057" y="642670"/>
                  </a:lnTo>
                  <a:lnTo>
                    <a:pt x="487057" y="496100"/>
                  </a:lnTo>
                  <a:close/>
                </a:path>
                <a:path w="935990" h="1883410">
                  <a:moveTo>
                    <a:pt x="551332" y="1736318"/>
                  </a:moveTo>
                  <a:lnTo>
                    <a:pt x="314566" y="1736318"/>
                  </a:lnTo>
                  <a:lnTo>
                    <a:pt x="314566" y="1882889"/>
                  </a:lnTo>
                  <a:lnTo>
                    <a:pt x="551332" y="1882889"/>
                  </a:lnTo>
                  <a:lnTo>
                    <a:pt x="551332" y="1736318"/>
                  </a:lnTo>
                  <a:close/>
                </a:path>
                <a:path w="935990" h="1883410">
                  <a:moveTo>
                    <a:pt x="878306" y="248043"/>
                  </a:moveTo>
                  <a:lnTo>
                    <a:pt x="314566" y="248043"/>
                  </a:lnTo>
                  <a:lnTo>
                    <a:pt x="314566" y="394627"/>
                  </a:lnTo>
                  <a:lnTo>
                    <a:pt x="878306" y="394627"/>
                  </a:lnTo>
                  <a:lnTo>
                    <a:pt x="878306" y="248043"/>
                  </a:lnTo>
                  <a:close/>
                </a:path>
                <a:path w="935990" h="1883410">
                  <a:moveTo>
                    <a:pt x="916635" y="0"/>
                  </a:moveTo>
                  <a:lnTo>
                    <a:pt x="314566" y="0"/>
                  </a:lnTo>
                  <a:lnTo>
                    <a:pt x="314566" y="146570"/>
                  </a:lnTo>
                  <a:lnTo>
                    <a:pt x="916635" y="146570"/>
                  </a:lnTo>
                  <a:lnTo>
                    <a:pt x="916635" y="0"/>
                  </a:lnTo>
                  <a:close/>
                </a:path>
                <a:path w="935990" h="1883410">
                  <a:moveTo>
                    <a:pt x="935812" y="992187"/>
                  </a:moveTo>
                  <a:lnTo>
                    <a:pt x="314566" y="992187"/>
                  </a:lnTo>
                  <a:lnTo>
                    <a:pt x="314566" y="1138758"/>
                  </a:lnTo>
                  <a:lnTo>
                    <a:pt x="935812" y="1138758"/>
                  </a:lnTo>
                  <a:lnTo>
                    <a:pt x="935812" y="992187"/>
                  </a:lnTo>
                  <a:close/>
                </a:path>
                <a:path w="935990" h="1883410">
                  <a:moveTo>
                    <a:pt x="935812" y="744143"/>
                  </a:moveTo>
                  <a:lnTo>
                    <a:pt x="314566" y="744143"/>
                  </a:lnTo>
                  <a:lnTo>
                    <a:pt x="314566" y="890714"/>
                  </a:lnTo>
                  <a:lnTo>
                    <a:pt x="935812" y="890714"/>
                  </a:lnTo>
                  <a:lnTo>
                    <a:pt x="935812" y="74414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762584" y="2310375"/>
              <a:ext cx="1453515" cy="2027555"/>
            </a:xfrm>
            <a:custGeom>
              <a:avLst/>
              <a:gdLst/>
              <a:ahLst/>
              <a:cxnLst/>
              <a:rect l="l" t="t" r="r" b="b"/>
              <a:pathLst>
                <a:path w="1453515" h="2027554">
                  <a:moveTo>
                    <a:pt x="0" y="0"/>
                  </a:moveTo>
                  <a:lnTo>
                    <a:pt x="1453324" y="0"/>
                  </a:lnTo>
                  <a:lnTo>
                    <a:pt x="1453324" y="2027212"/>
                  </a:lnTo>
                  <a:lnTo>
                    <a:pt x="0" y="2027212"/>
                  </a:lnTo>
                  <a:lnTo>
                    <a:pt x="0" y="0"/>
                  </a:lnTo>
                  <a:close/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10752139" y="2208603"/>
            <a:ext cx="8318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25" dirty="0">
                <a:latin typeface="Trebuchet MS"/>
                <a:cs typeface="Trebuchet MS"/>
              </a:rPr>
              <a:t>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1079109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25%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1448922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50%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1822118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75%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2080312" y="2208603"/>
            <a:ext cx="13017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Trebuchet MS"/>
                <a:cs typeface="Trebuchet MS"/>
              </a:rPr>
              <a:t>100%</a:t>
            </a:r>
            <a:endParaRPr sz="350">
              <a:latin typeface="Trebuchet MS"/>
              <a:cs typeface="Trebuchet MS"/>
            </a:endParaRPr>
          </a:p>
        </p:txBody>
      </p:sp>
      <p:graphicFrame>
        <p:nvGraphicFramePr>
          <p:cNvPr id="130" name="object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65773"/>
              </p:ext>
            </p:extLst>
          </p:nvPr>
        </p:nvGraphicFramePr>
        <p:xfrm>
          <a:off x="9611443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1" name="object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68410"/>
              </p:ext>
            </p:extLst>
          </p:nvPr>
        </p:nvGraphicFramePr>
        <p:xfrm>
          <a:off x="9611443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288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23.9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15.1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2" name="object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13661"/>
              </p:ext>
            </p:extLst>
          </p:nvPr>
        </p:nvGraphicFramePr>
        <p:xfrm>
          <a:off x="9611443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7.73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3" name="object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48151"/>
              </p:ext>
            </p:extLst>
          </p:nvPr>
        </p:nvGraphicFramePr>
        <p:xfrm>
          <a:off x="9611443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-3.57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2.55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object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71218"/>
              </p:ext>
            </p:extLst>
          </p:nvPr>
        </p:nvGraphicFramePr>
        <p:xfrm>
          <a:off x="9611443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5.38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3.84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-3.88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2.07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0.17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5" name="object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23025"/>
              </p:ext>
            </p:extLst>
          </p:nvPr>
        </p:nvGraphicFramePr>
        <p:xfrm>
          <a:off x="9611443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6" name="object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98725"/>
              </p:ext>
            </p:extLst>
          </p:nvPr>
        </p:nvGraphicFramePr>
        <p:xfrm>
          <a:off x="9611443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7" name="object 137"/>
          <p:cNvSpPr txBox="1"/>
          <p:nvPr/>
        </p:nvSpPr>
        <p:spPr>
          <a:xfrm>
            <a:off x="10639948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745612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717570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726308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0617494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0613938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43" name="object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538143"/>
              </p:ext>
            </p:extLst>
          </p:nvPr>
        </p:nvGraphicFramePr>
        <p:xfrm>
          <a:off x="6798382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287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388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" name="object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670908"/>
              </p:ext>
            </p:extLst>
          </p:nvPr>
        </p:nvGraphicFramePr>
        <p:xfrm>
          <a:off x="6798382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296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21.1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16.7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" name="object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576126"/>
              </p:ext>
            </p:extLst>
          </p:nvPr>
        </p:nvGraphicFramePr>
        <p:xfrm>
          <a:off x="6798382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6" name="object 146"/>
          <p:cNvSpPr txBox="1"/>
          <p:nvPr/>
        </p:nvSpPr>
        <p:spPr>
          <a:xfrm>
            <a:off x="6792882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430303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6004" y="8451901"/>
            <a:ext cx="6336030" cy="548640"/>
          </a:xfrm>
          <a:custGeom>
            <a:avLst/>
            <a:gdLst/>
            <a:ahLst/>
            <a:cxnLst/>
            <a:rect l="l" t="t" r="r" b="b"/>
            <a:pathLst>
              <a:path w="6336030" h="548640">
                <a:moveTo>
                  <a:pt x="6335991" y="0"/>
                </a:moveTo>
                <a:lnTo>
                  <a:pt x="0" y="0"/>
                </a:lnTo>
                <a:lnTo>
                  <a:pt x="0" y="548093"/>
                </a:lnTo>
                <a:lnTo>
                  <a:pt x="6335991" y="548093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82100" y="8508244"/>
            <a:ext cx="2063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23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493" y="6735971"/>
            <a:ext cx="3329304" cy="199453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by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 marR="3235960">
              <a:lnSpc>
                <a:spcPct val="185300"/>
              </a:lnSpc>
              <a:spcBef>
                <a:spcPts val="38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data</a:t>
            </a:r>
            <a:endParaRPr sz="600">
              <a:latin typeface="Arial"/>
              <a:cs typeface="Arial"/>
            </a:endParaRPr>
          </a:p>
          <a:p>
            <a:pPr marR="3235960">
              <a:lnSpc>
                <a:spcPct val="162100"/>
              </a:lnSpc>
              <a:spcBef>
                <a:spcPts val="73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and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</a:t>
            </a:r>
            <a:endParaRPr sz="600">
              <a:latin typeface="Arial"/>
              <a:cs typeface="Arial"/>
            </a:endParaRPr>
          </a:p>
          <a:p>
            <a:pPr marL="221615">
              <a:lnSpc>
                <a:spcPct val="100000"/>
              </a:lnSpc>
              <a:spcBef>
                <a:spcPts val="1395"/>
              </a:spcBef>
              <a:tabLst>
                <a:tab pos="2457450" algn="l"/>
              </a:tabLst>
            </a:pPr>
            <a:r>
              <a:rPr sz="1500" b="1" spc="-112" baseline="16666" dirty="0">
                <a:solidFill>
                  <a:srgbClr val="FFFFFF"/>
                </a:solidFill>
                <a:latin typeface="Trebuchet MS"/>
                <a:cs typeface="Trebuchet MS"/>
              </a:rPr>
              <a:t>22</a:t>
            </a:r>
            <a:r>
              <a:rPr sz="1500" b="1" spc="-135" baseline="16666" dirty="0">
                <a:solidFill>
                  <a:srgbClr val="F47421"/>
                </a:solidFill>
                <a:latin typeface="Trebuchet MS"/>
                <a:cs typeface="Trebuchet MS"/>
              </a:rPr>
              <a:t>|	</a:t>
            </a:r>
            <a:r>
              <a:rPr sz="1400" b="1" spc="-195" dirty="0">
                <a:solidFill>
                  <a:srgbClr val="F47421"/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36004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5991" y="0"/>
                </a:moveTo>
                <a:lnTo>
                  <a:pt x="0" y="0"/>
                </a:lnTo>
                <a:lnTo>
                  <a:pt x="0" y="1255407"/>
                </a:lnTo>
                <a:lnTo>
                  <a:pt x="6335991" y="1255407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3200" y="1871995"/>
            <a:ext cx="2419199" cy="1727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325681" y="859095"/>
            <a:ext cx="1734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Wiltor</a:t>
            </a:r>
            <a:r>
              <a:rPr sz="1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PORTER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1544510" y="209320"/>
            <a:ext cx="664845" cy="1278890"/>
            <a:chOff x="11544510" y="209320"/>
            <a:chExt cx="664845" cy="127889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4510" y="914781"/>
              <a:ext cx="621466" cy="5732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77021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833204" y="537465"/>
            <a:ext cx="307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HEA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L</a:t>
            </a:r>
            <a:r>
              <a:rPr sz="900" b="1" spc="-135" dirty="0">
                <a:solidFill>
                  <a:srgbClr val="3E3E3E"/>
                </a:solidFill>
                <a:latin typeface="Calibri"/>
                <a:cs typeface="Calibri"/>
              </a:rPr>
              <a:t>TH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291418" y="209320"/>
            <a:ext cx="789305" cy="633095"/>
            <a:chOff x="11291418" y="209320"/>
            <a:chExt cx="789305" cy="63309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5501" y="328225"/>
              <a:ext cx="154825" cy="1771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2914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400128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3180" marR="5080" indent="-31115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85" dirty="0">
                <a:solidFill>
                  <a:srgbClr val="3E3E3E"/>
                </a:solidFill>
                <a:latin typeface="Calibri"/>
                <a:cs typeface="Calibri"/>
              </a:rPr>
              <a:t>ACI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333818" y="209320"/>
            <a:ext cx="1268095" cy="633095"/>
            <a:chOff x="10333818" y="209320"/>
            <a:chExt cx="1268095" cy="63309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46702" y="328225"/>
              <a:ext cx="154825" cy="1771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81262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67903" y="328225"/>
              <a:ext cx="154825" cy="17712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3338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375320" y="486665"/>
            <a:ext cx="762635" cy="26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94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CALVING	HIGH</a:t>
            </a:r>
            <a:endParaRPr sz="900">
              <a:latin typeface="Calibri"/>
              <a:cs typeface="Calibri"/>
            </a:endParaRPr>
          </a:p>
          <a:p>
            <a:pPr marR="36830" algn="r">
              <a:lnSpc>
                <a:spcPts val="940"/>
              </a:lnSpc>
              <a:tabLst>
                <a:tab pos="509905" algn="l"/>
              </a:tabLst>
            </a:pP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	</a:t>
            </a:r>
            <a:r>
              <a:rPr sz="900" b="1" spc="-50" dirty="0">
                <a:solidFill>
                  <a:srgbClr val="3E3E3E"/>
                </a:solidFill>
                <a:latin typeface="Calibri"/>
                <a:cs typeface="Calibri"/>
              </a:rPr>
              <a:t>SCI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338381" y="209320"/>
            <a:ext cx="3305810" cy="633095"/>
            <a:chOff x="7338381" y="209320"/>
            <a:chExt cx="3305810" cy="63309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89100" y="328225"/>
              <a:ext cx="154825" cy="1771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33838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068574" y="8495544"/>
            <a:ext cx="8839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74881" y="3596890"/>
            <a:ext cx="1754505" cy="7442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314960">
              <a:lnSpc>
                <a:spcPts val="869"/>
              </a:lnSpc>
              <a:spcBef>
                <a:spcPts val="204"/>
              </a:spcBef>
            </a:pP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Perseus x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Supershot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Massey </a:t>
            </a:r>
            <a:r>
              <a:rPr sz="800" b="1" spc="-229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HOGBRM727942100444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HO5612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100%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endParaRPr sz="800" dirty="0">
              <a:latin typeface="Trebuchet MS"/>
              <a:cs typeface="Trebuchet MS"/>
            </a:endParaRPr>
          </a:p>
          <a:p>
            <a:pPr marL="12700" marR="361950">
              <a:lnSpc>
                <a:spcPct val="107900"/>
              </a:lnSpc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Peak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Wiltor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3E3E3E"/>
                </a:solidFill>
                <a:latin typeface="Trebuchet MS"/>
                <a:cs typeface="Trebuchet MS"/>
              </a:rPr>
              <a:t>Missy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VG85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3E3E3E"/>
                </a:solidFill>
                <a:latin typeface="Trebuchet MS"/>
                <a:cs typeface="Trebuchet MS"/>
              </a:rPr>
              <a:t>RZN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Shila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74881" y="4223660"/>
            <a:ext cx="1718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80" dirty="0">
                <a:solidFill>
                  <a:srgbClr val="3E3E3E"/>
                </a:solidFill>
                <a:latin typeface="Trebuchet MS"/>
                <a:cs typeface="Trebuchet MS"/>
              </a:rPr>
              <a:t>Ms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Moviestar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Shaker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VG85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2287" y="401979"/>
            <a:ext cx="11722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66543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370631" y="1890432"/>
            <a:ext cx="2829560" cy="2431415"/>
          </a:xfrm>
          <a:custGeom>
            <a:avLst/>
            <a:gdLst/>
            <a:ahLst/>
            <a:cxnLst/>
            <a:rect l="l" t="t" r="r" b="b"/>
            <a:pathLst>
              <a:path w="2829559" h="2431415">
                <a:moveTo>
                  <a:pt x="621449" y="428510"/>
                </a:moveTo>
                <a:lnTo>
                  <a:pt x="0" y="428510"/>
                </a:lnTo>
                <a:lnTo>
                  <a:pt x="0" y="2430818"/>
                </a:lnTo>
                <a:lnTo>
                  <a:pt x="621449" y="2430818"/>
                </a:lnTo>
                <a:lnTo>
                  <a:pt x="621449" y="428510"/>
                </a:lnTo>
                <a:close/>
              </a:path>
              <a:path w="2829559" h="2431415">
                <a:moveTo>
                  <a:pt x="2829026" y="0"/>
                </a:moveTo>
                <a:lnTo>
                  <a:pt x="0" y="0"/>
                </a:lnTo>
                <a:lnTo>
                  <a:pt x="0" y="246786"/>
                </a:lnTo>
                <a:lnTo>
                  <a:pt x="2829026" y="246786"/>
                </a:lnTo>
                <a:lnTo>
                  <a:pt x="282902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646224" y="1940548"/>
            <a:ext cx="7302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45139" y="1940548"/>
            <a:ext cx="749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€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09205" y="2373541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BI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61268" y="2373541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160" dirty="0">
                <a:latin typeface="Franklin Gothic Book"/>
                <a:cs typeface="Franklin Gothic Book"/>
              </a:rPr>
              <a:t>252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471677" y="2373541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54%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93502" y="2623689"/>
            <a:ext cx="1765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ilk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61268" y="2623689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109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71677" y="2623689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72%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538537" y="2873838"/>
            <a:ext cx="26225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Health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85946" y="2873838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110" dirty="0">
                <a:latin typeface="Franklin Gothic Book"/>
                <a:cs typeface="Franklin Gothic Book"/>
              </a:rPr>
              <a:t>28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71452" y="2873838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64%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36293" y="3123986"/>
            <a:ext cx="2908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Fertility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85946" y="3123986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64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471452" y="3123986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42%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537413" y="3374134"/>
            <a:ext cx="2857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Cal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ving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085946" y="3374134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58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471452" y="3374134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52%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427484" y="3624283"/>
            <a:ext cx="4997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10624" y="3624283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215" dirty="0">
                <a:latin typeface="Franklin Gothic Book"/>
                <a:cs typeface="Franklin Gothic Book"/>
              </a:rPr>
              <a:t>2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472068" y="3624283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54%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418510" y="3874430"/>
            <a:ext cx="49657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Maintenance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100529" y="3874430"/>
            <a:ext cx="16700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-€ 8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472058" y="3874430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37%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586771" y="4124579"/>
            <a:ext cx="1905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100529" y="4124579"/>
            <a:ext cx="16700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-€ 1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472058" y="4124579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43%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472612" y="1685063"/>
            <a:ext cx="1330960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 dirty="0">
              <a:latin typeface="Trebuchet MS"/>
              <a:cs typeface="Trebuchet MS"/>
            </a:endParaRPr>
          </a:p>
          <a:p>
            <a:pPr marL="31750">
              <a:lnSpc>
                <a:spcPct val="100000"/>
              </a:lnSpc>
              <a:spcBef>
                <a:spcPts val="5"/>
              </a:spcBef>
              <a:tabLst>
                <a:tab pos="681355" algn="l"/>
              </a:tabLst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Rel	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EBI</a:t>
            </a:r>
            <a:r>
              <a:rPr sz="975" spc="-30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975" spc="-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Sub</a:t>
            </a:r>
            <a:r>
              <a:rPr sz="975" spc="-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Indices</a:t>
            </a:r>
            <a:endParaRPr sz="975" baseline="4273" dirty="0">
              <a:latin typeface="Franklin Gothic Book"/>
              <a:cs typeface="Franklin Gothic Book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361665" y="1881454"/>
            <a:ext cx="2846070" cy="2453640"/>
            <a:chOff x="9361665" y="1881454"/>
            <a:chExt cx="2846070" cy="2453640"/>
          </a:xfrm>
        </p:grpSpPr>
        <p:sp>
          <p:nvSpPr>
            <p:cNvPr id="61" name="object 61"/>
            <p:cNvSpPr/>
            <p:nvPr/>
          </p:nvSpPr>
          <p:spPr>
            <a:xfrm>
              <a:off x="9361665" y="1881454"/>
              <a:ext cx="2846070" cy="2447925"/>
            </a:xfrm>
            <a:custGeom>
              <a:avLst/>
              <a:gdLst/>
              <a:ahLst/>
              <a:cxnLst/>
              <a:rect l="l" t="t" r="r" b="b"/>
              <a:pathLst>
                <a:path w="2846070" h="2447925">
                  <a:moveTo>
                    <a:pt x="1388706" y="428510"/>
                  </a:moveTo>
                  <a:lnTo>
                    <a:pt x="1380858" y="428510"/>
                  </a:lnTo>
                  <a:lnTo>
                    <a:pt x="1380858" y="2447645"/>
                  </a:lnTo>
                  <a:lnTo>
                    <a:pt x="1388706" y="2447645"/>
                  </a:lnTo>
                  <a:lnTo>
                    <a:pt x="1388706" y="428510"/>
                  </a:lnTo>
                  <a:close/>
                </a:path>
                <a:path w="2846070" h="2447925">
                  <a:moveTo>
                    <a:pt x="2845854" y="446455"/>
                  </a:moveTo>
                  <a:lnTo>
                    <a:pt x="2834627" y="446455"/>
                  </a:lnTo>
                  <a:lnTo>
                    <a:pt x="2834627" y="2447645"/>
                  </a:lnTo>
                  <a:lnTo>
                    <a:pt x="2845854" y="2447645"/>
                  </a:lnTo>
                  <a:lnTo>
                    <a:pt x="2845854" y="446455"/>
                  </a:lnTo>
                  <a:close/>
                </a:path>
                <a:path w="2846070" h="2447925">
                  <a:moveTo>
                    <a:pt x="2845854" y="428510"/>
                  </a:moveTo>
                  <a:lnTo>
                    <a:pt x="2841358" y="428510"/>
                  </a:lnTo>
                  <a:lnTo>
                    <a:pt x="2841358" y="259130"/>
                  </a:lnTo>
                  <a:lnTo>
                    <a:pt x="2841371" y="250151"/>
                  </a:lnTo>
                  <a:lnTo>
                    <a:pt x="2841358" y="8978"/>
                  </a:lnTo>
                  <a:lnTo>
                    <a:pt x="2841371" y="12"/>
                  </a:lnTo>
                  <a:lnTo>
                    <a:pt x="2832392" y="12"/>
                  </a:lnTo>
                  <a:lnTo>
                    <a:pt x="2832392" y="8978"/>
                  </a:lnTo>
                  <a:lnTo>
                    <a:pt x="2832392" y="250151"/>
                  </a:lnTo>
                  <a:lnTo>
                    <a:pt x="1394320" y="250151"/>
                  </a:lnTo>
                  <a:lnTo>
                    <a:pt x="1394320" y="8978"/>
                  </a:lnTo>
                  <a:lnTo>
                    <a:pt x="2832392" y="8978"/>
                  </a:lnTo>
                  <a:lnTo>
                    <a:pt x="2832392" y="12"/>
                  </a:lnTo>
                  <a:lnTo>
                    <a:pt x="1385341" y="12"/>
                  </a:lnTo>
                  <a:lnTo>
                    <a:pt x="1385341" y="8978"/>
                  </a:lnTo>
                  <a:lnTo>
                    <a:pt x="1385341" y="250151"/>
                  </a:lnTo>
                  <a:lnTo>
                    <a:pt x="1010678" y="250151"/>
                  </a:lnTo>
                  <a:lnTo>
                    <a:pt x="1010678" y="8978"/>
                  </a:lnTo>
                  <a:lnTo>
                    <a:pt x="1385341" y="8978"/>
                  </a:lnTo>
                  <a:lnTo>
                    <a:pt x="1385341" y="12"/>
                  </a:lnTo>
                  <a:lnTo>
                    <a:pt x="1001712" y="12"/>
                  </a:lnTo>
                  <a:lnTo>
                    <a:pt x="1001712" y="8978"/>
                  </a:lnTo>
                  <a:lnTo>
                    <a:pt x="1001712" y="250151"/>
                  </a:lnTo>
                  <a:lnTo>
                    <a:pt x="633768" y="250151"/>
                  </a:lnTo>
                  <a:lnTo>
                    <a:pt x="633768" y="8978"/>
                  </a:lnTo>
                  <a:lnTo>
                    <a:pt x="1001712" y="8978"/>
                  </a:lnTo>
                  <a:lnTo>
                    <a:pt x="1001712" y="12"/>
                  </a:lnTo>
                  <a:lnTo>
                    <a:pt x="624801" y="12"/>
                  </a:lnTo>
                  <a:lnTo>
                    <a:pt x="624801" y="8978"/>
                  </a:lnTo>
                  <a:lnTo>
                    <a:pt x="624801" y="250151"/>
                  </a:lnTo>
                  <a:lnTo>
                    <a:pt x="8978" y="250151"/>
                  </a:lnTo>
                  <a:lnTo>
                    <a:pt x="8978" y="8978"/>
                  </a:lnTo>
                  <a:lnTo>
                    <a:pt x="624801" y="8978"/>
                  </a:lnTo>
                  <a:lnTo>
                    <a:pt x="624801" y="12"/>
                  </a:lnTo>
                  <a:lnTo>
                    <a:pt x="8978" y="12"/>
                  </a:lnTo>
                  <a:lnTo>
                    <a:pt x="0" y="0"/>
                  </a:lnTo>
                  <a:lnTo>
                    <a:pt x="0" y="2443149"/>
                  </a:lnTo>
                  <a:lnTo>
                    <a:pt x="8966" y="2443149"/>
                  </a:lnTo>
                  <a:lnTo>
                    <a:pt x="8978" y="2443149"/>
                  </a:lnTo>
                  <a:lnTo>
                    <a:pt x="1380845" y="2443149"/>
                  </a:lnTo>
                  <a:lnTo>
                    <a:pt x="1380845" y="2434183"/>
                  </a:lnTo>
                  <a:lnTo>
                    <a:pt x="1010678" y="2434183"/>
                  </a:lnTo>
                  <a:lnTo>
                    <a:pt x="1010678" y="2193010"/>
                  </a:lnTo>
                  <a:lnTo>
                    <a:pt x="1380845" y="2193010"/>
                  </a:lnTo>
                  <a:lnTo>
                    <a:pt x="1380845" y="2184044"/>
                  </a:lnTo>
                  <a:lnTo>
                    <a:pt x="1010678" y="2184044"/>
                  </a:lnTo>
                  <a:lnTo>
                    <a:pt x="1010678" y="1942858"/>
                  </a:lnTo>
                  <a:lnTo>
                    <a:pt x="1380845" y="1942858"/>
                  </a:lnTo>
                  <a:lnTo>
                    <a:pt x="1380845" y="1933892"/>
                  </a:lnTo>
                  <a:lnTo>
                    <a:pt x="1010678" y="1933892"/>
                  </a:lnTo>
                  <a:lnTo>
                    <a:pt x="1010678" y="1692719"/>
                  </a:lnTo>
                  <a:lnTo>
                    <a:pt x="1380845" y="1692719"/>
                  </a:lnTo>
                  <a:lnTo>
                    <a:pt x="1380845" y="1683740"/>
                  </a:lnTo>
                  <a:lnTo>
                    <a:pt x="1010678" y="1683740"/>
                  </a:lnTo>
                  <a:lnTo>
                    <a:pt x="1010678" y="1442567"/>
                  </a:lnTo>
                  <a:lnTo>
                    <a:pt x="1380845" y="1442567"/>
                  </a:lnTo>
                  <a:lnTo>
                    <a:pt x="1380845" y="1433601"/>
                  </a:lnTo>
                  <a:lnTo>
                    <a:pt x="1010678" y="1433601"/>
                  </a:lnTo>
                  <a:lnTo>
                    <a:pt x="1010678" y="1192415"/>
                  </a:lnTo>
                  <a:lnTo>
                    <a:pt x="1380845" y="1192415"/>
                  </a:lnTo>
                  <a:lnTo>
                    <a:pt x="1380845" y="1183449"/>
                  </a:lnTo>
                  <a:lnTo>
                    <a:pt x="1010678" y="1183449"/>
                  </a:lnTo>
                  <a:lnTo>
                    <a:pt x="1010678" y="942276"/>
                  </a:lnTo>
                  <a:lnTo>
                    <a:pt x="1380845" y="942276"/>
                  </a:lnTo>
                  <a:lnTo>
                    <a:pt x="1380845" y="933310"/>
                  </a:lnTo>
                  <a:lnTo>
                    <a:pt x="1010678" y="933310"/>
                  </a:lnTo>
                  <a:lnTo>
                    <a:pt x="1010678" y="692124"/>
                  </a:lnTo>
                  <a:lnTo>
                    <a:pt x="1380845" y="692124"/>
                  </a:lnTo>
                  <a:lnTo>
                    <a:pt x="1380845" y="683145"/>
                  </a:lnTo>
                  <a:lnTo>
                    <a:pt x="1010678" y="683145"/>
                  </a:lnTo>
                  <a:lnTo>
                    <a:pt x="1010678" y="441972"/>
                  </a:lnTo>
                  <a:lnTo>
                    <a:pt x="1380845" y="441972"/>
                  </a:lnTo>
                  <a:lnTo>
                    <a:pt x="1380845" y="433006"/>
                  </a:lnTo>
                  <a:lnTo>
                    <a:pt x="1001712" y="433006"/>
                  </a:lnTo>
                  <a:lnTo>
                    <a:pt x="1001712" y="441972"/>
                  </a:lnTo>
                  <a:lnTo>
                    <a:pt x="1001712" y="683145"/>
                  </a:lnTo>
                  <a:lnTo>
                    <a:pt x="1001712" y="2434183"/>
                  </a:lnTo>
                  <a:lnTo>
                    <a:pt x="633768" y="2434183"/>
                  </a:lnTo>
                  <a:lnTo>
                    <a:pt x="633768" y="2193010"/>
                  </a:lnTo>
                  <a:lnTo>
                    <a:pt x="1001712" y="2193010"/>
                  </a:lnTo>
                  <a:lnTo>
                    <a:pt x="1001712" y="2184044"/>
                  </a:lnTo>
                  <a:lnTo>
                    <a:pt x="633768" y="2184044"/>
                  </a:lnTo>
                  <a:lnTo>
                    <a:pt x="633768" y="1942858"/>
                  </a:lnTo>
                  <a:lnTo>
                    <a:pt x="1001712" y="1942858"/>
                  </a:lnTo>
                  <a:lnTo>
                    <a:pt x="1001712" y="1933892"/>
                  </a:lnTo>
                  <a:lnTo>
                    <a:pt x="633768" y="1933892"/>
                  </a:lnTo>
                  <a:lnTo>
                    <a:pt x="633768" y="1692719"/>
                  </a:lnTo>
                  <a:lnTo>
                    <a:pt x="1001712" y="1692719"/>
                  </a:lnTo>
                  <a:lnTo>
                    <a:pt x="1001712" y="1683740"/>
                  </a:lnTo>
                  <a:lnTo>
                    <a:pt x="633768" y="1683740"/>
                  </a:lnTo>
                  <a:lnTo>
                    <a:pt x="633768" y="1442567"/>
                  </a:lnTo>
                  <a:lnTo>
                    <a:pt x="1001712" y="1442567"/>
                  </a:lnTo>
                  <a:lnTo>
                    <a:pt x="1001712" y="1433601"/>
                  </a:lnTo>
                  <a:lnTo>
                    <a:pt x="633768" y="1433601"/>
                  </a:lnTo>
                  <a:lnTo>
                    <a:pt x="633768" y="1192415"/>
                  </a:lnTo>
                  <a:lnTo>
                    <a:pt x="1001712" y="1192415"/>
                  </a:lnTo>
                  <a:lnTo>
                    <a:pt x="1001712" y="1183449"/>
                  </a:lnTo>
                  <a:lnTo>
                    <a:pt x="633768" y="1183449"/>
                  </a:lnTo>
                  <a:lnTo>
                    <a:pt x="633768" y="942276"/>
                  </a:lnTo>
                  <a:lnTo>
                    <a:pt x="1001712" y="942276"/>
                  </a:lnTo>
                  <a:lnTo>
                    <a:pt x="1001712" y="933310"/>
                  </a:lnTo>
                  <a:lnTo>
                    <a:pt x="633768" y="933310"/>
                  </a:lnTo>
                  <a:lnTo>
                    <a:pt x="633768" y="692124"/>
                  </a:lnTo>
                  <a:lnTo>
                    <a:pt x="1001712" y="692124"/>
                  </a:lnTo>
                  <a:lnTo>
                    <a:pt x="1001712" y="683145"/>
                  </a:lnTo>
                  <a:lnTo>
                    <a:pt x="633768" y="683145"/>
                  </a:lnTo>
                  <a:lnTo>
                    <a:pt x="633768" y="441972"/>
                  </a:lnTo>
                  <a:lnTo>
                    <a:pt x="1001712" y="441972"/>
                  </a:lnTo>
                  <a:lnTo>
                    <a:pt x="1001712" y="433006"/>
                  </a:lnTo>
                  <a:lnTo>
                    <a:pt x="624801" y="433006"/>
                  </a:lnTo>
                  <a:lnTo>
                    <a:pt x="624801" y="441972"/>
                  </a:lnTo>
                  <a:lnTo>
                    <a:pt x="624801" y="683145"/>
                  </a:lnTo>
                  <a:lnTo>
                    <a:pt x="624801" y="2434183"/>
                  </a:lnTo>
                  <a:lnTo>
                    <a:pt x="8978" y="2434183"/>
                  </a:lnTo>
                  <a:lnTo>
                    <a:pt x="8978" y="2193010"/>
                  </a:lnTo>
                  <a:lnTo>
                    <a:pt x="624801" y="2193010"/>
                  </a:lnTo>
                  <a:lnTo>
                    <a:pt x="624801" y="2184044"/>
                  </a:lnTo>
                  <a:lnTo>
                    <a:pt x="8978" y="2184044"/>
                  </a:lnTo>
                  <a:lnTo>
                    <a:pt x="8978" y="1942858"/>
                  </a:lnTo>
                  <a:lnTo>
                    <a:pt x="624801" y="1942858"/>
                  </a:lnTo>
                  <a:lnTo>
                    <a:pt x="624801" y="1933892"/>
                  </a:lnTo>
                  <a:lnTo>
                    <a:pt x="8978" y="1933892"/>
                  </a:lnTo>
                  <a:lnTo>
                    <a:pt x="8978" y="1692719"/>
                  </a:lnTo>
                  <a:lnTo>
                    <a:pt x="624801" y="1692719"/>
                  </a:lnTo>
                  <a:lnTo>
                    <a:pt x="624801" y="1683740"/>
                  </a:lnTo>
                  <a:lnTo>
                    <a:pt x="8978" y="1683740"/>
                  </a:lnTo>
                  <a:lnTo>
                    <a:pt x="8978" y="1442567"/>
                  </a:lnTo>
                  <a:lnTo>
                    <a:pt x="624801" y="1442567"/>
                  </a:lnTo>
                  <a:lnTo>
                    <a:pt x="624801" y="1433601"/>
                  </a:lnTo>
                  <a:lnTo>
                    <a:pt x="8978" y="1433601"/>
                  </a:lnTo>
                  <a:lnTo>
                    <a:pt x="8978" y="1192415"/>
                  </a:lnTo>
                  <a:lnTo>
                    <a:pt x="624801" y="1192415"/>
                  </a:lnTo>
                  <a:lnTo>
                    <a:pt x="624801" y="1183449"/>
                  </a:lnTo>
                  <a:lnTo>
                    <a:pt x="8978" y="1183449"/>
                  </a:lnTo>
                  <a:lnTo>
                    <a:pt x="8978" y="942276"/>
                  </a:lnTo>
                  <a:lnTo>
                    <a:pt x="624801" y="942276"/>
                  </a:lnTo>
                  <a:lnTo>
                    <a:pt x="624801" y="933310"/>
                  </a:lnTo>
                  <a:lnTo>
                    <a:pt x="8978" y="933310"/>
                  </a:lnTo>
                  <a:lnTo>
                    <a:pt x="8978" y="692124"/>
                  </a:lnTo>
                  <a:lnTo>
                    <a:pt x="624801" y="692124"/>
                  </a:lnTo>
                  <a:lnTo>
                    <a:pt x="624801" y="683145"/>
                  </a:lnTo>
                  <a:lnTo>
                    <a:pt x="8978" y="683145"/>
                  </a:lnTo>
                  <a:lnTo>
                    <a:pt x="8978" y="441972"/>
                  </a:lnTo>
                  <a:lnTo>
                    <a:pt x="624801" y="441972"/>
                  </a:lnTo>
                  <a:lnTo>
                    <a:pt x="624801" y="433006"/>
                  </a:lnTo>
                  <a:lnTo>
                    <a:pt x="8978" y="433006"/>
                  </a:lnTo>
                  <a:lnTo>
                    <a:pt x="8978" y="259130"/>
                  </a:lnTo>
                  <a:lnTo>
                    <a:pt x="624801" y="259130"/>
                  </a:lnTo>
                  <a:lnTo>
                    <a:pt x="633768" y="259130"/>
                  </a:lnTo>
                  <a:lnTo>
                    <a:pt x="2832392" y="259130"/>
                  </a:lnTo>
                  <a:lnTo>
                    <a:pt x="2832392" y="428510"/>
                  </a:lnTo>
                  <a:lnTo>
                    <a:pt x="1398816" y="428510"/>
                  </a:lnTo>
                  <a:lnTo>
                    <a:pt x="1398816" y="432993"/>
                  </a:lnTo>
                  <a:lnTo>
                    <a:pt x="2845854" y="432993"/>
                  </a:lnTo>
                  <a:lnTo>
                    <a:pt x="2845854" y="428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872647" y="2325669"/>
              <a:ext cx="121285" cy="1975485"/>
            </a:xfrm>
            <a:custGeom>
              <a:avLst/>
              <a:gdLst/>
              <a:ahLst/>
              <a:cxnLst/>
              <a:rect l="l" t="t" r="r" b="b"/>
              <a:pathLst>
                <a:path w="121284" h="1975485">
                  <a:moveTo>
                    <a:pt x="0" y="0"/>
                  </a:moveTo>
                  <a:lnTo>
                    <a:pt x="0" y="1975383"/>
                  </a:lnTo>
                </a:path>
                <a:path w="121284" h="1975485">
                  <a:moveTo>
                    <a:pt x="121145" y="0"/>
                  </a:moveTo>
                  <a:lnTo>
                    <a:pt x="121145" y="1975383"/>
                  </a:lnTo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116068" y="2325669"/>
              <a:ext cx="245110" cy="1975485"/>
            </a:xfrm>
            <a:custGeom>
              <a:avLst/>
              <a:gdLst/>
              <a:ahLst/>
              <a:cxnLst/>
              <a:rect l="l" t="t" r="r" b="b"/>
              <a:pathLst>
                <a:path w="245109" h="1975485">
                  <a:moveTo>
                    <a:pt x="0" y="1677001"/>
                  </a:moveTo>
                  <a:lnTo>
                    <a:pt x="0" y="1975383"/>
                  </a:lnTo>
                </a:path>
                <a:path w="245109" h="1975485">
                  <a:moveTo>
                    <a:pt x="0" y="0"/>
                  </a:moveTo>
                  <a:lnTo>
                    <a:pt x="0" y="1531180"/>
                  </a:lnTo>
                </a:path>
                <a:path w="245109" h="1975485">
                  <a:moveTo>
                    <a:pt x="122262" y="1677001"/>
                  </a:moveTo>
                  <a:lnTo>
                    <a:pt x="122262" y="1975383"/>
                  </a:lnTo>
                </a:path>
                <a:path w="245109" h="1975485">
                  <a:moveTo>
                    <a:pt x="122262" y="0"/>
                  </a:moveTo>
                  <a:lnTo>
                    <a:pt x="122262" y="1531180"/>
                  </a:lnTo>
                </a:path>
                <a:path w="245109" h="1975485">
                  <a:moveTo>
                    <a:pt x="244538" y="1677001"/>
                  </a:moveTo>
                  <a:lnTo>
                    <a:pt x="244538" y="1975383"/>
                  </a:lnTo>
                </a:path>
                <a:path w="245109" h="1975485">
                  <a:moveTo>
                    <a:pt x="244538" y="0"/>
                  </a:moveTo>
                  <a:lnTo>
                    <a:pt x="244538" y="1531180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482869" y="2325669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383"/>
                  </a:lnTo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05145" y="2325669"/>
              <a:ext cx="490220" cy="1975485"/>
            </a:xfrm>
            <a:custGeom>
              <a:avLst/>
              <a:gdLst/>
              <a:ahLst/>
              <a:cxnLst/>
              <a:rect l="l" t="t" r="r" b="b"/>
              <a:pathLst>
                <a:path w="490220" h="1975485">
                  <a:moveTo>
                    <a:pt x="0" y="1923788"/>
                  </a:moveTo>
                  <a:lnTo>
                    <a:pt x="0" y="1975383"/>
                  </a:lnTo>
                </a:path>
                <a:path w="490220" h="1975485">
                  <a:moveTo>
                    <a:pt x="0" y="1430215"/>
                  </a:moveTo>
                  <a:lnTo>
                    <a:pt x="0" y="1777966"/>
                  </a:lnTo>
                </a:path>
                <a:path w="490220" h="1975485">
                  <a:moveTo>
                    <a:pt x="0" y="1183429"/>
                  </a:moveTo>
                  <a:lnTo>
                    <a:pt x="0" y="1284394"/>
                  </a:lnTo>
                </a:path>
                <a:path w="490220" h="1975485">
                  <a:moveTo>
                    <a:pt x="0" y="936655"/>
                  </a:moveTo>
                  <a:lnTo>
                    <a:pt x="0" y="1037607"/>
                  </a:lnTo>
                </a:path>
                <a:path w="490220" h="1975485">
                  <a:moveTo>
                    <a:pt x="0" y="689869"/>
                  </a:moveTo>
                  <a:lnTo>
                    <a:pt x="0" y="790821"/>
                  </a:lnTo>
                </a:path>
                <a:path w="490220" h="1975485">
                  <a:moveTo>
                    <a:pt x="0" y="443095"/>
                  </a:moveTo>
                  <a:lnTo>
                    <a:pt x="0" y="544047"/>
                  </a:lnTo>
                </a:path>
                <a:path w="490220" h="1975485">
                  <a:moveTo>
                    <a:pt x="0" y="196308"/>
                  </a:moveTo>
                  <a:lnTo>
                    <a:pt x="0" y="297273"/>
                  </a:lnTo>
                </a:path>
                <a:path w="490220" h="1975485">
                  <a:moveTo>
                    <a:pt x="0" y="0"/>
                  </a:moveTo>
                  <a:lnTo>
                    <a:pt x="0" y="50487"/>
                  </a:lnTo>
                </a:path>
                <a:path w="490220" h="1975485">
                  <a:moveTo>
                    <a:pt x="122262" y="1923788"/>
                  </a:moveTo>
                  <a:lnTo>
                    <a:pt x="122262" y="1975383"/>
                  </a:lnTo>
                </a:path>
                <a:path w="490220" h="1975485">
                  <a:moveTo>
                    <a:pt x="122262" y="1183429"/>
                  </a:moveTo>
                  <a:lnTo>
                    <a:pt x="122262" y="1777966"/>
                  </a:lnTo>
                </a:path>
                <a:path w="490220" h="1975485">
                  <a:moveTo>
                    <a:pt x="122262" y="936655"/>
                  </a:moveTo>
                  <a:lnTo>
                    <a:pt x="122262" y="1037607"/>
                  </a:lnTo>
                </a:path>
                <a:path w="490220" h="1975485">
                  <a:moveTo>
                    <a:pt x="122262" y="443095"/>
                  </a:moveTo>
                  <a:lnTo>
                    <a:pt x="122262" y="790821"/>
                  </a:lnTo>
                </a:path>
                <a:path w="490220" h="1975485">
                  <a:moveTo>
                    <a:pt x="122262" y="196308"/>
                  </a:moveTo>
                  <a:lnTo>
                    <a:pt x="122262" y="297273"/>
                  </a:lnTo>
                </a:path>
                <a:path w="490220" h="1975485">
                  <a:moveTo>
                    <a:pt x="122262" y="0"/>
                  </a:moveTo>
                  <a:lnTo>
                    <a:pt x="122262" y="50487"/>
                  </a:lnTo>
                </a:path>
                <a:path w="490220" h="1975485">
                  <a:moveTo>
                    <a:pt x="244538" y="1183429"/>
                  </a:moveTo>
                  <a:lnTo>
                    <a:pt x="244538" y="1975383"/>
                  </a:lnTo>
                </a:path>
                <a:path w="490220" h="1975485">
                  <a:moveTo>
                    <a:pt x="244538" y="936655"/>
                  </a:moveTo>
                  <a:lnTo>
                    <a:pt x="244538" y="1037607"/>
                  </a:lnTo>
                </a:path>
                <a:path w="490220" h="1975485">
                  <a:moveTo>
                    <a:pt x="244538" y="443095"/>
                  </a:moveTo>
                  <a:lnTo>
                    <a:pt x="244538" y="790821"/>
                  </a:lnTo>
                </a:path>
                <a:path w="490220" h="1975485">
                  <a:moveTo>
                    <a:pt x="244538" y="196308"/>
                  </a:moveTo>
                  <a:lnTo>
                    <a:pt x="244538" y="297273"/>
                  </a:lnTo>
                </a:path>
                <a:path w="490220" h="1975485">
                  <a:moveTo>
                    <a:pt x="244538" y="0"/>
                  </a:moveTo>
                  <a:lnTo>
                    <a:pt x="244538" y="50487"/>
                  </a:lnTo>
                </a:path>
                <a:path w="490220" h="1975485">
                  <a:moveTo>
                    <a:pt x="366814" y="1183429"/>
                  </a:moveTo>
                  <a:lnTo>
                    <a:pt x="366814" y="1975383"/>
                  </a:lnTo>
                </a:path>
                <a:path w="490220" h="1975485">
                  <a:moveTo>
                    <a:pt x="366814" y="936655"/>
                  </a:moveTo>
                  <a:lnTo>
                    <a:pt x="366814" y="1037607"/>
                  </a:lnTo>
                </a:path>
                <a:path w="490220" h="1975485">
                  <a:moveTo>
                    <a:pt x="366814" y="443095"/>
                  </a:moveTo>
                  <a:lnTo>
                    <a:pt x="366814" y="790821"/>
                  </a:lnTo>
                </a:path>
                <a:path w="490220" h="1975485">
                  <a:moveTo>
                    <a:pt x="366814" y="196308"/>
                  </a:moveTo>
                  <a:lnTo>
                    <a:pt x="366814" y="297273"/>
                  </a:lnTo>
                </a:path>
                <a:path w="490220" h="1975485">
                  <a:moveTo>
                    <a:pt x="366814" y="0"/>
                  </a:moveTo>
                  <a:lnTo>
                    <a:pt x="366814" y="50487"/>
                  </a:lnTo>
                </a:path>
                <a:path w="490220" h="1975485">
                  <a:moveTo>
                    <a:pt x="490194" y="1183429"/>
                  </a:moveTo>
                  <a:lnTo>
                    <a:pt x="490194" y="1975383"/>
                  </a:lnTo>
                </a:path>
                <a:path w="490220" h="1975485">
                  <a:moveTo>
                    <a:pt x="490194" y="936655"/>
                  </a:moveTo>
                  <a:lnTo>
                    <a:pt x="490194" y="1037607"/>
                  </a:lnTo>
                </a:path>
                <a:path w="490220" h="1975485">
                  <a:moveTo>
                    <a:pt x="490194" y="0"/>
                  </a:moveTo>
                  <a:lnTo>
                    <a:pt x="490194" y="790821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046511" y="2376157"/>
              <a:ext cx="1054735" cy="1873885"/>
            </a:xfrm>
            <a:custGeom>
              <a:avLst/>
              <a:gdLst/>
              <a:ahLst/>
              <a:cxnLst/>
              <a:rect l="l" t="t" r="r" b="b"/>
              <a:pathLst>
                <a:path w="1054734" h="1873885">
                  <a:moveTo>
                    <a:pt x="436359" y="1480693"/>
                  </a:moveTo>
                  <a:lnTo>
                    <a:pt x="0" y="1480693"/>
                  </a:lnTo>
                  <a:lnTo>
                    <a:pt x="0" y="1626514"/>
                  </a:lnTo>
                  <a:lnTo>
                    <a:pt x="436359" y="1626514"/>
                  </a:lnTo>
                  <a:lnTo>
                    <a:pt x="436359" y="1480693"/>
                  </a:lnTo>
                  <a:close/>
                </a:path>
                <a:path w="1054734" h="1873885">
                  <a:moveTo>
                    <a:pt x="567601" y="1233906"/>
                  </a:moveTo>
                  <a:lnTo>
                    <a:pt x="436359" y="1233906"/>
                  </a:lnTo>
                  <a:lnTo>
                    <a:pt x="436359" y="1379728"/>
                  </a:lnTo>
                  <a:lnTo>
                    <a:pt x="567601" y="1379728"/>
                  </a:lnTo>
                  <a:lnTo>
                    <a:pt x="567601" y="1233906"/>
                  </a:lnTo>
                  <a:close/>
                </a:path>
                <a:path w="1054734" h="1873885">
                  <a:moveTo>
                    <a:pt x="645007" y="493572"/>
                  </a:moveTo>
                  <a:lnTo>
                    <a:pt x="436359" y="493572"/>
                  </a:lnTo>
                  <a:lnTo>
                    <a:pt x="436359" y="639381"/>
                  </a:lnTo>
                  <a:lnTo>
                    <a:pt x="645007" y="639381"/>
                  </a:lnTo>
                  <a:lnTo>
                    <a:pt x="645007" y="493572"/>
                  </a:lnTo>
                  <a:close/>
                </a:path>
                <a:path w="1054734" h="1873885">
                  <a:moveTo>
                    <a:pt x="725766" y="1727492"/>
                  </a:moveTo>
                  <a:lnTo>
                    <a:pt x="436359" y="1727492"/>
                  </a:lnTo>
                  <a:lnTo>
                    <a:pt x="436359" y="1873300"/>
                  </a:lnTo>
                  <a:lnTo>
                    <a:pt x="725766" y="1873300"/>
                  </a:lnTo>
                  <a:lnTo>
                    <a:pt x="725766" y="1727492"/>
                  </a:lnTo>
                  <a:close/>
                </a:path>
                <a:path w="1054734" h="1873885">
                  <a:moveTo>
                    <a:pt x="972553" y="246786"/>
                  </a:moveTo>
                  <a:lnTo>
                    <a:pt x="436359" y="246786"/>
                  </a:lnTo>
                  <a:lnTo>
                    <a:pt x="436359" y="392607"/>
                  </a:lnTo>
                  <a:lnTo>
                    <a:pt x="972553" y="392607"/>
                  </a:lnTo>
                  <a:lnTo>
                    <a:pt x="972553" y="246786"/>
                  </a:lnTo>
                  <a:close/>
                </a:path>
                <a:path w="1054734" h="1873885">
                  <a:moveTo>
                    <a:pt x="1032002" y="0"/>
                  </a:moveTo>
                  <a:lnTo>
                    <a:pt x="436359" y="0"/>
                  </a:lnTo>
                  <a:lnTo>
                    <a:pt x="436359" y="145821"/>
                  </a:lnTo>
                  <a:lnTo>
                    <a:pt x="1032002" y="145821"/>
                  </a:lnTo>
                  <a:lnTo>
                    <a:pt x="1032002" y="0"/>
                  </a:lnTo>
                  <a:close/>
                </a:path>
                <a:path w="1054734" h="1873885">
                  <a:moveTo>
                    <a:pt x="1054430" y="987120"/>
                  </a:moveTo>
                  <a:lnTo>
                    <a:pt x="436359" y="987120"/>
                  </a:lnTo>
                  <a:lnTo>
                    <a:pt x="436359" y="1132941"/>
                  </a:lnTo>
                  <a:lnTo>
                    <a:pt x="1054430" y="1132941"/>
                  </a:lnTo>
                  <a:lnTo>
                    <a:pt x="1054430" y="987120"/>
                  </a:lnTo>
                  <a:close/>
                </a:path>
                <a:path w="1054734" h="1873885">
                  <a:moveTo>
                    <a:pt x="1054430" y="740333"/>
                  </a:moveTo>
                  <a:lnTo>
                    <a:pt x="436359" y="740333"/>
                  </a:lnTo>
                  <a:lnTo>
                    <a:pt x="436359" y="886167"/>
                  </a:lnTo>
                  <a:lnTo>
                    <a:pt x="1054430" y="886167"/>
                  </a:lnTo>
                  <a:lnTo>
                    <a:pt x="1054430" y="74033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750378" y="2314453"/>
              <a:ext cx="1446530" cy="2017395"/>
            </a:xfrm>
            <a:custGeom>
              <a:avLst/>
              <a:gdLst/>
              <a:ahLst/>
              <a:cxnLst/>
              <a:rect l="l" t="t" r="r" b="b"/>
              <a:pathLst>
                <a:path w="1446529" h="2017395">
                  <a:moveTo>
                    <a:pt x="0" y="0"/>
                  </a:moveTo>
                  <a:lnTo>
                    <a:pt x="1445920" y="0"/>
                  </a:lnTo>
                  <a:lnTo>
                    <a:pt x="1445920" y="2016887"/>
                  </a:lnTo>
                  <a:lnTo>
                    <a:pt x="0" y="2016887"/>
                  </a:lnTo>
                  <a:lnTo>
                    <a:pt x="0" y="0"/>
                  </a:lnTo>
                  <a:close/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0739921" y="2213134"/>
            <a:ext cx="825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20" dirty="0">
                <a:latin typeface="Trebuchet MS"/>
                <a:cs typeface="Trebuchet MS"/>
              </a:rPr>
              <a:t>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065226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25%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433158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50%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804454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75%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061332" y="2213134"/>
            <a:ext cx="12953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Trebuchet MS"/>
                <a:cs typeface="Trebuchet MS"/>
              </a:rPr>
              <a:t>100%</a:t>
            </a:r>
            <a:endParaRPr sz="350">
              <a:latin typeface="Trebuchet MS"/>
              <a:cs typeface="Trebuchet MS"/>
            </a:endParaRPr>
          </a:p>
        </p:txBody>
      </p:sp>
      <p:graphicFrame>
        <p:nvGraphicFramePr>
          <p:cNvPr id="73" name="object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214364"/>
              </p:ext>
            </p:extLst>
          </p:nvPr>
        </p:nvGraphicFramePr>
        <p:xfrm>
          <a:off x="9586124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object 74"/>
          <p:cNvSpPr txBox="1"/>
          <p:nvPr/>
        </p:nvSpPr>
        <p:spPr>
          <a:xfrm>
            <a:off x="10614629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75" name="object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50413"/>
              </p:ext>
            </p:extLst>
          </p:nvPr>
        </p:nvGraphicFramePr>
        <p:xfrm>
          <a:off x="9586124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570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21.2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6" name="object 76"/>
          <p:cNvSpPr txBox="1"/>
          <p:nvPr/>
        </p:nvSpPr>
        <p:spPr>
          <a:xfrm>
            <a:off x="10720293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77" name="object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59740"/>
              </p:ext>
            </p:extLst>
          </p:nvPr>
        </p:nvGraphicFramePr>
        <p:xfrm>
          <a:off x="9586124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-0.32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3.59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8" name="object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18093"/>
              </p:ext>
            </p:extLst>
          </p:nvPr>
        </p:nvGraphicFramePr>
        <p:xfrm>
          <a:off x="9586124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-2.99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latin typeface="Trebuchet MS"/>
                          <a:cs typeface="Trebuchet MS"/>
                        </a:rPr>
                        <a:t>2.1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object 79"/>
          <p:cNvSpPr txBox="1"/>
          <p:nvPr/>
        </p:nvSpPr>
        <p:spPr>
          <a:xfrm>
            <a:off x="10692252" y="6439351"/>
            <a:ext cx="363220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rebuchet MS"/>
              <a:cs typeface="Trebuchet MS"/>
            </a:endParaRPr>
          </a:p>
          <a:p>
            <a:pPr marL="20955">
              <a:lnSpc>
                <a:spcPct val="100000"/>
              </a:lnSpc>
            </a:pPr>
            <a:r>
              <a:rPr sz="800" spc="-85" dirty="0">
                <a:latin typeface="Trebuchet MS"/>
                <a:cs typeface="Trebuchet MS"/>
              </a:rPr>
              <a:t>CALVING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80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78851"/>
              </p:ext>
            </p:extLst>
          </p:nvPr>
        </p:nvGraphicFramePr>
        <p:xfrm>
          <a:off x="9586124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4.83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4.98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-5.14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2.17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-0.38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" name="object 81"/>
          <p:cNvSpPr txBox="1"/>
          <p:nvPr/>
        </p:nvSpPr>
        <p:spPr>
          <a:xfrm>
            <a:off x="10592175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82" name="object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5713"/>
              </p:ext>
            </p:extLst>
          </p:nvPr>
        </p:nvGraphicFramePr>
        <p:xfrm>
          <a:off x="9586124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-15.95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object 83"/>
          <p:cNvSpPr txBox="1"/>
          <p:nvPr/>
        </p:nvSpPr>
        <p:spPr>
          <a:xfrm>
            <a:off x="10588619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84" name="object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94928"/>
              </p:ext>
            </p:extLst>
          </p:nvPr>
        </p:nvGraphicFramePr>
        <p:xfrm>
          <a:off x="9586124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1.39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object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84799"/>
              </p:ext>
            </p:extLst>
          </p:nvPr>
        </p:nvGraphicFramePr>
        <p:xfrm>
          <a:off x="6785999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428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584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65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" name="object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35667"/>
              </p:ext>
            </p:extLst>
          </p:nvPr>
        </p:nvGraphicFramePr>
        <p:xfrm>
          <a:off x="6785999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673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23.7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24.8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7" name="object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67784"/>
              </p:ext>
            </p:extLst>
          </p:nvPr>
        </p:nvGraphicFramePr>
        <p:xfrm>
          <a:off x="6785999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" name="object 88"/>
          <p:cNvSpPr txBox="1"/>
          <p:nvPr/>
        </p:nvSpPr>
        <p:spPr>
          <a:xfrm>
            <a:off x="6773299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107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845423" y="31470"/>
            <a:ext cx="16383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400" b="1" spc="-175" dirty="0">
                <a:solidFill>
                  <a:srgbClr val="FFFFFF"/>
                </a:solidFill>
                <a:latin typeface="Calibri"/>
                <a:cs typeface="Calibri"/>
              </a:rPr>
              <a:t>HP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0" y="0"/>
            <a:ext cx="6336030" cy="9000490"/>
            <a:chOff x="0" y="0"/>
            <a:chExt cx="6336030" cy="9000490"/>
          </a:xfrm>
        </p:grpSpPr>
        <p:sp>
          <p:nvSpPr>
            <p:cNvPr id="92" name="object 92"/>
            <p:cNvSpPr/>
            <p:nvPr/>
          </p:nvSpPr>
          <p:spPr>
            <a:xfrm>
              <a:off x="0" y="6767995"/>
              <a:ext cx="6336030" cy="2232025"/>
            </a:xfrm>
            <a:custGeom>
              <a:avLst/>
              <a:gdLst/>
              <a:ahLst/>
              <a:cxnLst/>
              <a:rect l="l" t="t" r="r" b="b"/>
              <a:pathLst>
                <a:path w="6336030" h="2232025">
                  <a:moveTo>
                    <a:pt x="0" y="2231999"/>
                  </a:moveTo>
                  <a:lnTo>
                    <a:pt x="6336004" y="2231999"/>
                  </a:lnTo>
                  <a:lnTo>
                    <a:pt x="6336004" y="0"/>
                  </a:lnTo>
                  <a:lnTo>
                    <a:pt x="0" y="0"/>
                  </a:lnTo>
                  <a:lnTo>
                    <a:pt x="0" y="2231999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6336004" cy="6767995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1150611" y="6955163"/>
            <a:ext cx="4030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135" algn="just">
              <a:lnSpc>
                <a:spcPct val="100000"/>
              </a:lnSpc>
              <a:spcBef>
                <a:spcPts val="100"/>
              </a:spcBef>
            </a:pPr>
            <a:r>
              <a:rPr sz="1200" b="1" spc="-185" dirty="0">
                <a:solidFill>
                  <a:schemeClr val="bg1"/>
                </a:solidFill>
                <a:latin typeface="Trebuchet MS"/>
                <a:cs typeface="Trebuchet MS"/>
              </a:rPr>
              <a:t>The </a:t>
            </a:r>
            <a:r>
              <a:rPr sz="1200" b="1" spc="-105" dirty="0">
                <a:solidFill>
                  <a:schemeClr val="bg1"/>
                </a:solidFill>
                <a:latin typeface="Trebuchet MS"/>
                <a:cs typeface="Trebuchet MS"/>
              </a:rPr>
              <a:t>release </a:t>
            </a:r>
            <a:r>
              <a:rPr sz="1200" b="1" spc="-114" dirty="0">
                <a:solidFill>
                  <a:schemeClr val="bg1"/>
                </a:solidFill>
                <a:latin typeface="Trebuchet MS"/>
                <a:cs typeface="Trebuchet MS"/>
              </a:rPr>
              <a:t>of </a:t>
            </a:r>
            <a:r>
              <a:rPr sz="1200" b="1" spc="-140" dirty="0">
                <a:solidFill>
                  <a:schemeClr val="bg1"/>
                </a:solidFill>
                <a:latin typeface="Trebuchet MS"/>
                <a:cs typeface="Trebuchet MS"/>
              </a:rPr>
              <a:t>our </a:t>
            </a:r>
            <a:r>
              <a:rPr sz="1200" b="1" spc="-90" dirty="0">
                <a:solidFill>
                  <a:schemeClr val="bg1"/>
                </a:solidFill>
                <a:latin typeface="Trebuchet MS"/>
                <a:cs typeface="Trebuchet MS"/>
              </a:rPr>
              <a:t>financial </a:t>
            </a:r>
            <a:r>
              <a:rPr sz="1200" b="1" spc="-140" dirty="0">
                <a:solidFill>
                  <a:schemeClr val="bg1"/>
                </a:solidFill>
                <a:latin typeface="Trebuchet MS"/>
                <a:cs typeface="Trebuchet MS"/>
              </a:rPr>
              <a:t>index </a:t>
            </a:r>
            <a:r>
              <a:rPr sz="1200" b="1" spc="-105" dirty="0">
                <a:solidFill>
                  <a:schemeClr val="bg1"/>
                </a:solidFill>
                <a:latin typeface="Trebuchet MS"/>
                <a:cs typeface="Trebuchet MS"/>
              </a:rPr>
              <a:t>in </a:t>
            </a:r>
            <a:r>
              <a:rPr sz="1200" b="1" spc="-130" dirty="0">
                <a:solidFill>
                  <a:schemeClr val="bg1"/>
                </a:solidFill>
                <a:latin typeface="Trebuchet MS"/>
                <a:cs typeface="Trebuchet MS"/>
              </a:rPr>
              <a:t>the </a:t>
            </a:r>
            <a:r>
              <a:rPr sz="1200" b="1" spc="-140" dirty="0">
                <a:solidFill>
                  <a:schemeClr val="bg1"/>
                </a:solidFill>
                <a:latin typeface="Trebuchet MS"/>
                <a:cs typeface="Trebuchet MS"/>
              </a:rPr>
              <a:t>form </a:t>
            </a:r>
            <a:r>
              <a:rPr sz="1200" b="1" spc="-114" dirty="0">
                <a:solidFill>
                  <a:schemeClr val="bg1"/>
                </a:solidFill>
                <a:latin typeface="Trebuchet MS"/>
                <a:cs typeface="Trebuchet MS"/>
              </a:rPr>
              <a:t>of </a:t>
            </a:r>
            <a:r>
              <a:rPr sz="1200" b="1" spc="-130" dirty="0">
                <a:solidFill>
                  <a:schemeClr val="bg1"/>
                </a:solidFill>
                <a:latin typeface="Trebuchet MS"/>
                <a:cs typeface="Trebuchet MS"/>
              </a:rPr>
              <a:t>the </a:t>
            </a:r>
            <a:r>
              <a:rPr sz="1200" b="1" spc="-145" dirty="0">
                <a:solidFill>
                  <a:schemeClr val="bg1"/>
                </a:solidFill>
                <a:latin typeface="Trebuchet MS"/>
                <a:cs typeface="Trebuchet MS"/>
              </a:rPr>
              <a:t>COGENT </a:t>
            </a:r>
            <a:r>
              <a:rPr sz="1200" b="1" spc="-110" dirty="0">
                <a:solidFill>
                  <a:schemeClr val="bg1"/>
                </a:solidFill>
                <a:latin typeface="Trebuchet MS"/>
                <a:cs typeface="Trebuchet MS"/>
              </a:rPr>
              <a:t>BEEF </a:t>
            </a:r>
            <a:r>
              <a:rPr sz="1200" b="1" spc="-10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14" dirty="0">
                <a:solidFill>
                  <a:schemeClr val="bg1"/>
                </a:solidFill>
                <a:latin typeface="Trebuchet MS"/>
                <a:cs typeface="Trebuchet MS"/>
              </a:rPr>
              <a:t>IMPACT </a:t>
            </a:r>
            <a:r>
              <a:rPr sz="1200" b="1" spc="-35" dirty="0">
                <a:solidFill>
                  <a:schemeClr val="bg1"/>
                </a:solidFill>
                <a:latin typeface="Trebuchet MS"/>
                <a:cs typeface="Trebuchet MS"/>
              </a:rPr>
              <a:t>(£CBI) </a:t>
            </a:r>
            <a:r>
              <a:rPr sz="1200" b="1" spc="-50" dirty="0">
                <a:solidFill>
                  <a:schemeClr val="bg1"/>
                </a:solidFill>
                <a:latin typeface="Trebuchet MS"/>
                <a:cs typeface="Trebuchet MS"/>
              </a:rPr>
              <a:t>is </a:t>
            </a:r>
            <a:r>
              <a:rPr sz="1200" b="1" spc="-120" dirty="0">
                <a:solidFill>
                  <a:schemeClr val="bg1"/>
                </a:solidFill>
                <a:latin typeface="Trebuchet MS"/>
                <a:cs typeface="Trebuchet MS"/>
              </a:rPr>
              <a:t>aimed </a:t>
            </a:r>
            <a:r>
              <a:rPr sz="1200" b="1" spc="-90" dirty="0">
                <a:solidFill>
                  <a:schemeClr val="bg1"/>
                </a:solidFill>
                <a:latin typeface="Trebuchet MS"/>
                <a:cs typeface="Trebuchet MS"/>
              </a:rPr>
              <a:t>at </a:t>
            </a:r>
            <a:r>
              <a:rPr sz="1200" b="1" spc="-110" dirty="0">
                <a:solidFill>
                  <a:schemeClr val="bg1"/>
                </a:solidFill>
                <a:latin typeface="Trebuchet MS"/>
                <a:cs typeface="Trebuchet MS"/>
              </a:rPr>
              <a:t>customers </a:t>
            </a:r>
            <a:r>
              <a:rPr sz="1200" b="1" spc="-125" dirty="0">
                <a:solidFill>
                  <a:schemeClr val="bg1"/>
                </a:solidFill>
                <a:latin typeface="Trebuchet MS"/>
                <a:cs typeface="Trebuchet MS"/>
              </a:rPr>
              <a:t>wanting </a:t>
            </a:r>
            <a:r>
              <a:rPr sz="1200" b="1" spc="-120" dirty="0">
                <a:solidFill>
                  <a:schemeClr val="bg1"/>
                </a:solidFill>
                <a:latin typeface="Trebuchet MS"/>
                <a:cs typeface="Trebuchet MS"/>
              </a:rPr>
              <a:t>to </a:t>
            </a:r>
            <a:r>
              <a:rPr sz="1200" b="1" spc="-110" dirty="0">
                <a:solidFill>
                  <a:schemeClr val="bg1"/>
                </a:solidFill>
                <a:latin typeface="Trebuchet MS"/>
                <a:cs typeface="Trebuchet MS"/>
              </a:rPr>
              <a:t>find </a:t>
            </a:r>
            <a:r>
              <a:rPr sz="1200" b="1" spc="-85" dirty="0">
                <a:solidFill>
                  <a:schemeClr val="bg1"/>
                </a:solidFill>
                <a:latin typeface="Trebuchet MS"/>
                <a:cs typeface="Trebuchet MS"/>
              </a:rPr>
              <a:t>bulls </a:t>
            </a:r>
            <a:r>
              <a:rPr sz="1200" b="1" spc="-110" dirty="0">
                <a:solidFill>
                  <a:schemeClr val="bg1"/>
                </a:solidFill>
                <a:latin typeface="Trebuchet MS"/>
                <a:cs typeface="Trebuchet MS"/>
              </a:rPr>
              <a:t>that </a:t>
            </a:r>
            <a:r>
              <a:rPr sz="1200" b="1" spc="-114" dirty="0">
                <a:solidFill>
                  <a:schemeClr val="bg1"/>
                </a:solidFill>
                <a:latin typeface="Trebuchet MS"/>
                <a:cs typeface="Trebuchet MS"/>
              </a:rPr>
              <a:t>will </a:t>
            </a:r>
            <a:r>
              <a:rPr sz="1200" b="1" spc="-1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90" dirty="0">
                <a:solidFill>
                  <a:schemeClr val="bg1"/>
                </a:solidFill>
                <a:latin typeface="Trebuchet MS"/>
                <a:cs typeface="Trebuchet MS"/>
              </a:rPr>
              <a:t>suit</a:t>
            </a:r>
            <a:r>
              <a:rPr sz="1200" b="1" spc="-5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25" dirty="0">
                <a:solidFill>
                  <a:schemeClr val="bg1"/>
                </a:solidFill>
                <a:latin typeface="Trebuchet MS"/>
                <a:cs typeface="Trebuchet MS"/>
              </a:rPr>
              <a:t>their</a:t>
            </a:r>
            <a:r>
              <a:rPr sz="1200" b="1" spc="-5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05" dirty="0">
                <a:solidFill>
                  <a:schemeClr val="bg1"/>
                </a:solidFill>
                <a:latin typeface="Trebuchet MS"/>
                <a:cs typeface="Trebuchet MS"/>
              </a:rPr>
              <a:t>systems</a:t>
            </a:r>
            <a:r>
              <a:rPr sz="1200" b="1" spc="-5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25" dirty="0">
                <a:solidFill>
                  <a:schemeClr val="bg1"/>
                </a:solidFill>
                <a:latin typeface="Trebuchet MS"/>
                <a:cs typeface="Trebuchet MS"/>
              </a:rPr>
              <a:t>for</a:t>
            </a:r>
            <a:r>
              <a:rPr sz="1200" b="1" spc="-5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90" dirty="0">
                <a:solidFill>
                  <a:schemeClr val="bg1"/>
                </a:solidFill>
                <a:latin typeface="Trebuchet MS"/>
                <a:cs typeface="Trebuchet MS"/>
              </a:rPr>
              <a:t>Ease</a:t>
            </a:r>
            <a:r>
              <a:rPr sz="1200" b="1" spc="-5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14" dirty="0">
                <a:solidFill>
                  <a:schemeClr val="bg1"/>
                </a:solidFill>
                <a:latin typeface="Trebuchet MS"/>
                <a:cs typeface="Trebuchet MS"/>
              </a:rPr>
              <a:t>of</a:t>
            </a:r>
            <a:r>
              <a:rPr sz="1200" b="1" spc="-5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10" dirty="0">
                <a:solidFill>
                  <a:schemeClr val="bg1"/>
                </a:solidFill>
                <a:latin typeface="Trebuchet MS"/>
                <a:cs typeface="Trebuchet MS"/>
              </a:rPr>
              <a:t>Management</a:t>
            </a:r>
            <a:r>
              <a:rPr sz="1200" b="1" spc="-5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10" dirty="0">
                <a:solidFill>
                  <a:schemeClr val="bg1"/>
                </a:solidFill>
                <a:latin typeface="Trebuchet MS"/>
                <a:cs typeface="Trebuchet MS"/>
              </a:rPr>
              <a:t>and</a:t>
            </a:r>
            <a:r>
              <a:rPr sz="1200" b="1" spc="-5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20" dirty="0">
                <a:solidFill>
                  <a:schemeClr val="bg1"/>
                </a:solidFill>
                <a:latin typeface="Trebuchet MS"/>
                <a:cs typeface="Trebuchet MS"/>
              </a:rPr>
              <a:t>added</a:t>
            </a:r>
            <a:r>
              <a:rPr sz="1200" b="1" spc="-5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00" dirty="0">
                <a:solidFill>
                  <a:schemeClr val="bg1"/>
                </a:solidFill>
                <a:latin typeface="Trebuchet MS"/>
                <a:cs typeface="Trebuchet MS"/>
              </a:rPr>
              <a:t>Market</a:t>
            </a:r>
            <a:r>
              <a:rPr sz="1200" b="1" spc="-1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35" dirty="0">
                <a:solidFill>
                  <a:schemeClr val="bg1"/>
                </a:solidFill>
                <a:latin typeface="Trebuchet MS"/>
                <a:cs typeface="Trebuchet MS"/>
              </a:rPr>
              <a:t>Value.</a:t>
            </a:r>
            <a:endParaRPr sz="12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253365" algn="just">
              <a:lnSpc>
                <a:spcPct val="100000"/>
              </a:lnSpc>
            </a:pPr>
            <a:r>
              <a:rPr sz="1200" b="1" spc="-155" dirty="0">
                <a:solidFill>
                  <a:schemeClr val="bg1"/>
                </a:solidFill>
                <a:latin typeface="Trebuchet MS"/>
                <a:cs typeface="Trebuchet MS"/>
              </a:rPr>
              <a:t>For</a:t>
            </a:r>
            <a:r>
              <a:rPr sz="1200" b="1" spc="-6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55" dirty="0">
                <a:solidFill>
                  <a:schemeClr val="bg1"/>
                </a:solidFill>
                <a:latin typeface="Trebuchet MS"/>
                <a:cs typeface="Trebuchet MS"/>
              </a:rPr>
              <a:t>more</a:t>
            </a:r>
            <a:r>
              <a:rPr sz="1200" b="1" spc="-6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14" dirty="0">
                <a:solidFill>
                  <a:schemeClr val="bg1"/>
                </a:solidFill>
                <a:latin typeface="Trebuchet MS"/>
                <a:cs typeface="Trebuchet MS"/>
              </a:rPr>
              <a:t>information</a:t>
            </a:r>
            <a:r>
              <a:rPr sz="1200" b="1" spc="-5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05" dirty="0">
                <a:solidFill>
                  <a:schemeClr val="bg1"/>
                </a:solidFill>
                <a:latin typeface="Trebuchet MS"/>
                <a:cs typeface="Trebuchet MS"/>
              </a:rPr>
              <a:t>contact</a:t>
            </a:r>
            <a:r>
              <a:rPr sz="1200" b="1" spc="-6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55" dirty="0">
                <a:solidFill>
                  <a:schemeClr val="bg1"/>
                </a:solidFill>
                <a:latin typeface="Trebuchet MS"/>
                <a:cs typeface="Trebuchet MS"/>
              </a:rPr>
              <a:t>your</a:t>
            </a:r>
            <a:r>
              <a:rPr sz="1200" b="1" spc="-6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85" dirty="0">
                <a:solidFill>
                  <a:schemeClr val="bg1"/>
                </a:solidFill>
                <a:latin typeface="Trebuchet MS"/>
                <a:cs typeface="Trebuchet MS"/>
              </a:rPr>
              <a:t>local</a:t>
            </a:r>
            <a:r>
              <a:rPr sz="1200" b="1" spc="-5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14" dirty="0">
                <a:solidFill>
                  <a:schemeClr val="bg1"/>
                </a:solidFill>
                <a:latin typeface="Trebuchet MS"/>
                <a:cs typeface="Trebuchet MS"/>
              </a:rPr>
              <a:t>Genetic</a:t>
            </a:r>
            <a:r>
              <a:rPr sz="1200" b="1" spc="-6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200" b="1" spc="-105" dirty="0">
                <a:solidFill>
                  <a:schemeClr val="bg1"/>
                </a:solidFill>
                <a:latin typeface="Trebuchet MS"/>
                <a:cs typeface="Trebuchet MS"/>
              </a:rPr>
              <a:t>Consultant.</a:t>
            </a:r>
            <a:endParaRPr sz="12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2199563" y="733679"/>
            <a:ext cx="3554729" cy="7736205"/>
            <a:chOff x="2199563" y="733679"/>
            <a:chExt cx="3554729" cy="7736205"/>
          </a:xfrm>
        </p:grpSpPr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20731" y="8157262"/>
              <a:ext cx="1040447" cy="10168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199563" y="7992327"/>
              <a:ext cx="1949450" cy="126364"/>
            </a:xfrm>
            <a:custGeom>
              <a:avLst/>
              <a:gdLst/>
              <a:ahLst/>
              <a:cxnLst/>
              <a:rect l="l" t="t" r="r" b="b"/>
              <a:pathLst>
                <a:path w="1949450" h="126365">
                  <a:moveTo>
                    <a:pt x="50419" y="1777"/>
                  </a:moveTo>
                  <a:lnTo>
                    <a:pt x="0" y="1777"/>
                  </a:lnTo>
                  <a:lnTo>
                    <a:pt x="0" y="124358"/>
                  </a:lnTo>
                  <a:lnTo>
                    <a:pt x="50215" y="124358"/>
                  </a:lnTo>
                  <a:lnTo>
                    <a:pt x="59109" y="124160"/>
                  </a:lnTo>
                  <a:lnTo>
                    <a:pt x="67473" y="123175"/>
                  </a:lnTo>
                  <a:lnTo>
                    <a:pt x="75435" y="120816"/>
                  </a:lnTo>
                  <a:lnTo>
                    <a:pt x="83121" y="116497"/>
                  </a:lnTo>
                  <a:lnTo>
                    <a:pt x="88770" y="111315"/>
                  </a:lnTo>
                  <a:lnTo>
                    <a:pt x="16738" y="111315"/>
                  </a:lnTo>
                  <a:lnTo>
                    <a:pt x="16738" y="66103"/>
                  </a:lnTo>
                  <a:lnTo>
                    <a:pt x="82941" y="66103"/>
                  </a:lnTo>
                  <a:lnTo>
                    <a:pt x="79627" y="63501"/>
                  </a:lnTo>
                  <a:lnTo>
                    <a:pt x="68326" y="59499"/>
                  </a:lnTo>
                  <a:lnTo>
                    <a:pt x="68326" y="59143"/>
                  </a:lnTo>
                  <a:lnTo>
                    <a:pt x="78168" y="55443"/>
                  </a:lnTo>
                  <a:lnTo>
                    <a:pt x="79332" y="54495"/>
                  </a:lnTo>
                  <a:lnTo>
                    <a:pt x="60147" y="54495"/>
                  </a:lnTo>
                  <a:lnTo>
                    <a:pt x="51003" y="54317"/>
                  </a:lnTo>
                  <a:lnTo>
                    <a:pt x="16738" y="54317"/>
                  </a:lnTo>
                  <a:lnTo>
                    <a:pt x="16738" y="14287"/>
                  </a:lnTo>
                  <a:lnTo>
                    <a:pt x="85445" y="14287"/>
                  </a:lnTo>
                  <a:lnTo>
                    <a:pt x="83831" y="12202"/>
                  </a:lnTo>
                  <a:lnTo>
                    <a:pt x="77863" y="7505"/>
                  </a:lnTo>
                  <a:lnTo>
                    <a:pt x="71248" y="4349"/>
                  </a:lnTo>
                  <a:lnTo>
                    <a:pt x="64650" y="2632"/>
                  </a:lnTo>
                  <a:lnTo>
                    <a:pt x="57798" y="1919"/>
                  </a:lnTo>
                  <a:lnTo>
                    <a:pt x="50419" y="1777"/>
                  </a:lnTo>
                  <a:close/>
                </a:path>
                <a:path w="1949450" h="126365">
                  <a:moveTo>
                    <a:pt x="82941" y="66103"/>
                  </a:moveTo>
                  <a:lnTo>
                    <a:pt x="63068" y="66103"/>
                  </a:lnTo>
                  <a:lnTo>
                    <a:pt x="75730" y="75222"/>
                  </a:lnTo>
                  <a:lnTo>
                    <a:pt x="79222" y="82549"/>
                  </a:lnTo>
                  <a:lnTo>
                    <a:pt x="79222" y="96481"/>
                  </a:lnTo>
                  <a:lnTo>
                    <a:pt x="76504" y="102374"/>
                  </a:lnTo>
                  <a:lnTo>
                    <a:pt x="70853" y="106311"/>
                  </a:lnTo>
                  <a:lnTo>
                    <a:pt x="65024" y="110604"/>
                  </a:lnTo>
                  <a:lnTo>
                    <a:pt x="56845" y="111315"/>
                  </a:lnTo>
                  <a:lnTo>
                    <a:pt x="88770" y="111315"/>
                  </a:lnTo>
                  <a:lnTo>
                    <a:pt x="88906" y="111189"/>
                  </a:lnTo>
                  <a:lnTo>
                    <a:pt x="92905" y="105014"/>
                  </a:lnTo>
                  <a:lnTo>
                    <a:pt x="95224" y="98103"/>
                  </a:lnTo>
                  <a:lnTo>
                    <a:pt x="95973" y="90589"/>
                  </a:lnTo>
                  <a:lnTo>
                    <a:pt x="93980" y="79550"/>
                  </a:lnTo>
                  <a:lnTo>
                    <a:pt x="88355" y="70353"/>
                  </a:lnTo>
                  <a:lnTo>
                    <a:pt x="82941" y="66103"/>
                  </a:lnTo>
                  <a:close/>
                </a:path>
                <a:path w="1949450" h="126365">
                  <a:moveTo>
                    <a:pt x="85445" y="14287"/>
                  </a:moveTo>
                  <a:lnTo>
                    <a:pt x="59563" y="14287"/>
                  </a:lnTo>
                  <a:lnTo>
                    <a:pt x="65405" y="17322"/>
                  </a:lnTo>
                  <a:lnTo>
                    <a:pt x="72224" y="21081"/>
                  </a:lnTo>
                  <a:lnTo>
                    <a:pt x="75336" y="26263"/>
                  </a:lnTo>
                  <a:lnTo>
                    <a:pt x="75336" y="39484"/>
                  </a:lnTo>
                  <a:lnTo>
                    <a:pt x="72415" y="46100"/>
                  </a:lnTo>
                  <a:lnTo>
                    <a:pt x="66967" y="49669"/>
                  </a:lnTo>
                  <a:lnTo>
                    <a:pt x="60147" y="54495"/>
                  </a:lnTo>
                  <a:lnTo>
                    <a:pt x="79332" y="54495"/>
                  </a:lnTo>
                  <a:lnTo>
                    <a:pt x="85582" y="49402"/>
                  </a:lnTo>
                  <a:lnTo>
                    <a:pt x="90257" y="41352"/>
                  </a:lnTo>
                  <a:lnTo>
                    <a:pt x="91884" y="31622"/>
                  </a:lnTo>
                  <a:lnTo>
                    <a:pt x="90952" y="24411"/>
                  </a:lnTo>
                  <a:lnTo>
                    <a:pt x="88231" y="17887"/>
                  </a:lnTo>
                  <a:lnTo>
                    <a:pt x="85445" y="14287"/>
                  </a:lnTo>
                  <a:close/>
                </a:path>
                <a:path w="1949450" h="126365">
                  <a:moveTo>
                    <a:pt x="170726" y="1777"/>
                  </a:moveTo>
                  <a:lnTo>
                    <a:pt x="120700" y="1777"/>
                  </a:lnTo>
                  <a:lnTo>
                    <a:pt x="120700" y="124358"/>
                  </a:lnTo>
                  <a:lnTo>
                    <a:pt x="137439" y="124358"/>
                  </a:lnTo>
                  <a:lnTo>
                    <a:pt x="137439" y="71285"/>
                  </a:lnTo>
                  <a:lnTo>
                    <a:pt x="192119" y="71285"/>
                  </a:lnTo>
                  <a:lnTo>
                    <a:pt x="190385" y="67538"/>
                  </a:lnTo>
                  <a:lnTo>
                    <a:pt x="200847" y="62998"/>
                  </a:lnTo>
                  <a:lnTo>
                    <a:pt x="205407" y="58788"/>
                  </a:lnTo>
                  <a:lnTo>
                    <a:pt x="137439" y="58788"/>
                  </a:lnTo>
                  <a:lnTo>
                    <a:pt x="137439" y="15011"/>
                  </a:lnTo>
                  <a:lnTo>
                    <a:pt x="207333" y="15011"/>
                  </a:lnTo>
                  <a:lnTo>
                    <a:pt x="207089" y="14656"/>
                  </a:lnTo>
                  <a:lnTo>
                    <a:pt x="201091" y="9283"/>
                  </a:lnTo>
                  <a:lnTo>
                    <a:pt x="194102" y="5474"/>
                  </a:lnTo>
                  <a:lnTo>
                    <a:pt x="186637" y="3187"/>
                  </a:lnTo>
                  <a:lnTo>
                    <a:pt x="178808" y="2072"/>
                  </a:lnTo>
                  <a:lnTo>
                    <a:pt x="170726" y="1777"/>
                  </a:lnTo>
                  <a:close/>
                </a:path>
                <a:path w="1949450" h="126365">
                  <a:moveTo>
                    <a:pt x="192119" y="71285"/>
                  </a:moveTo>
                  <a:lnTo>
                    <a:pt x="174421" y="71285"/>
                  </a:lnTo>
                  <a:lnTo>
                    <a:pt x="199148" y="124358"/>
                  </a:lnTo>
                  <a:lnTo>
                    <a:pt x="216674" y="124358"/>
                  </a:lnTo>
                  <a:lnTo>
                    <a:pt x="192119" y="71285"/>
                  </a:lnTo>
                  <a:close/>
                </a:path>
                <a:path w="1949450" h="126365">
                  <a:moveTo>
                    <a:pt x="207333" y="15011"/>
                  </a:moveTo>
                  <a:lnTo>
                    <a:pt x="177736" y="15011"/>
                  </a:lnTo>
                  <a:lnTo>
                    <a:pt x="183375" y="15189"/>
                  </a:lnTo>
                  <a:lnTo>
                    <a:pt x="189217" y="18935"/>
                  </a:lnTo>
                  <a:lnTo>
                    <a:pt x="195643" y="22872"/>
                  </a:lnTo>
                  <a:lnTo>
                    <a:pt x="198564" y="28765"/>
                  </a:lnTo>
                  <a:lnTo>
                    <a:pt x="198564" y="41808"/>
                  </a:lnTo>
                  <a:lnTo>
                    <a:pt x="196418" y="47701"/>
                  </a:lnTo>
                  <a:lnTo>
                    <a:pt x="191757" y="51993"/>
                  </a:lnTo>
                  <a:lnTo>
                    <a:pt x="185127" y="58242"/>
                  </a:lnTo>
                  <a:lnTo>
                    <a:pt x="177736" y="58788"/>
                  </a:lnTo>
                  <a:lnTo>
                    <a:pt x="205407" y="58788"/>
                  </a:lnTo>
                  <a:lnTo>
                    <a:pt x="208683" y="55764"/>
                  </a:lnTo>
                  <a:lnTo>
                    <a:pt x="213599" y="46555"/>
                  </a:lnTo>
                  <a:lnTo>
                    <a:pt x="215303" y="36093"/>
                  </a:lnTo>
                  <a:lnTo>
                    <a:pt x="214341" y="28412"/>
                  </a:lnTo>
                  <a:lnTo>
                    <a:pt x="211555" y="21150"/>
                  </a:lnTo>
                  <a:lnTo>
                    <a:pt x="207333" y="15011"/>
                  </a:lnTo>
                  <a:close/>
                </a:path>
                <a:path w="1949450" h="126365">
                  <a:moveTo>
                    <a:pt x="326656" y="1777"/>
                  </a:moveTo>
                  <a:lnTo>
                    <a:pt x="242176" y="1777"/>
                  </a:lnTo>
                  <a:lnTo>
                    <a:pt x="242176" y="124358"/>
                  </a:lnTo>
                  <a:lnTo>
                    <a:pt x="328612" y="124358"/>
                  </a:lnTo>
                  <a:lnTo>
                    <a:pt x="328612" y="111137"/>
                  </a:lnTo>
                  <a:lnTo>
                    <a:pt x="258914" y="111137"/>
                  </a:lnTo>
                  <a:lnTo>
                    <a:pt x="258914" y="66281"/>
                  </a:lnTo>
                  <a:lnTo>
                    <a:pt x="312648" y="66281"/>
                  </a:lnTo>
                  <a:lnTo>
                    <a:pt x="312648" y="53962"/>
                  </a:lnTo>
                  <a:lnTo>
                    <a:pt x="258914" y="53962"/>
                  </a:lnTo>
                  <a:lnTo>
                    <a:pt x="258914" y="15011"/>
                  </a:lnTo>
                  <a:lnTo>
                    <a:pt x="326656" y="15011"/>
                  </a:lnTo>
                  <a:lnTo>
                    <a:pt x="326656" y="1777"/>
                  </a:lnTo>
                  <a:close/>
                </a:path>
                <a:path w="1949450" h="126365">
                  <a:moveTo>
                    <a:pt x="435673" y="1777"/>
                  </a:moveTo>
                  <a:lnTo>
                    <a:pt x="351193" y="1777"/>
                  </a:lnTo>
                  <a:lnTo>
                    <a:pt x="351193" y="124358"/>
                  </a:lnTo>
                  <a:lnTo>
                    <a:pt x="437629" y="124358"/>
                  </a:lnTo>
                  <a:lnTo>
                    <a:pt x="437629" y="111137"/>
                  </a:lnTo>
                  <a:lnTo>
                    <a:pt x="367931" y="111137"/>
                  </a:lnTo>
                  <a:lnTo>
                    <a:pt x="367931" y="66281"/>
                  </a:lnTo>
                  <a:lnTo>
                    <a:pt x="421665" y="66281"/>
                  </a:lnTo>
                  <a:lnTo>
                    <a:pt x="421665" y="53962"/>
                  </a:lnTo>
                  <a:lnTo>
                    <a:pt x="367931" y="53962"/>
                  </a:lnTo>
                  <a:lnTo>
                    <a:pt x="367931" y="15011"/>
                  </a:lnTo>
                  <a:lnTo>
                    <a:pt x="435673" y="15011"/>
                  </a:lnTo>
                  <a:lnTo>
                    <a:pt x="435673" y="1777"/>
                  </a:lnTo>
                  <a:close/>
                </a:path>
                <a:path w="1949450" h="126365">
                  <a:moveTo>
                    <a:pt x="502450" y="1777"/>
                  </a:moveTo>
                  <a:lnTo>
                    <a:pt x="460209" y="1777"/>
                  </a:lnTo>
                  <a:lnTo>
                    <a:pt x="460209" y="124358"/>
                  </a:lnTo>
                  <a:lnTo>
                    <a:pt x="507898" y="124358"/>
                  </a:lnTo>
                  <a:lnTo>
                    <a:pt x="520806" y="123250"/>
                  </a:lnTo>
                  <a:lnTo>
                    <a:pt x="532164" y="119780"/>
                  </a:lnTo>
                  <a:lnTo>
                    <a:pt x="542099" y="113728"/>
                  </a:lnTo>
                  <a:lnTo>
                    <a:pt x="544453" y="111315"/>
                  </a:lnTo>
                  <a:lnTo>
                    <a:pt x="476948" y="111315"/>
                  </a:lnTo>
                  <a:lnTo>
                    <a:pt x="476948" y="14643"/>
                  </a:lnTo>
                  <a:lnTo>
                    <a:pt x="543231" y="14643"/>
                  </a:lnTo>
                  <a:lnTo>
                    <a:pt x="538559" y="10602"/>
                  </a:lnTo>
                  <a:lnTo>
                    <a:pt x="527829" y="5287"/>
                  </a:lnTo>
                  <a:lnTo>
                    <a:pt x="515896" y="2552"/>
                  </a:lnTo>
                  <a:lnTo>
                    <a:pt x="502450" y="1777"/>
                  </a:lnTo>
                  <a:close/>
                </a:path>
                <a:path w="1949450" h="126365">
                  <a:moveTo>
                    <a:pt x="543231" y="14643"/>
                  </a:moveTo>
                  <a:lnTo>
                    <a:pt x="501484" y="14643"/>
                  </a:lnTo>
                  <a:lnTo>
                    <a:pt x="511399" y="15115"/>
                  </a:lnTo>
                  <a:lnTo>
                    <a:pt x="520239" y="16944"/>
                  </a:lnTo>
                  <a:lnTo>
                    <a:pt x="546939" y="53286"/>
                  </a:lnTo>
                  <a:lnTo>
                    <a:pt x="547624" y="62712"/>
                  </a:lnTo>
                  <a:lnTo>
                    <a:pt x="547032" y="71242"/>
                  </a:lnTo>
                  <a:lnTo>
                    <a:pt x="522165" y="108167"/>
                  </a:lnTo>
                  <a:lnTo>
                    <a:pt x="501484" y="111315"/>
                  </a:lnTo>
                  <a:lnTo>
                    <a:pt x="544453" y="111315"/>
                  </a:lnTo>
                  <a:lnTo>
                    <a:pt x="563735" y="73901"/>
                  </a:lnTo>
                  <a:lnTo>
                    <a:pt x="564553" y="62712"/>
                  </a:lnTo>
                  <a:lnTo>
                    <a:pt x="563643" y="50926"/>
                  </a:lnTo>
                  <a:lnTo>
                    <a:pt x="560781" y="39574"/>
                  </a:lnTo>
                  <a:lnTo>
                    <a:pt x="555766" y="28892"/>
                  </a:lnTo>
                  <a:lnTo>
                    <a:pt x="548398" y="19113"/>
                  </a:lnTo>
                  <a:lnTo>
                    <a:pt x="543231" y="14643"/>
                  </a:lnTo>
                  <a:close/>
                </a:path>
                <a:path w="1949450" h="126365">
                  <a:moveTo>
                    <a:pt x="605828" y="1777"/>
                  </a:moveTo>
                  <a:lnTo>
                    <a:pt x="589089" y="1777"/>
                  </a:lnTo>
                  <a:lnTo>
                    <a:pt x="589089" y="124358"/>
                  </a:lnTo>
                  <a:lnTo>
                    <a:pt x="605828" y="124358"/>
                  </a:lnTo>
                  <a:lnTo>
                    <a:pt x="605828" y="1777"/>
                  </a:lnTo>
                  <a:close/>
                </a:path>
                <a:path w="1949450" h="126365">
                  <a:moveTo>
                    <a:pt x="658964" y="1777"/>
                  </a:moveTo>
                  <a:lnTo>
                    <a:pt x="637946" y="1777"/>
                  </a:lnTo>
                  <a:lnTo>
                    <a:pt x="637946" y="124358"/>
                  </a:lnTo>
                  <a:lnTo>
                    <a:pt x="651967" y="124358"/>
                  </a:lnTo>
                  <a:lnTo>
                    <a:pt x="651967" y="17513"/>
                  </a:lnTo>
                  <a:lnTo>
                    <a:pt x="668932" y="17513"/>
                  </a:lnTo>
                  <a:lnTo>
                    <a:pt x="658964" y="1777"/>
                  </a:lnTo>
                  <a:close/>
                </a:path>
                <a:path w="1949450" h="126365">
                  <a:moveTo>
                    <a:pt x="668932" y="17513"/>
                  </a:moveTo>
                  <a:lnTo>
                    <a:pt x="651967" y="17513"/>
                  </a:lnTo>
                  <a:lnTo>
                    <a:pt x="719899" y="124358"/>
                  </a:lnTo>
                  <a:lnTo>
                    <a:pt x="736257" y="124358"/>
                  </a:lnTo>
                  <a:lnTo>
                    <a:pt x="736257" y="101663"/>
                  </a:lnTo>
                  <a:lnTo>
                    <a:pt x="722236" y="101663"/>
                  </a:lnTo>
                  <a:lnTo>
                    <a:pt x="668932" y="17513"/>
                  </a:lnTo>
                  <a:close/>
                </a:path>
                <a:path w="1949450" h="126365">
                  <a:moveTo>
                    <a:pt x="736257" y="1777"/>
                  </a:moveTo>
                  <a:lnTo>
                    <a:pt x="722236" y="1777"/>
                  </a:lnTo>
                  <a:lnTo>
                    <a:pt x="722236" y="101663"/>
                  </a:lnTo>
                  <a:lnTo>
                    <a:pt x="736257" y="101663"/>
                  </a:lnTo>
                  <a:lnTo>
                    <a:pt x="736257" y="1777"/>
                  </a:lnTo>
                  <a:close/>
                </a:path>
                <a:path w="1949450" h="126365">
                  <a:moveTo>
                    <a:pt x="818413" y="0"/>
                  </a:moveTo>
                  <a:lnTo>
                    <a:pt x="792705" y="5527"/>
                  </a:lnTo>
                  <a:lnTo>
                    <a:pt x="774680" y="20099"/>
                  </a:lnTo>
                  <a:lnTo>
                    <a:pt x="764067" y="40703"/>
                  </a:lnTo>
                  <a:lnTo>
                    <a:pt x="760590" y="64325"/>
                  </a:lnTo>
                  <a:lnTo>
                    <a:pt x="761355" y="75798"/>
                  </a:lnTo>
                  <a:lnTo>
                    <a:pt x="783118" y="115663"/>
                  </a:lnTo>
                  <a:lnTo>
                    <a:pt x="816267" y="126149"/>
                  </a:lnTo>
                  <a:lnTo>
                    <a:pt x="827030" y="125219"/>
                  </a:lnTo>
                  <a:lnTo>
                    <a:pt x="837096" y="122327"/>
                  </a:lnTo>
                  <a:lnTo>
                    <a:pt x="845994" y="117324"/>
                  </a:lnTo>
                  <a:lnTo>
                    <a:pt x="849673" y="113639"/>
                  </a:lnTo>
                  <a:lnTo>
                    <a:pt x="817435" y="113639"/>
                  </a:lnTo>
                  <a:lnTo>
                    <a:pt x="807833" y="112360"/>
                  </a:lnTo>
                  <a:lnTo>
                    <a:pt x="780441" y="80263"/>
                  </a:lnTo>
                  <a:lnTo>
                    <a:pt x="778724" y="64325"/>
                  </a:lnTo>
                  <a:lnTo>
                    <a:pt x="778796" y="62534"/>
                  </a:lnTo>
                  <a:lnTo>
                    <a:pt x="780468" y="46179"/>
                  </a:lnTo>
                  <a:lnTo>
                    <a:pt x="786650" y="29794"/>
                  </a:lnTo>
                  <a:lnTo>
                    <a:pt x="798490" y="17627"/>
                  </a:lnTo>
                  <a:lnTo>
                    <a:pt x="817245" y="12865"/>
                  </a:lnTo>
                  <a:lnTo>
                    <a:pt x="853052" y="12865"/>
                  </a:lnTo>
                  <a:lnTo>
                    <a:pt x="849779" y="9356"/>
                  </a:lnTo>
                  <a:lnTo>
                    <a:pt x="835839" y="2409"/>
                  </a:lnTo>
                  <a:lnTo>
                    <a:pt x="818413" y="0"/>
                  </a:lnTo>
                  <a:close/>
                </a:path>
                <a:path w="1949450" h="126365">
                  <a:moveTo>
                    <a:pt x="868045" y="110058"/>
                  </a:moveTo>
                  <a:lnTo>
                    <a:pt x="853249" y="110058"/>
                  </a:lnTo>
                  <a:lnTo>
                    <a:pt x="857732" y="125247"/>
                  </a:lnTo>
                  <a:lnTo>
                    <a:pt x="868045" y="125247"/>
                  </a:lnTo>
                  <a:lnTo>
                    <a:pt x="868045" y="110058"/>
                  </a:lnTo>
                  <a:close/>
                </a:path>
                <a:path w="1949450" h="126365">
                  <a:moveTo>
                    <a:pt x="868045" y="62534"/>
                  </a:moveTo>
                  <a:lnTo>
                    <a:pt x="817626" y="62534"/>
                  </a:lnTo>
                  <a:lnTo>
                    <a:pt x="817626" y="75399"/>
                  </a:lnTo>
                  <a:lnTo>
                    <a:pt x="850912" y="75399"/>
                  </a:lnTo>
                  <a:lnTo>
                    <a:pt x="850912" y="82194"/>
                  </a:lnTo>
                  <a:lnTo>
                    <a:pt x="848584" y="94946"/>
                  </a:lnTo>
                  <a:lnTo>
                    <a:pt x="841913" y="104884"/>
                  </a:lnTo>
                  <a:lnTo>
                    <a:pt x="831372" y="111339"/>
                  </a:lnTo>
                  <a:lnTo>
                    <a:pt x="817435" y="113639"/>
                  </a:lnTo>
                  <a:lnTo>
                    <a:pt x="849673" y="113639"/>
                  </a:lnTo>
                  <a:lnTo>
                    <a:pt x="853249" y="110058"/>
                  </a:lnTo>
                  <a:lnTo>
                    <a:pt x="868045" y="110058"/>
                  </a:lnTo>
                  <a:lnTo>
                    <a:pt x="868045" y="62534"/>
                  </a:lnTo>
                  <a:close/>
                </a:path>
                <a:path w="1949450" h="126365">
                  <a:moveTo>
                    <a:pt x="853052" y="12865"/>
                  </a:moveTo>
                  <a:lnTo>
                    <a:pt x="817245" y="12865"/>
                  </a:lnTo>
                  <a:lnTo>
                    <a:pt x="829429" y="14752"/>
                  </a:lnTo>
                  <a:lnTo>
                    <a:pt x="839408" y="20056"/>
                  </a:lnTo>
                  <a:lnTo>
                    <a:pt x="846721" y="28242"/>
                  </a:lnTo>
                  <a:lnTo>
                    <a:pt x="850912" y="38773"/>
                  </a:lnTo>
                  <a:lnTo>
                    <a:pt x="866686" y="35191"/>
                  </a:lnTo>
                  <a:lnTo>
                    <a:pt x="860104" y="20423"/>
                  </a:lnTo>
                  <a:lnTo>
                    <a:pt x="853052" y="12865"/>
                  </a:lnTo>
                  <a:close/>
                </a:path>
                <a:path w="1949450" h="126365">
                  <a:moveTo>
                    <a:pt x="971804" y="1777"/>
                  </a:moveTo>
                  <a:lnTo>
                    <a:pt x="955065" y="1777"/>
                  </a:lnTo>
                  <a:lnTo>
                    <a:pt x="955065" y="124358"/>
                  </a:lnTo>
                  <a:lnTo>
                    <a:pt x="971804" y="124358"/>
                  </a:lnTo>
                  <a:lnTo>
                    <a:pt x="971804" y="1777"/>
                  </a:lnTo>
                  <a:close/>
                </a:path>
                <a:path w="1949450" h="126365">
                  <a:moveTo>
                    <a:pt x="1024953" y="1777"/>
                  </a:moveTo>
                  <a:lnTo>
                    <a:pt x="1003935" y="1777"/>
                  </a:lnTo>
                  <a:lnTo>
                    <a:pt x="1003935" y="124358"/>
                  </a:lnTo>
                  <a:lnTo>
                    <a:pt x="1017943" y="124358"/>
                  </a:lnTo>
                  <a:lnTo>
                    <a:pt x="1017943" y="17513"/>
                  </a:lnTo>
                  <a:lnTo>
                    <a:pt x="1034920" y="17513"/>
                  </a:lnTo>
                  <a:lnTo>
                    <a:pt x="1024953" y="1777"/>
                  </a:lnTo>
                  <a:close/>
                </a:path>
                <a:path w="1949450" h="126365">
                  <a:moveTo>
                    <a:pt x="1034920" y="17513"/>
                  </a:moveTo>
                  <a:lnTo>
                    <a:pt x="1017943" y="17513"/>
                  </a:lnTo>
                  <a:lnTo>
                    <a:pt x="1085888" y="124358"/>
                  </a:lnTo>
                  <a:lnTo>
                    <a:pt x="1102245" y="124358"/>
                  </a:lnTo>
                  <a:lnTo>
                    <a:pt x="1102245" y="101663"/>
                  </a:lnTo>
                  <a:lnTo>
                    <a:pt x="1088224" y="101663"/>
                  </a:lnTo>
                  <a:lnTo>
                    <a:pt x="1034920" y="17513"/>
                  </a:lnTo>
                  <a:close/>
                </a:path>
                <a:path w="1949450" h="126365">
                  <a:moveTo>
                    <a:pt x="1102245" y="1777"/>
                  </a:moveTo>
                  <a:lnTo>
                    <a:pt x="1088224" y="1777"/>
                  </a:lnTo>
                  <a:lnTo>
                    <a:pt x="1088224" y="101663"/>
                  </a:lnTo>
                  <a:lnTo>
                    <a:pt x="1102245" y="101663"/>
                  </a:lnTo>
                  <a:lnTo>
                    <a:pt x="1102245" y="1777"/>
                  </a:lnTo>
                  <a:close/>
                </a:path>
                <a:path w="1949450" h="126365">
                  <a:moveTo>
                    <a:pt x="1153439" y="1777"/>
                  </a:moveTo>
                  <a:lnTo>
                    <a:pt x="1132408" y="1777"/>
                  </a:lnTo>
                  <a:lnTo>
                    <a:pt x="1132408" y="124358"/>
                  </a:lnTo>
                  <a:lnTo>
                    <a:pt x="1146429" y="124358"/>
                  </a:lnTo>
                  <a:lnTo>
                    <a:pt x="1146429" y="17513"/>
                  </a:lnTo>
                  <a:lnTo>
                    <a:pt x="1163406" y="17513"/>
                  </a:lnTo>
                  <a:lnTo>
                    <a:pt x="1153439" y="1777"/>
                  </a:lnTo>
                  <a:close/>
                </a:path>
                <a:path w="1949450" h="126365">
                  <a:moveTo>
                    <a:pt x="1163406" y="17513"/>
                  </a:moveTo>
                  <a:lnTo>
                    <a:pt x="1146429" y="17513"/>
                  </a:lnTo>
                  <a:lnTo>
                    <a:pt x="1214374" y="124358"/>
                  </a:lnTo>
                  <a:lnTo>
                    <a:pt x="1230718" y="124358"/>
                  </a:lnTo>
                  <a:lnTo>
                    <a:pt x="1230718" y="101663"/>
                  </a:lnTo>
                  <a:lnTo>
                    <a:pt x="1216710" y="101663"/>
                  </a:lnTo>
                  <a:lnTo>
                    <a:pt x="1163406" y="17513"/>
                  </a:lnTo>
                  <a:close/>
                </a:path>
                <a:path w="1949450" h="126365">
                  <a:moveTo>
                    <a:pt x="1230718" y="1777"/>
                  </a:moveTo>
                  <a:lnTo>
                    <a:pt x="1216710" y="1777"/>
                  </a:lnTo>
                  <a:lnTo>
                    <a:pt x="1216710" y="101663"/>
                  </a:lnTo>
                  <a:lnTo>
                    <a:pt x="1230718" y="101663"/>
                  </a:lnTo>
                  <a:lnTo>
                    <a:pt x="1230718" y="1777"/>
                  </a:lnTo>
                  <a:close/>
                </a:path>
                <a:path w="1949450" h="126365">
                  <a:moveTo>
                    <a:pt x="1309954" y="0"/>
                  </a:moveTo>
                  <a:lnTo>
                    <a:pt x="1285114" y="5698"/>
                  </a:lnTo>
                  <a:lnTo>
                    <a:pt x="1268048" y="20524"/>
                  </a:lnTo>
                  <a:lnTo>
                    <a:pt x="1258210" y="41078"/>
                  </a:lnTo>
                  <a:lnTo>
                    <a:pt x="1255052" y="63957"/>
                  </a:lnTo>
                  <a:lnTo>
                    <a:pt x="1258268" y="86640"/>
                  </a:lnTo>
                  <a:lnTo>
                    <a:pt x="1268222" y="106578"/>
                  </a:lnTo>
                  <a:lnTo>
                    <a:pt x="1285366" y="120753"/>
                  </a:lnTo>
                  <a:lnTo>
                    <a:pt x="1310157" y="126149"/>
                  </a:lnTo>
                  <a:lnTo>
                    <a:pt x="1334718" y="120290"/>
                  </a:lnTo>
                  <a:lnTo>
                    <a:pt x="1342197" y="113639"/>
                  </a:lnTo>
                  <a:lnTo>
                    <a:pt x="1310157" y="113639"/>
                  </a:lnTo>
                  <a:lnTo>
                    <a:pt x="1292375" y="108871"/>
                  </a:lnTo>
                  <a:lnTo>
                    <a:pt x="1280780" y="96799"/>
                  </a:lnTo>
                  <a:lnTo>
                    <a:pt x="1274479" y="80774"/>
                  </a:lnTo>
                  <a:lnTo>
                    <a:pt x="1272578" y="64147"/>
                  </a:lnTo>
                  <a:lnTo>
                    <a:pt x="1274321" y="46832"/>
                  </a:lnTo>
                  <a:lnTo>
                    <a:pt x="1280390" y="30173"/>
                  </a:lnTo>
                  <a:lnTo>
                    <a:pt x="1292043" y="17636"/>
                  </a:lnTo>
                  <a:lnTo>
                    <a:pt x="1310538" y="12687"/>
                  </a:lnTo>
                  <a:lnTo>
                    <a:pt x="1343240" y="12687"/>
                  </a:lnTo>
                  <a:lnTo>
                    <a:pt x="1334386" y="5385"/>
                  </a:lnTo>
                  <a:lnTo>
                    <a:pt x="1309954" y="0"/>
                  </a:lnTo>
                  <a:close/>
                </a:path>
                <a:path w="1949450" h="126365">
                  <a:moveTo>
                    <a:pt x="1343240" y="12687"/>
                  </a:moveTo>
                  <a:lnTo>
                    <a:pt x="1310538" y="12687"/>
                  </a:lnTo>
                  <a:lnTo>
                    <a:pt x="1319448" y="13897"/>
                  </a:lnTo>
                  <a:lnTo>
                    <a:pt x="1327356" y="17284"/>
                  </a:lnTo>
                  <a:lnTo>
                    <a:pt x="1346932" y="54099"/>
                  </a:lnTo>
                  <a:lnTo>
                    <a:pt x="1347330" y="62534"/>
                  </a:lnTo>
                  <a:lnTo>
                    <a:pt x="1345545" y="79413"/>
                  </a:lnTo>
                  <a:lnTo>
                    <a:pt x="1339473" y="95992"/>
                  </a:lnTo>
                  <a:lnTo>
                    <a:pt x="1328036" y="108619"/>
                  </a:lnTo>
                  <a:lnTo>
                    <a:pt x="1310157" y="113639"/>
                  </a:lnTo>
                  <a:lnTo>
                    <a:pt x="1342197" y="113639"/>
                  </a:lnTo>
                  <a:lnTo>
                    <a:pt x="1351741" y="105151"/>
                  </a:lnTo>
                  <a:lnTo>
                    <a:pt x="1361647" y="84384"/>
                  </a:lnTo>
                  <a:lnTo>
                    <a:pt x="1364856" y="61645"/>
                  </a:lnTo>
                  <a:lnTo>
                    <a:pt x="1361562" y="39272"/>
                  </a:lnTo>
                  <a:lnTo>
                    <a:pt x="1351497" y="19497"/>
                  </a:lnTo>
                  <a:lnTo>
                    <a:pt x="1343240" y="12687"/>
                  </a:lnTo>
                  <a:close/>
                </a:path>
                <a:path w="1949450" h="126365">
                  <a:moveTo>
                    <a:pt x="1383334" y="1777"/>
                  </a:moveTo>
                  <a:lnTo>
                    <a:pt x="1365821" y="1777"/>
                  </a:lnTo>
                  <a:lnTo>
                    <a:pt x="1410982" y="124358"/>
                  </a:lnTo>
                  <a:lnTo>
                    <a:pt x="1426946" y="124358"/>
                  </a:lnTo>
                  <a:lnTo>
                    <a:pt x="1434844" y="102920"/>
                  </a:lnTo>
                  <a:lnTo>
                    <a:pt x="1420520" y="102920"/>
                  </a:lnTo>
                  <a:lnTo>
                    <a:pt x="1383334" y="1777"/>
                  </a:lnTo>
                  <a:close/>
                </a:path>
                <a:path w="1949450" h="126365">
                  <a:moveTo>
                    <a:pt x="1526832" y="1777"/>
                  </a:moveTo>
                  <a:lnTo>
                    <a:pt x="1507553" y="1777"/>
                  </a:lnTo>
                  <a:lnTo>
                    <a:pt x="1464335" y="124358"/>
                  </a:lnTo>
                  <a:lnTo>
                    <a:pt x="1478356" y="124358"/>
                  </a:lnTo>
                  <a:lnTo>
                    <a:pt x="1490230" y="88620"/>
                  </a:lnTo>
                  <a:lnTo>
                    <a:pt x="1557585" y="88620"/>
                  </a:lnTo>
                  <a:lnTo>
                    <a:pt x="1553474" y="77012"/>
                  </a:lnTo>
                  <a:lnTo>
                    <a:pt x="1494904" y="77012"/>
                  </a:lnTo>
                  <a:lnTo>
                    <a:pt x="1515541" y="18224"/>
                  </a:lnTo>
                  <a:lnTo>
                    <a:pt x="1532656" y="18224"/>
                  </a:lnTo>
                  <a:lnTo>
                    <a:pt x="1526832" y="1777"/>
                  </a:lnTo>
                  <a:close/>
                </a:path>
                <a:path w="1949450" h="126365">
                  <a:moveTo>
                    <a:pt x="1557585" y="88620"/>
                  </a:moveTo>
                  <a:lnTo>
                    <a:pt x="1539671" y="88620"/>
                  </a:lnTo>
                  <a:lnTo>
                    <a:pt x="1553108" y="124358"/>
                  </a:lnTo>
                  <a:lnTo>
                    <a:pt x="1570240" y="124358"/>
                  </a:lnTo>
                  <a:lnTo>
                    <a:pt x="1557585" y="88620"/>
                  </a:lnTo>
                  <a:close/>
                </a:path>
                <a:path w="1949450" h="126365">
                  <a:moveTo>
                    <a:pt x="1616189" y="15189"/>
                  </a:moveTo>
                  <a:lnTo>
                    <a:pt x="1599450" y="15189"/>
                  </a:lnTo>
                  <a:lnTo>
                    <a:pt x="1599450" y="124358"/>
                  </a:lnTo>
                  <a:lnTo>
                    <a:pt x="1616189" y="124358"/>
                  </a:lnTo>
                  <a:lnTo>
                    <a:pt x="1616189" y="15189"/>
                  </a:lnTo>
                  <a:close/>
                </a:path>
                <a:path w="1949450" h="126365">
                  <a:moveTo>
                    <a:pt x="1472107" y="1777"/>
                  </a:moveTo>
                  <a:lnTo>
                    <a:pt x="1457515" y="1777"/>
                  </a:lnTo>
                  <a:lnTo>
                    <a:pt x="1420520" y="102920"/>
                  </a:lnTo>
                  <a:lnTo>
                    <a:pt x="1434844" y="102920"/>
                  </a:lnTo>
                  <a:lnTo>
                    <a:pt x="1472107" y="1777"/>
                  </a:lnTo>
                  <a:close/>
                </a:path>
                <a:path w="1949450" h="126365">
                  <a:moveTo>
                    <a:pt x="1532656" y="18224"/>
                  </a:moveTo>
                  <a:lnTo>
                    <a:pt x="1515541" y="18224"/>
                  </a:lnTo>
                  <a:lnTo>
                    <a:pt x="1535976" y="77012"/>
                  </a:lnTo>
                  <a:lnTo>
                    <a:pt x="1553474" y="77012"/>
                  </a:lnTo>
                  <a:lnTo>
                    <a:pt x="1532656" y="18224"/>
                  </a:lnTo>
                  <a:close/>
                </a:path>
                <a:path w="1949450" h="126365">
                  <a:moveTo>
                    <a:pt x="1654162" y="1777"/>
                  </a:moveTo>
                  <a:lnTo>
                    <a:pt x="1561490" y="1777"/>
                  </a:lnTo>
                  <a:lnTo>
                    <a:pt x="1561490" y="15189"/>
                  </a:lnTo>
                  <a:lnTo>
                    <a:pt x="1654162" y="15189"/>
                  </a:lnTo>
                  <a:lnTo>
                    <a:pt x="1654162" y="1777"/>
                  </a:lnTo>
                  <a:close/>
                </a:path>
                <a:path w="1949450" h="126365">
                  <a:moveTo>
                    <a:pt x="1690166" y="1777"/>
                  </a:moveTo>
                  <a:lnTo>
                    <a:pt x="1673428" y="1777"/>
                  </a:lnTo>
                  <a:lnTo>
                    <a:pt x="1673428" y="124358"/>
                  </a:lnTo>
                  <a:lnTo>
                    <a:pt x="1690166" y="124358"/>
                  </a:lnTo>
                  <a:lnTo>
                    <a:pt x="1690166" y="1777"/>
                  </a:lnTo>
                  <a:close/>
                </a:path>
                <a:path w="1949450" h="126365">
                  <a:moveTo>
                    <a:pt x="1771345" y="0"/>
                  </a:moveTo>
                  <a:lnTo>
                    <a:pt x="1746507" y="5698"/>
                  </a:lnTo>
                  <a:lnTo>
                    <a:pt x="1729446" y="20524"/>
                  </a:lnTo>
                  <a:lnTo>
                    <a:pt x="1719611" y="41078"/>
                  </a:lnTo>
                  <a:lnTo>
                    <a:pt x="1716455" y="63957"/>
                  </a:lnTo>
                  <a:lnTo>
                    <a:pt x="1719670" y="86640"/>
                  </a:lnTo>
                  <a:lnTo>
                    <a:pt x="1729619" y="106578"/>
                  </a:lnTo>
                  <a:lnTo>
                    <a:pt x="1746759" y="120753"/>
                  </a:lnTo>
                  <a:lnTo>
                    <a:pt x="1771548" y="126149"/>
                  </a:lnTo>
                  <a:lnTo>
                    <a:pt x="1796109" y="120290"/>
                  </a:lnTo>
                  <a:lnTo>
                    <a:pt x="1803588" y="113639"/>
                  </a:lnTo>
                  <a:lnTo>
                    <a:pt x="1771548" y="113639"/>
                  </a:lnTo>
                  <a:lnTo>
                    <a:pt x="1753766" y="108871"/>
                  </a:lnTo>
                  <a:lnTo>
                    <a:pt x="1742171" y="96799"/>
                  </a:lnTo>
                  <a:lnTo>
                    <a:pt x="1735870" y="80774"/>
                  </a:lnTo>
                  <a:lnTo>
                    <a:pt x="1733969" y="64147"/>
                  </a:lnTo>
                  <a:lnTo>
                    <a:pt x="1735712" y="46832"/>
                  </a:lnTo>
                  <a:lnTo>
                    <a:pt x="1741781" y="30173"/>
                  </a:lnTo>
                  <a:lnTo>
                    <a:pt x="1753434" y="17636"/>
                  </a:lnTo>
                  <a:lnTo>
                    <a:pt x="1771929" y="12687"/>
                  </a:lnTo>
                  <a:lnTo>
                    <a:pt x="1804631" y="12687"/>
                  </a:lnTo>
                  <a:lnTo>
                    <a:pt x="1795777" y="5385"/>
                  </a:lnTo>
                  <a:lnTo>
                    <a:pt x="1771345" y="0"/>
                  </a:lnTo>
                  <a:close/>
                </a:path>
                <a:path w="1949450" h="126365">
                  <a:moveTo>
                    <a:pt x="1804631" y="12687"/>
                  </a:moveTo>
                  <a:lnTo>
                    <a:pt x="1771929" y="12687"/>
                  </a:lnTo>
                  <a:lnTo>
                    <a:pt x="1780844" y="13897"/>
                  </a:lnTo>
                  <a:lnTo>
                    <a:pt x="1788752" y="17284"/>
                  </a:lnTo>
                  <a:lnTo>
                    <a:pt x="1808334" y="54099"/>
                  </a:lnTo>
                  <a:lnTo>
                    <a:pt x="1808734" y="62534"/>
                  </a:lnTo>
                  <a:lnTo>
                    <a:pt x="1806947" y="79413"/>
                  </a:lnTo>
                  <a:lnTo>
                    <a:pt x="1800871" y="95992"/>
                  </a:lnTo>
                  <a:lnTo>
                    <a:pt x="1789429" y="108619"/>
                  </a:lnTo>
                  <a:lnTo>
                    <a:pt x="1771548" y="113639"/>
                  </a:lnTo>
                  <a:lnTo>
                    <a:pt x="1803588" y="113639"/>
                  </a:lnTo>
                  <a:lnTo>
                    <a:pt x="1813132" y="105151"/>
                  </a:lnTo>
                  <a:lnTo>
                    <a:pt x="1823038" y="84384"/>
                  </a:lnTo>
                  <a:lnTo>
                    <a:pt x="1826247" y="61645"/>
                  </a:lnTo>
                  <a:lnTo>
                    <a:pt x="1822953" y="39272"/>
                  </a:lnTo>
                  <a:lnTo>
                    <a:pt x="1812888" y="19497"/>
                  </a:lnTo>
                  <a:lnTo>
                    <a:pt x="1804631" y="12687"/>
                  </a:lnTo>
                  <a:close/>
                </a:path>
                <a:path w="1949450" h="126365">
                  <a:moveTo>
                    <a:pt x="1871802" y="1777"/>
                  </a:moveTo>
                  <a:lnTo>
                    <a:pt x="1850771" y="1777"/>
                  </a:lnTo>
                  <a:lnTo>
                    <a:pt x="1850771" y="124358"/>
                  </a:lnTo>
                  <a:lnTo>
                    <a:pt x="1864791" y="124358"/>
                  </a:lnTo>
                  <a:lnTo>
                    <a:pt x="1864791" y="17513"/>
                  </a:lnTo>
                  <a:lnTo>
                    <a:pt x="1881769" y="17513"/>
                  </a:lnTo>
                  <a:lnTo>
                    <a:pt x="1871802" y="1777"/>
                  </a:lnTo>
                  <a:close/>
                </a:path>
                <a:path w="1949450" h="126365">
                  <a:moveTo>
                    <a:pt x="1881769" y="17513"/>
                  </a:moveTo>
                  <a:lnTo>
                    <a:pt x="1864791" y="17513"/>
                  </a:lnTo>
                  <a:lnTo>
                    <a:pt x="1932736" y="124358"/>
                  </a:lnTo>
                  <a:lnTo>
                    <a:pt x="1949094" y="124358"/>
                  </a:lnTo>
                  <a:lnTo>
                    <a:pt x="1949094" y="101663"/>
                  </a:lnTo>
                  <a:lnTo>
                    <a:pt x="1935073" y="101663"/>
                  </a:lnTo>
                  <a:lnTo>
                    <a:pt x="1881769" y="17513"/>
                  </a:lnTo>
                  <a:close/>
                </a:path>
                <a:path w="1949450" h="126365">
                  <a:moveTo>
                    <a:pt x="1949094" y="1777"/>
                  </a:moveTo>
                  <a:lnTo>
                    <a:pt x="1935073" y="1777"/>
                  </a:lnTo>
                  <a:lnTo>
                    <a:pt x="1935073" y="101663"/>
                  </a:lnTo>
                  <a:lnTo>
                    <a:pt x="1949094" y="101663"/>
                  </a:lnTo>
                  <a:lnTo>
                    <a:pt x="1949094" y="1777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71279" y="8306892"/>
              <a:ext cx="177800" cy="163195"/>
            </a:xfrm>
            <a:custGeom>
              <a:avLst/>
              <a:gdLst/>
              <a:ahLst/>
              <a:cxnLst/>
              <a:rect l="l" t="t" r="r" b="b"/>
              <a:pathLst>
                <a:path w="177800" h="163195">
                  <a:moveTo>
                    <a:pt x="177419" y="0"/>
                  </a:moveTo>
                  <a:lnTo>
                    <a:pt x="0" y="0"/>
                  </a:lnTo>
                  <a:lnTo>
                    <a:pt x="0" y="162864"/>
                  </a:lnTo>
                  <a:lnTo>
                    <a:pt x="177419" y="162864"/>
                  </a:lnTo>
                  <a:lnTo>
                    <a:pt x="177419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15637" y="8359146"/>
              <a:ext cx="88900" cy="66675"/>
            </a:xfrm>
            <a:custGeom>
              <a:avLst/>
              <a:gdLst/>
              <a:ahLst/>
              <a:cxnLst/>
              <a:rect l="l" t="t" r="r" b="b"/>
              <a:pathLst>
                <a:path w="88900" h="66675">
                  <a:moveTo>
                    <a:pt x="66763" y="0"/>
                  </a:moveTo>
                  <a:lnTo>
                    <a:pt x="51460" y="0"/>
                  </a:lnTo>
                  <a:lnTo>
                    <a:pt x="43294" y="7493"/>
                  </a:lnTo>
                  <a:lnTo>
                    <a:pt x="43294" y="18059"/>
                  </a:lnTo>
                  <a:lnTo>
                    <a:pt x="43764" y="20548"/>
                  </a:lnTo>
                  <a:lnTo>
                    <a:pt x="32765" y="18946"/>
                  </a:lnTo>
                  <a:lnTo>
                    <a:pt x="22664" y="15343"/>
                  </a:lnTo>
                  <a:lnTo>
                    <a:pt x="13719" y="9970"/>
                  </a:lnTo>
                  <a:lnTo>
                    <a:pt x="6184" y="3060"/>
                  </a:lnTo>
                  <a:lnTo>
                    <a:pt x="4622" y="5537"/>
                  </a:lnTo>
                  <a:lnTo>
                    <a:pt x="3708" y="8420"/>
                  </a:lnTo>
                  <a:lnTo>
                    <a:pt x="3708" y="17272"/>
                  </a:lnTo>
                  <a:lnTo>
                    <a:pt x="6934" y="22402"/>
                  </a:lnTo>
                  <a:lnTo>
                    <a:pt x="11823" y="25400"/>
                  </a:lnTo>
                  <a:lnTo>
                    <a:pt x="8851" y="25323"/>
                  </a:lnTo>
                  <a:lnTo>
                    <a:pt x="6032" y="24574"/>
                  </a:lnTo>
                  <a:lnTo>
                    <a:pt x="3568" y="23317"/>
                  </a:lnTo>
                  <a:lnTo>
                    <a:pt x="3568" y="31635"/>
                  </a:lnTo>
                  <a:lnTo>
                    <a:pt x="9842" y="38392"/>
                  </a:lnTo>
                  <a:lnTo>
                    <a:pt x="18199" y="39941"/>
                  </a:lnTo>
                  <a:lnTo>
                    <a:pt x="16675" y="40322"/>
                  </a:lnTo>
                  <a:lnTo>
                    <a:pt x="15049" y="40525"/>
                  </a:lnTo>
                  <a:lnTo>
                    <a:pt x="11074" y="40424"/>
                  </a:lnTo>
                  <a:lnTo>
                    <a:pt x="9969" y="40220"/>
                  </a:lnTo>
                  <a:lnTo>
                    <a:pt x="12280" y="46875"/>
                  </a:lnTo>
                  <a:lnTo>
                    <a:pt x="19011" y="51714"/>
                  </a:lnTo>
                  <a:lnTo>
                    <a:pt x="26987" y="51854"/>
                  </a:lnTo>
                  <a:lnTo>
                    <a:pt x="20751" y="56337"/>
                  </a:lnTo>
                  <a:lnTo>
                    <a:pt x="12890" y="59004"/>
                  </a:lnTo>
                  <a:lnTo>
                    <a:pt x="1422" y="58940"/>
                  </a:lnTo>
                  <a:lnTo>
                    <a:pt x="0" y="58775"/>
                  </a:lnTo>
                  <a:lnTo>
                    <a:pt x="6321" y="61954"/>
                  </a:lnTo>
                  <a:lnTo>
                    <a:pt x="13136" y="64315"/>
                  </a:lnTo>
                  <a:lnTo>
                    <a:pt x="20368" y="65787"/>
                  </a:lnTo>
                  <a:lnTo>
                    <a:pt x="27939" y="66294"/>
                  </a:lnTo>
                  <a:lnTo>
                    <a:pt x="50196" y="61965"/>
                  </a:lnTo>
                  <a:lnTo>
                    <a:pt x="66457" y="50782"/>
                  </a:lnTo>
                  <a:lnTo>
                    <a:pt x="76429" y="35449"/>
                  </a:lnTo>
                  <a:lnTo>
                    <a:pt x="79819" y="18669"/>
                  </a:lnTo>
                  <a:lnTo>
                    <a:pt x="79768" y="16510"/>
                  </a:lnTo>
                  <a:lnTo>
                    <a:pt x="83337" y="14147"/>
                  </a:lnTo>
                  <a:lnTo>
                    <a:pt x="86423" y="11201"/>
                  </a:lnTo>
                  <a:lnTo>
                    <a:pt x="88861" y="7848"/>
                  </a:lnTo>
                  <a:lnTo>
                    <a:pt x="85585" y="9182"/>
                  </a:lnTo>
                  <a:lnTo>
                    <a:pt x="82080" y="10083"/>
                  </a:lnTo>
                  <a:lnTo>
                    <a:pt x="78397" y="10490"/>
                  </a:lnTo>
                  <a:lnTo>
                    <a:pt x="82156" y="8420"/>
                  </a:lnTo>
                  <a:lnTo>
                    <a:pt x="85051" y="5130"/>
                  </a:lnTo>
                  <a:lnTo>
                    <a:pt x="86410" y="1219"/>
                  </a:lnTo>
                  <a:lnTo>
                    <a:pt x="82880" y="3149"/>
                  </a:lnTo>
                  <a:lnTo>
                    <a:pt x="78993" y="4533"/>
                  </a:lnTo>
                  <a:lnTo>
                    <a:pt x="74815" y="5283"/>
                  </a:lnTo>
                  <a:lnTo>
                    <a:pt x="71500" y="2032"/>
                  </a:lnTo>
                  <a:lnTo>
                    <a:pt x="66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27807" y="8306892"/>
              <a:ext cx="177800" cy="163195"/>
            </a:xfrm>
            <a:custGeom>
              <a:avLst/>
              <a:gdLst/>
              <a:ahLst/>
              <a:cxnLst/>
              <a:rect l="l" t="t" r="r" b="b"/>
              <a:pathLst>
                <a:path w="177800" h="163195">
                  <a:moveTo>
                    <a:pt x="177419" y="0"/>
                  </a:moveTo>
                  <a:lnTo>
                    <a:pt x="0" y="0"/>
                  </a:lnTo>
                  <a:lnTo>
                    <a:pt x="0" y="162864"/>
                  </a:lnTo>
                  <a:lnTo>
                    <a:pt x="177419" y="162864"/>
                  </a:lnTo>
                  <a:lnTo>
                    <a:pt x="177419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995141" y="8347603"/>
              <a:ext cx="43180" cy="81915"/>
            </a:xfrm>
            <a:custGeom>
              <a:avLst/>
              <a:gdLst/>
              <a:ahLst/>
              <a:cxnLst/>
              <a:rect l="l" t="t" r="r" b="b"/>
              <a:pathLst>
                <a:path w="43180" h="81915">
                  <a:moveTo>
                    <a:pt x="26352" y="39116"/>
                  </a:moveTo>
                  <a:lnTo>
                    <a:pt x="9169" y="39116"/>
                  </a:lnTo>
                  <a:lnTo>
                    <a:pt x="9169" y="81445"/>
                  </a:lnTo>
                  <a:lnTo>
                    <a:pt x="26352" y="81445"/>
                  </a:lnTo>
                  <a:lnTo>
                    <a:pt x="26352" y="39116"/>
                  </a:lnTo>
                  <a:close/>
                </a:path>
                <a:path w="43180" h="81915">
                  <a:moveTo>
                    <a:pt x="40995" y="26936"/>
                  </a:moveTo>
                  <a:lnTo>
                    <a:pt x="0" y="26936"/>
                  </a:lnTo>
                  <a:lnTo>
                    <a:pt x="0" y="39116"/>
                  </a:lnTo>
                  <a:lnTo>
                    <a:pt x="39966" y="39116"/>
                  </a:lnTo>
                  <a:lnTo>
                    <a:pt x="40995" y="26936"/>
                  </a:lnTo>
                  <a:close/>
                </a:path>
                <a:path w="43180" h="81915">
                  <a:moveTo>
                    <a:pt x="37934" y="0"/>
                  </a:moveTo>
                  <a:lnTo>
                    <a:pt x="19253" y="0"/>
                  </a:lnTo>
                  <a:lnTo>
                    <a:pt x="15138" y="2489"/>
                  </a:lnTo>
                  <a:lnTo>
                    <a:pt x="9271" y="9588"/>
                  </a:lnTo>
                  <a:lnTo>
                    <a:pt x="9169" y="26936"/>
                  </a:lnTo>
                  <a:lnTo>
                    <a:pt x="26352" y="26936"/>
                  </a:lnTo>
                  <a:lnTo>
                    <a:pt x="26352" y="14147"/>
                  </a:lnTo>
                  <a:lnTo>
                    <a:pt x="29552" y="12979"/>
                  </a:lnTo>
                  <a:lnTo>
                    <a:pt x="40700" y="12979"/>
                  </a:lnTo>
                  <a:lnTo>
                    <a:pt x="42811" y="1511"/>
                  </a:lnTo>
                  <a:lnTo>
                    <a:pt x="37934" y="0"/>
                  </a:lnTo>
                  <a:close/>
                </a:path>
                <a:path w="43180" h="81915">
                  <a:moveTo>
                    <a:pt x="40700" y="12979"/>
                  </a:moveTo>
                  <a:lnTo>
                    <a:pt x="36677" y="12979"/>
                  </a:lnTo>
                  <a:lnTo>
                    <a:pt x="40513" y="13995"/>
                  </a:lnTo>
                  <a:lnTo>
                    <a:pt x="40700" y="12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184347" y="8306892"/>
              <a:ext cx="177800" cy="163195"/>
            </a:xfrm>
            <a:custGeom>
              <a:avLst/>
              <a:gdLst/>
              <a:ahLst/>
              <a:cxnLst/>
              <a:rect l="l" t="t" r="r" b="b"/>
              <a:pathLst>
                <a:path w="177800" h="163195">
                  <a:moveTo>
                    <a:pt x="177419" y="0"/>
                  </a:moveTo>
                  <a:lnTo>
                    <a:pt x="0" y="0"/>
                  </a:lnTo>
                  <a:lnTo>
                    <a:pt x="0" y="162864"/>
                  </a:lnTo>
                  <a:lnTo>
                    <a:pt x="177419" y="162864"/>
                  </a:lnTo>
                  <a:lnTo>
                    <a:pt x="177419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228721" y="8353553"/>
              <a:ext cx="88900" cy="69850"/>
            </a:xfrm>
            <a:custGeom>
              <a:avLst/>
              <a:gdLst/>
              <a:ahLst/>
              <a:cxnLst/>
              <a:rect l="l" t="t" r="r" b="b"/>
              <a:pathLst>
                <a:path w="88900" h="69850">
                  <a:moveTo>
                    <a:pt x="82981" y="34404"/>
                  </a:moveTo>
                  <a:lnTo>
                    <a:pt x="5714" y="34404"/>
                  </a:lnTo>
                  <a:lnTo>
                    <a:pt x="0" y="39662"/>
                  </a:lnTo>
                  <a:lnTo>
                    <a:pt x="41" y="64363"/>
                  </a:lnTo>
                  <a:lnTo>
                    <a:pt x="5714" y="69545"/>
                  </a:lnTo>
                  <a:lnTo>
                    <a:pt x="82981" y="69545"/>
                  </a:lnTo>
                  <a:lnTo>
                    <a:pt x="88430" y="64579"/>
                  </a:lnTo>
                  <a:lnTo>
                    <a:pt x="63842" y="64579"/>
                  </a:lnTo>
                  <a:lnTo>
                    <a:pt x="63232" y="64363"/>
                  </a:lnTo>
                  <a:lnTo>
                    <a:pt x="33400" y="64363"/>
                  </a:lnTo>
                  <a:lnTo>
                    <a:pt x="32677" y="64071"/>
                  </a:lnTo>
                  <a:lnTo>
                    <a:pt x="20434" y="64071"/>
                  </a:lnTo>
                  <a:lnTo>
                    <a:pt x="20434" y="42570"/>
                  </a:lnTo>
                  <a:lnTo>
                    <a:pt x="15735" y="42570"/>
                  </a:lnTo>
                  <a:lnTo>
                    <a:pt x="15735" y="38925"/>
                  </a:lnTo>
                  <a:lnTo>
                    <a:pt x="87907" y="38925"/>
                  </a:lnTo>
                  <a:lnTo>
                    <a:pt x="82981" y="34404"/>
                  </a:lnTo>
                  <a:close/>
                </a:path>
                <a:path w="88900" h="69850">
                  <a:moveTo>
                    <a:pt x="88709" y="57886"/>
                  </a:moveTo>
                  <a:lnTo>
                    <a:pt x="71767" y="57886"/>
                  </a:lnTo>
                  <a:lnTo>
                    <a:pt x="71675" y="60998"/>
                  </a:lnTo>
                  <a:lnTo>
                    <a:pt x="71221" y="62191"/>
                  </a:lnTo>
                  <a:lnTo>
                    <a:pt x="70105" y="63220"/>
                  </a:lnTo>
                  <a:lnTo>
                    <a:pt x="69214" y="64122"/>
                  </a:lnTo>
                  <a:lnTo>
                    <a:pt x="67690" y="64579"/>
                  </a:lnTo>
                  <a:lnTo>
                    <a:pt x="88430" y="64579"/>
                  </a:lnTo>
                  <a:lnTo>
                    <a:pt x="88667" y="64363"/>
                  </a:lnTo>
                  <a:lnTo>
                    <a:pt x="88709" y="57886"/>
                  </a:lnTo>
                  <a:close/>
                </a:path>
                <a:path w="88900" h="69850">
                  <a:moveTo>
                    <a:pt x="38988" y="62026"/>
                  </a:moveTo>
                  <a:lnTo>
                    <a:pt x="38265" y="62801"/>
                  </a:lnTo>
                  <a:lnTo>
                    <a:pt x="37464" y="63385"/>
                  </a:lnTo>
                  <a:lnTo>
                    <a:pt x="35852" y="64160"/>
                  </a:lnTo>
                  <a:lnTo>
                    <a:pt x="35090" y="64363"/>
                  </a:lnTo>
                  <a:lnTo>
                    <a:pt x="63232" y="64363"/>
                  </a:lnTo>
                  <a:lnTo>
                    <a:pt x="53200" y="64325"/>
                  </a:lnTo>
                  <a:lnTo>
                    <a:pt x="52527" y="64198"/>
                  </a:lnTo>
                  <a:lnTo>
                    <a:pt x="52250" y="64071"/>
                  </a:lnTo>
                  <a:lnTo>
                    <a:pt x="38988" y="64071"/>
                  </a:lnTo>
                  <a:lnTo>
                    <a:pt x="38988" y="62026"/>
                  </a:lnTo>
                  <a:close/>
                </a:path>
                <a:path w="88900" h="69850">
                  <a:moveTo>
                    <a:pt x="63493" y="45275"/>
                  </a:moveTo>
                  <a:lnTo>
                    <a:pt x="55041" y="45275"/>
                  </a:lnTo>
                  <a:lnTo>
                    <a:pt x="56019" y="45694"/>
                  </a:lnTo>
                  <a:lnTo>
                    <a:pt x="57378" y="47256"/>
                  </a:lnTo>
                  <a:lnTo>
                    <a:pt x="57671" y="48234"/>
                  </a:lnTo>
                  <a:lnTo>
                    <a:pt x="57721" y="61531"/>
                  </a:lnTo>
                  <a:lnTo>
                    <a:pt x="57403" y="62560"/>
                  </a:lnTo>
                  <a:lnTo>
                    <a:pt x="56159" y="63957"/>
                  </a:lnTo>
                  <a:lnTo>
                    <a:pt x="55219" y="64325"/>
                  </a:lnTo>
                  <a:lnTo>
                    <a:pt x="63125" y="64325"/>
                  </a:lnTo>
                  <a:lnTo>
                    <a:pt x="62407" y="64071"/>
                  </a:lnTo>
                  <a:lnTo>
                    <a:pt x="60363" y="62026"/>
                  </a:lnTo>
                  <a:lnTo>
                    <a:pt x="59858" y="60705"/>
                  </a:lnTo>
                  <a:lnTo>
                    <a:pt x="59901" y="48729"/>
                  </a:lnTo>
                  <a:lnTo>
                    <a:pt x="60401" y="47574"/>
                  </a:lnTo>
                  <a:lnTo>
                    <a:pt x="62687" y="45567"/>
                  </a:lnTo>
                  <a:lnTo>
                    <a:pt x="63493" y="45275"/>
                  </a:lnTo>
                  <a:close/>
                </a:path>
                <a:path w="88900" h="69850">
                  <a:moveTo>
                    <a:pt x="46100" y="38925"/>
                  </a:moveTo>
                  <a:lnTo>
                    <a:pt x="29730" y="38925"/>
                  </a:lnTo>
                  <a:lnTo>
                    <a:pt x="29730" y="42570"/>
                  </a:lnTo>
                  <a:lnTo>
                    <a:pt x="24993" y="42570"/>
                  </a:lnTo>
                  <a:lnTo>
                    <a:pt x="24993" y="64071"/>
                  </a:lnTo>
                  <a:lnTo>
                    <a:pt x="32677" y="64071"/>
                  </a:lnTo>
                  <a:lnTo>
                    <a:pt x="31737" y="62979"/>
                  </a:lnTo>
                  <a:lnTo>
                    <a:pt x="31627" y="62560"/>
                  </a:lnTo>
                  <a:lnTo>
                    <a:pt x="31521" y="45478"/>
                  </a:lnTo>
                  <a:lnTo>
                    <a:pt x="46100" y="45478"/>
                  </a:lnTo>
                  <a:lnTo>
                    <a:pt x="46100" y="38925"/>
                  </a:lnTo>
                  <a:close/>
                </a:path>
                <a:path w="88900" h="69850">
                  <a:moveTo>
                    <a:pt x="46100" y="45478"/>
                  </a:moveTo>
                  <a:lnTo>
                    <a:pt x="43052" y="45478"/>
                  </a:lnTo>
                  <a:lnTo>
                    <a:pt x="43052" y="64071"/>
                  </a:lnTo>
                  <a:lnTo>
                    <a:pt x="46100" y="64071"/>
                  </a:lnTo>
                  <a:lnTo>
                    <a:pt x="46100" y="45478"/>
                  </a:lnTo>
                  <a:close/>
                </a:path>
                <a:path w="88900" h="69850">
                  <a:moveTo>
                    <a:pt x="50164" y="62636"/>
                  </a:moveTo>
                  <a:lnTo>
                    <a:pt x="50164" y="64071"/>
                  </a:lnTo>
                  <a:lnTo>
                    <a:pt x="52250" y="64071"/>
                  </a:lnTo>
                  <a:lnTo>
                    <a:pt x="51282" y="63626"/>
                  </a:lnTo>
                  <a:lnTo>
                    <a:pt x="50698" y="63220"/>
                  </a:lnTo>
                  <a:lnTo>
                    <a:pt x="50164" y="62636"/>
                  </a:lnTo>
                  <a:close/>
                </a:path>
                <a:path w="88900" h="69850">
                  <a:moveTo>
                    <a:pt x="52400" y="48234"/>
                  </a:moveTo>
                  <a:lnTo>
                    <a:pt x="51600" y="48234"/>
                  </a:lnTo>
                  <a:lnTo>
                    <a:pt x="51282" y="48272"/>
                  </a:lnTo>
                  <a:lnTo>
                    <a:pt x="50749" y="48526"/>
                  </a:lnTo>
                  <a:lnTo>
                    <a:pt x="50431" y="48729"/>
                  </a:lnTo>
                  <a:lnTo>
                    <a:pt x="50251" y="60629"/>
                  </a:lnTo>
                  <a:lnTo>
                    <a:pt x="50838" y="61086"/>
                  </a:lnTo>
                  <a:lnTo>
                    <a:pt x="51460" y="61328"/>
                  </a:lnTo>
                  <a:lnTo>
                    <a:pt x="51777" y="61417"/>
                  </a:lnTo>
                  <a:lnTo>
                    <a:pt x="52616" y="61417"/>
                  </a:lnTo>
                  <a:lnTo>
                    <a:pt x="52984" y="61290"/>
                  </a:lnTo>
                  <a:lnTo>
                    <a:pt x="53200" y="60998"/>
                  </a:lnTo>
                  <a:lnTo>
                    <a:pt x="53428" y="60756"/>
                  </a:lnTo>
                  <a:lnTo>
                    <a:pt x="53555" y="60388"/>
                  </a:lnTo>
                  <a:lnTo>
                    <a:pt x="53428" y="49060"/>
                  </a:lnTo>
                  <a:lnTo>
                    <a:pt x="53111" y="48729"/>
                  </a:lnTo>
                  <a:lnTo>
                    <a:pt x="52844" y="48399"/>
                  </a:lnTo>
                  <a:lnTo>
                    <a:pt x="52400" y="48234"/>
                  </a:lnTo>
                  <a:close/>
                </a:path>
                <a:path w="88900" h="69850">
                  <a:moveTo>
                    <a:pt x="88709" y="45034"/>
                  </a:moveTo>
                  <a:lnTo>
                    <a:pt x="67830" y="45034"/>
                  </a:lnTo>
                  <a:lnTo>
                    <a:pt x="69253" y="45529"/>
                  </a:lnTo>
                  <a:lnTo>
                    <a:pt x="71221" y="47409"/>
                  </a:lnTo>
                  <a:lnTo>
                    <a:pt x="71667" y="48488"/>
                  </a:lnTo>
                  <a:lnTo>
                    <a:pt x="71767" y="55257"/>
                  </a:lnTo>
                  <a:lnTo>
                    <a:pt x="64020" y="55257"/>
                  </a:lnTo>
                  <a:lnTo>
                    <a:pt x="64104" y="60350"/>
                  </a:lnTo>
                  <a:lnTo>
                    <a:pt x="64642" y="61163"/>
                  </a:lnTo>
                  <a:lnTo>
                    <a:pt x="65150" y="61328"/>
                  </a:lnTo>
                  <a:lnTo>
                    <a:pt x="66446" y="61328"/>
                  </a:lnTo>
                  <a:lnTo>
                    <a:pt x="66878" y="61163"/>
                  </a:lnTo>
                  <a:lnTo>
                    <a:pt x="67356" y="60629"/>
                  </a:lnTo>
                  <a:lnTo>
                    <a:pt x="67462" y="60350"/>
                  </a:lnTo>
                  <a:lnTo>
                    <a:pt x="67563" y="57886"/>
                  </a:lnTo>
                  <a:lnTo>
                    <a:pt x="88709" y="57886"/>
                  </a:lnTo>
                  <a:lnTo>
                    <a:pt x="88709" y="45034"/>
                  </a:lnTo>
                  <a:close/>
                </a:path>
                <a:path w="88900" h="69850">
                  <a:moveTo>
                    <a:pt x="38988" y="45478"/>
                  </a:moveTo>
                  <a:lnTo>
                    <a:pt x="35547" y="45478"/>
                  </a:lnTo>
                  <a:lnTo>
                    <a:pt x="35636" y="60502"/>
                  </a:lnTo>
                  <a:lnTo>
                    <a:pt x="35846" y="60756"/>
                  </a:lnTo>
                  <a:lnTo>
                    <a:pt x="35953" y="60921"/>
                  </a:lnTo>
                  <a:lnTo>
                    <a:pt x="36258" y="60998"/>
                  </a:lnTo>
                  <a:lnTo>
                    <a:pt x="36931" y="60998"/>
                  </a:lnTo>
                  <a:lnTo>
                    <a:pt x="37287" y="60883"/>
                  </a:lnTo>
                  <a:lnTo>
                    <a:pt x="37922" y="60502"/>
                  </a:lnTo>
                  <a:lnTo>
                    <a:pt x="38226" y="60350"/>
                  </a:lnTo>
                  <a:lnTo>
                    <a:pt x="38633" y="60007"/>
                  </a:lnTo>
                  <a:lnTo>
                    <a:pt x="38885" y="59728"/>
                  </a:lnTo>
                  <a:lnTo>
                    <a:pt x="38988" y="45478"/>
                  </a:lnTo>
                  <a:close/>
                </a:path>
                <a:path w="88900" h="69850">
                  <a:moveTo>
                    <a:pt x="66446" y="48272"/>
                  </a:moveTo>
                  <a:lnTo>
                    <a:pt x="65150" y="48272"/>
                  </a:lnTo>
                  <a:lnTo>
                    <a:pt x="64693" y="48488"/>
                  </a:lnTo>
                  <a:lnTo>
                    <a:pt x="64109" y="49136"/>
                  </a:lnTo>
                  <a:lnTo>
                    <a:pt x="64020" y="52336"/>
                  </a:lnTo>
                  <a:lnTo>
                    <a:pt x="67563" y="52336"/>
                  </a:lnTo>
                  <a:lnTo>
                    <a:pt x="67514" y="49504"/>
                  </a:lnTo>
                  <a:lnTo>
                    <a:pt x="67424" y="49136"/>
                  </a:lnTo>
                  <a:lnTo>
                    <a:pt x="66878" y="48488"/>
                  </a:lnTo>
                  <a:lnTo>
                    <a:pt x="66446" y="48272"/>
                  </a:lnTo>
                  <a:close/>
                </a:path>
                <a:path w="88900" h="69850">
                  <a:moveTo>
                    <a:pt x="87907" y="38925"/>
                  </a:moveTo>
                  <a:lnTo>
                    <a:pt x="50164" y="38925"/>
                  </a:lnTo>
                  <a:lnTo>
                    <a:pt x="50164" y="47002"/>
                  </a:lnTo>
                  <a:lnTo>
                    <a:pt x="50698" y="46469"/>
                  </a:lnTo>
                  <a:lnTo>
                    <a:pt x="51282" y="46024"/>
                  </a:lnTo>
                  <a:lnTo>
                    <a:pt x="52527" y="45440"/>
                  </a:lnTo>
                  <a:lnTo>
                    <a:pt x="53162" y="45275"/>
                  </a:lnTo>
                  <a:lnTo>
                    <a:pt x="63493" y="45275"/>
                  </a:lnTo>
                  <a:lnTo>
                    <a:pt x="64160" y="45034"/>
                  </a:lnTo>
                  <a:lnTo>
                    <a:pt x="88709" y="45034"/>
                  </a:lnTo>
                  <a:lnTo>
                    <a:pt x="88709" y="39662"/>
                  </a:lnTo>
                  <a:lnTo>
                    <a:pt x="87907" y="38925"/>
                  </a:lnTo>
                  <a:close/>
                </a:path>
                <a:path w="88900" h="69850">
                  <a:moveTo>
                    <a:pt x="24764" y="0"/>
                  </a:moveTo>
                  <a:lnTo>
                    <a:pt x="19583" y="0"/>
                  </a:lnTo>
                  <a:lnTo>
                    <a:pt x="25704" y="16751"/>
                  </a:lnTo>
                  <a:lnTo>
                    <a:pt x="25704" y="27711"/>
                  </a:lnTo>
                  <a:lnTo>
                    <a:pt x="30848" y="27711"/>
                  </a:lnTo>
                  <a:lnTo>
                    <a:pt x="30848" y="16217"/>
                  </a:lnTo>
                  <a:lnTo>
                    <a:pt x="32732" y="11087"/>
                  </a:lnTo>
                  <a:lnTo>
                    <a:pt x="28079" y="11087"/>
                  </a:lnTo>
                  <a:lnTo>
                    <a:pt x="24764" y="0"/>
                  </a:lnTo>
                  <a:close/>
                </a:path>
                <a:path w="88900" h="69850">
                  <a:moveTo>
                    <a:pt x="36804" y="0"/>
                  </a:moveTo>
                  <a:lnTo>
                    <a:pt x="31610" y="0"/>
                  </a:lnTo>
                  <a:lnTo>
                    <a:pt x="28447" y="11087"/>
                  </a:lnTo>
                  <a:lnTo>
                    <a:pt x="32732" y="11087"/>
                  </a:lnTo>
                  <a:lnTo>
                    <a:pt x="36804" y="0"/>
                  </a:lnTo>
                  <a:close/>
                </a:path>
                <a:path w="88900" h="69850">
                  <a:moveTo>
                    <a:pt x="45821" y="6730"/>
                  </a:moveTo>
                  <a:lnTo>
                    <a:pt x="41884" y="6730"/>
                  </a:lnTo>
                  <a:lnTo>
                    <a:pt x="40233" y="7226"/>
                  </a:lnTo>
                  <a:lnTo>
                    <a:pt x="37782" y="9118"/>
                  </a:lnTo>
                  <a:lnTo>
                    <a:pt x="37185" y="10299"/>
                  </a:lnTo>
                  <a:lnTo>
                    <a:pt x="37277" y="24561"/>
                  </a:lnTo>
                  <a:lnTo>
                    <a:pt x="37782" y="25653"/>
                  </a:lnTo>
                  <a:lnTo>
                    <a:pt x="38997" y="26733"/>
                  </a:lnTo>
                  <a:lnTo>
                    <a:pt x="40144" y="27711"/>
                  </a:lnTo>
                  <a:lnTo>
                    <a:pt x="41757" y="28244"/>
                  </a:lnTo>
                  <a:lnTo>
                    <a:pt x="45770" y="28244"/>
                  </a:lnTo>
                  <a:lnTo>
                    <a:pt x="47447" y="27749"/>
                  </a:lnTo>
                  <a:lnTo>
                    <a:pt x="48652" y="26682"/>
                  </a:lnTo>
                  <a:lnTo>
                    <a:pt x="49809" y="25742"/>
                  </a:lnTo>
                  <a:lnTo>
                    <a:pt x="50242" y="24714"/>
                  </a:lnTo>
                  <a:lnTo>
                    <a:pt x="43141" y="24714"/>
                  </a:lnTo>
                  <a:lnTo>
                    <a:pt x="42659" y="24561"/>
                  </a:lnTo>
                  <a:lnTo>
                    <a:pt x="42341" y="24218"/>
                  </a:lnTo>
                  <a:lnTo>
                    <a:pt x="42024" y="23939"/>
                  </a:lnTo>
                  <a:lnTo>
                    <a:pt x="41846" y="23482"/>
                  </a:lnTo>
                  <a:lnTo>
                    <a:pt x="41846" y="11341"/>
                  </a:lnTo>
                  <a:lnTo>
                    <a:pt x="42024" y="10972"/>
                  </a:lnTo>
                  <a:lnTo>
                    <a:pt x="42392" y="10718"/>
                  </a:lnTo>
                  <a:lnTo>
                    <a:pt x="42697" y="10439"/>
                  </a:lnTo>
                  <a:lnTo>
                    <a:pt x="43192" y="10299"/>
                  </a:lnTo>
                  <a:lnTo>
                    <a:pt x="50275" y="10299"/>
                  </a:lnTo>
                  <a:lnTo>
                    <a:pt x="49758" y="9245"/>
                  </a:lnTo>
                  <a:lnTo>
                    <a:pt x="47383" y="7226"/>
                  </a:lnTo>
                  <a:lnTo>
                    <a:pt x="45821" y="6730"/>
                  </a:lnTo>
                  <a:close/>
                </a:path>
                <a:path w="88900" h="69850">
                  <a:moveTo>
                    <a:pt x="50275" y="10299"/>
                  </a:moveTo>
                  <a:lnTo>
                    <a:pt x="44310" y="10299"/>
                  </a:lnTo>
                  <a:lnTo>
                    <a:pt x="44792" y="10439"/>
                  </a:lnTo>
                  <a:lnTo>
                    <a:pt x="45554" y="10972"/>
                  </a:lnTo>
                  <a:lnTo>
                    <a:pt x="45745" y="11341"/>
                  </a:lnTo>
                  <a:lnTo>
                    <a:pt x="45745" y="23482"/>
                  </a:lnTo>
                  <a:lnTo>
                    <a:pt x="45554" y="23901"/>
                  </a:lnTo>
                  <a:lnTo>
                    <a:pt x="44843" y="24561"/>
                  </a:lnTo>
                  <a:lnTo>
                    <a:pt x="44361" y="24714"/>
                  </a:lnTo>
                  <a:lnTo>
                    <a:pt x="50242" y="24714"/>
                  </a:lnTo>
                  <a:lnTo>
                    <a:pt x="50306" y="24561"/>
                  </a:lnTo>
                  <a:lnTo>
                    <a:pt x="50275" y="10299"/>
                  </a:lnTo>
                  <a:close/>
                </a:path>
                <a:path w="88900" h="69850">
                  <a:moveTo>
                    <a:pt x="58623" y="7264"/>
                  </a:moveTo>
                  <a:lnTo>
                    <a:pt x="54051" y="7264"/>
                  </a:lnTo>
                  <a:lnTo>
                    <a:pt x="54051" y="25577"/>
                  </a:lnTo>
                  <a:lnTo>
                    <a:pt x="54317" y="26479"/>
                  </a:lnTo>
                  <a:lnTo>
                    <a:pt x="55397" y="27711"/>
                  </a:lnTo>
                  <a:lnTo>
                    <a:pt x="56210" y="28003"/>
                  </a:lnTo>
                  <a:lnTo>
                    <a:pt x="58127" y="28003"/>
                  </a:lnTo>
                  <a:lnTo>
                    <a:pt x="62509" y="25450"/>
                  </a:lnTo>
                  <a:lnTo>
                    <a:pt x="67068" y="25450"/>
                  </a:lnTo>
                  <a:lnTo>
                    <a:pt x="67068" y="24345"/>
                  </a:lnTo>
                  <a:lnTo>
                    <a:pt x="59423" y="24345"/>
                  </a:lnTo>
                  <a:lnTo>
                    <a:pt x="59105" y="24218"/>
                  </a:lnTo>
                  <a:lnTo>
                    <a:pt x="58699" y="23774"/>
                  </a:lnTo>
                  <a:lnTo>
                    <a:pt x="58623" y="7264"/>
                  </a:lnTo>
                  <a:close/>
                </a:path>
                <a:path w="88900" h="69850">
                  <a:moveTo>
                    <a:pt x="67068" y="25450"/>
                  </a:moveTo>
                  <a:lnTo>
                    <a:pt x="62509" y="25450"/>
                  </a:lnTo>
                  <a:lnTo>
                    <a:pt x="62509" y="27711"/>
                  </a:lnTo>
                  <a:lnTo>
                    <a:pt x="67068" y="27711"/>
                  </a:lnTo>
                  <a:lnTo>
                    <a:pt x="67068" y="25450"/>
                  </a:lnTo>
                  <a:close/>
                </a:path>
                <a:path w="88900" h="69850">
                  <a:moveTo>
                    <a:pt x="67068" y="7264"/>
                  </a:moveTo>
                  <a:lnTo>
                    <a:pt x="62509" y="7264"/>
                  </a:lnTo>
                  <a:lnTo>
                    <a:pt x="62509" y="22783"/>
                  </a:lnTo>
                  <a:lnTo>
                    <a:pt x="62102" y="23228"/>
                  </a:lnTo>
                  <a:lnTo>
                    <a:pt x="61607" y="23609"/>
                  </a:lnTo>
                  <a:lnTo>
                    <a:pt x="61125" y="23901"/>
                  </a:lnTo>
                  <a:lnTo>
                    <a:pt x="60494" y="24218"/>
                  </a:lnTo>
                  <a:lnTo>
                    <a:pt x="60172" y="24345"/>
                  </a:lnTo>
                  <a:lnTo>
                    <a:pt x="67068" y="24345"/>
                  </a:lnTo>
                  <a:lnTo>
                    <a:pt x="67068" y="72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0874" y="8306892"/>
              <a:ext cx="177419" cy="16286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2772778" y="733679"/>
              <a:ext cx="2981325" cy="1106805"/>
            </a:xfrm>
            <a:custGeom>
              <a:avLst/>
              <a:gdLst/>
              <a:ahLst/>
              <a:cxnLst/>
              <a:rect l="l" t="t" r="r" b="b"/>
              <a:pathLst>
                <a:path w="2981325" h="1106805">
                  <a:moveTo>
                    <a:pt x="2980943" y="0"/>
                  </a:moveTo>
                  <a:lnTo>
                    <a:pt x="0" y="0"/>
                  </a:lnTo>
                  <a:lnTo>
                    <a:pt x="0" y="1106424"/>
                  </a:lnTo>
                  <a:lnTo>
                    <a:pt x="2980943" y="1106424"/>
                  </a:lnTo>
                  <a:lnTo>
                    <a:pt x="2980943" y="0"/>
                  </a:lnTo>
                  <a:close/>
                </a:path>
              </a:pathLst>
            </a:custGeom>
            <a:solidFill>
              <a:srgbClr val="000000">
                <a:alpha val="8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828367" y="737989"/>
              <a:ext cx="2892425" cy="318770"/>
            </a:xfrm>
            <a:custGeom>
              <a:avLst/>
              <a:gdLst/>
              <a:ahLst/>
              <a:cxnLst/>
              <a:rect l="l" t="t" r="r" b="b"/>
              <a:pathLst>
                <a:path w="2892425" h="318769">
                  <a:moveTo>
                    <a:pt x="137883" y="0"/>
                  </a:moveTo>
                  <a:lnTo>
                    <a:pt x="85473" y="7921"/>
                  </a:lnTo>
                  <a:lnTo>
                    <a:pt x="48124" y="28893"/>
                  </a:lnTo>
                  <a:lnTo>
                    <a:pt x="23369" y="58729"/>
                  </a:lnTo>
                  <a:lnTo>
                    <a:pt x="1774" y="128245"/>
                  </a:lnTo>
                  <a:lnTo>
                    <a:pt x="0" y="159550"/>
                  </a:lnTo>
                  <a:lnTo>
                    <a:pt x="3605" y="203166"/>
                  </a:lnTo>
                  <a:lnTo>
                    <a:pt x="16289" y="246005"/>
                  </a:lnTo>
                  <a:lnTo>
                    <a:pt x="40848" y="282945"/>
                  </a:lnTo>
                  <a:lnTo>
                    <a:pt x="80083" y="308865"/>
                  </a:lnTo>
                  <a:lnTo>
                    <a:pt x="136791" y="318643"/>
                  </a:lnTo>
                  <a:lnTo>
                    <a:pt x="189355" y="309764"/>
                  </a:lnTo>
                  <a:lnTo>
                    <a:pt x="227868" y="285537"/>
                  </a:lnTo>
                  <a:lnTo>
                    <a:pt x="243048" y="263448"/>
                  </a:lnTo>
                  <a:lnTo>
                    <a:pt x="138429" y="263448"/>
                  </a:lnTo>
                  <a:lnTo>
                    <a:pt x="109906" y="255316"/>
                  </a:lnTo>
                  <a:lnTo>
                    <a:pt x="93392" y="233530"/>
                  </a:lnTo>
                  <a:lnTo>
                    <a:pt x="85769" y="202005"/>
                  </a:lnTo>
                  <a:lnTo>
                    <a:pt x="83921" y="164655"/>
                  </a:lnTo>
                  <a:lnTo>
                    <a:pt x="86077" y="121138"/>
                  </a:lnTo>
                  <a:lnTo>
                    <a:pt x="94211" y="86445"/>
                  </a:lnTo>
                  <a:lnTo>
                    <a:pt x="110828" y="63492"/>
                  </a:lnTo>
                  <a:lnTo>
                    <a:pt x="138429" y="55194"/>
                  </a:lnTo>
                  <a:lnTo>
                    <a:pt x="244705" y="55194"/>
                  </a:lnTo>
                  <a:lnTo>
                    <a:pt x="236512" y="41744"/>
                  </a:lnTo>
                  <a:lnTo>
                    <a:pt x="221946" y="26612"/>
                  </a:lnTo>
                  <a:lnTo>
                    <a:pt x="201709" y="13219"/>
                  </a:lnTo>
                  <a:lnTo>
                    <a:pt x="174216" y="3652"/>
                  </a:lnTo>
                  <a:lnTo>
                    <a:pt x="137883" y="0"/>
                  </a:lnTo>
                  <a:close/>
                </a:path>
                <a:path w="2892425" h="318769">
                  <a:moveTo>
                    <a:pt x="190195" y="201295"/>
                  </a:moveTo>
                  <a:lnTo>
                    <a:pt x="187007" y="218052"/>
                  </a:lnTo>
                  <a:lnTo>
                    <a:pt x="179428" y="238634"/>
                  </a:lnTo>
                  <a:lnTo>
                    <a:pt x="164291" y="256085"/>
                  </a:lnTo>
                  <a:lnTo>
                    <a:pt x="138429" y="263448"/>
                  </a:lnTo>
                  <a:lnTo>
                    <a:pt x="243048" y="263448"/>
                  </a:lnTo>
                  <a:lnTo>
                    <a:pt x="252586" y="249570"/>
                  </a:lnTo>
                  <a:lnTo>
                    <a:pt x="263766" y="205473"/>
                  </a:lnTo>
                  <a:lnTo>
                    <a:pt x="190195" y="201295"/>
                  </a:lnTo>
                  <a:close/>
                </a:path>
                <a:path w="2892425" h="318769">
                  <a:moveTo>
                    <a:pt x="244705" y="55194"/>
                  </a:moveTo>
                  <a:lnTo>
                    <a:pt x="138429" y="55194"/>
                  </a:lnTo>
                  <a:lnTo>
                    <a:pt x="165435" y="62535"/>
                  </a:lnTo>
                  <a:lnTo>
                    <a:pt x="180384" y="80530"/>
                  </a:lnTo>
                  <a:lnTo>
                    <a:pt x="187161" y="103135"/>
                  </a:lnTo>
                  <a:lnTo>
                    <a:pt x="189649" y="124307"/>
                  </a:lnTo>
                  <a:lnTo>
                    <a:pt x="262128" y="119672"/>
                  </a:lnTo>
                  <a:lnTo>
                    <a:pt x="260424" y="103450"/>
                  </a:lnTo>
                  <a:lnTo>
                    <a:pt x="256678" y="83837"/>
                  </a:lnTo>
                  <a:lnTo>
                    <a:pt x="249253" y="62659"/>
                  </a:lnTo>
                  <a:lnTo>
                    <a:pt x="244705" y="55194"/>
                  </a:lnTo>
                  <a:close/>
                </a:path>
                <a:path w="2892425" h="318769">
                  <a:moveTo>
                    <a:pt x="428891" y="0"/>
                  </a:moveTo>
                  <a:lnTo>
                    <a:pt x="369762" y="10894"/>
                  </a:lnTo>
                  <a:lnTo>
                    <a:pt x="331377" y="39066"/>
                  </a:lnTo>
                  <a:lnTo>
                    <a:pt x="309367" y="77745"/>
                  </a:lnTo>
                  <a:lnTo>
                    <a:pt x="299365" y="120162"/>
                  </a:lnTo>
                  <a:lnTo>
                    <a:pt x="297002" y="159550"/>
                  </a:lnTo>
                  <a:lnTo>
                    <a:pt x="299522" y="199962"/>
                  </a:lnTo>
                  <a:lnTo>
                    <a:pt x="309839" y="242401"/>
                  </a:lnTo>
                  <a:lnTo>
                    <a:pt x="332084" y="280542"/>
                  </a:lnTo>
                  <a:lnTo>
                    <a:pt x="370391" y="308064"/>
                  </a:lnTo>
                  <a:lnTo>
                    <a:pt x="428891" y="318643"/>
                  </a:lnTo>
                  <a:lnTo>
                    <a:pt x="480288" y="310788"/>
                  </a:lnTo>
                  <a:lnTo>
                    <a:pt x="516365" y="289972"/>
                  </a:lnTo>
                  <a:lnTo>
                    <a:pt x="537315" y="263448"/>
                  </a:lnTo>
                  <a:lnTo>
                    <a:pt x="428891" y="263448"/>
                  </a:lnTo>
                  <a:lnTo>
                    <a:pt x="404382" y="256542"/>
                  </a:lnTo>
                  <a:lnTo>
                    <a:pt x="389788" y="236373"/>
                  </a:lnTo>
                  <a:lnTo>
                    <a:pt x="382757" y="203768"/>
                  </a:lnTo>
                  <a:lnTo>
                    <a:pt x="380936" y="159550"/>
                  </a:lnTo>
                  <a:lnTo>
                    <a:pt x="382757" y="114874"/>
                  </a:lnTo>
                  <a:lnTo>
                    <a:pt x="389788" y="82154"/>
                  </a:lnTo>
                  <a:lnTo>
                    <a:pt x="404382" y="62043"/>
                  </a:lnTo>
                  <a:lnTo>
                    <a:pt x="428891" y="55194"/>
                  </a:lnTo>
                  <a:lnTo>
                    <a:pt x="535610" y="55194"/>
                  </a:lnTo>
                  <a:lnTo>
                    <a:pt x="525222" y="37595"/>
                  </a:lnTo>
                  <a:lnTo>
                    <a:pt x="486971" y="10404"/>
                  </a:lnTo>
                  <a:lnTo>
                    <a:pt x="428891" y="0"/>
                  </a:lnTo>
                  <a:close/>
                </a:path>
                <a:path w="2892425" h="318769">
                  <a:moveTo>
                    <a:pt x="535610" y="55194"/>
                  </a:moveTo>
                  <a:lnTo>
                    <a:pt x="428891" y="55194"/>
                  </a:lnTo>
                  <a:lnTo>
                    <a:pt x="453856" y="62368"/>
                  </a:lnTo>
                  <a:lnTo>
                    <a:pt x="468399" y="83021"/>
                  </a:lnTo>
                  <a:lnTo>
                    <a:pt x="475177" y="115849"/>
                  </a:lnTo>
                  <a:lnTo>
                    <a:pt x="476846" y="159550"/>
                  </a:lnTo>
                  <a:lnTo>
                    <a:pt x="475101" y="203377"/>
                  </a:lnTo>
                  <a:lnTo>
                    <a:pt x="468195" y="236026"/>
                  </a:lnTo>
                  <a:lnTo>
                    <a:pt x="453626" y="256412"/>
                  </a:lnTo>
                  <a:lnTo>
                    <a:pt x="428891" y="263448"/>
                  </a:lnTo>
                  <a:lnTo>
                    <a:pt x="537315" y="263448"/>
                  </a:lnTo>
                  <a:lnTo>
                    <a:pt x="539788" y="260318"/>
                  </a:lnTo>
                  <a:lnTo>
                    <a:pt x="553219" y="225948"/>
                  </a:lnTo>
                  <a:lnTo>
                    <a:pt x="559325" y="190984"/>
                  </a:lnTo>
                  <a:lnTo>
                    <a:pt x="560768" y="159550"/>
                  </a:lnTo>
                  <a:lnTo>
                    <a:pt x="558144" y="118202"/>
                  </a:lnTo>
                  <a:lnTo>
                    <a:pt x="547621" y="75539"/>
                  </a:lnTo>
                  <a:lnTo>
                    <a:pt x="535610" y="55194"/>
                  </a:lnTo>
                  <a:close/>
                </a:path>
                <a:path w="2892425" h="318769">
                  <a:moveTo>
                    <a:pt x="744969" y="0"/>
                  </a:moveTo>
                  <a:lnTo>
                    <a:pt x="689436" y="9007"/>
                  </a:lnTo>
                  <a:lnTo>
                    <a:pt x="650587" y="32483"/>
                  </a:lnTo>
                  <a:lnTo>
                    <a:pt x="625482" y="65106"/>
                  </a:lnTo>
                  <a:lnTo>
                    <a:pt x="611187" y="101556"/>
                  </a:lnTo>
                  <a:lnTo>
                    <a:pt x="603275" y="164655"/>
                  </a:lnTo>
                  <a:lnTo>
                    <a:pt x="608590" y="213442"/>
                  </a:lnTo>
                  <a:lnTo>
                    <a:pt x="624604" y="255727"/>
                  </a:lnTo>
                  <a:lnTo>
                    <a:pt x="651421" y="289018"/>
                  </a:lnTo>
                  <a:lnTo>
                    <a:pt x="689146" y="310821"/>
                  </a:lnTo>
                  <a:lnTo>
                    <a:pt x="737882" y="318643"/>
                  </a:lnTo>
                  <a:lnTo>
                    <a:pt x="774664" y="313910"/>
                  </a:lnTo>
                  <a:lnTo>
                    <a:pt x="800414" y="302698"/>
                  </a:lnTo>
                  <a:lnTo>
                    <a:pt x="816967" y="289485"/>
                  </a:lnTo>
                  <a:lnTo>
                    <a:pt x="826160" y="278752"/>
                  </a:lnTo>
                  <a:lnTo>
                    <a:pt x="870305" y="278752"/>
                  </a:lnTo>
                  <a:lnTo>
                    <a:pt x="870305" y="263448"/>
                  </a:lnTo>
                  <a:lnTo>
                    <a:pt x="749325" y="263448"/>
                  </a:lnTo>
                  <a:lnTo>
                    <a:pt x="717549" y="255187"/>
                  </a:lnTo>
                  <a:lnTo>
                    <a:pt x="698644" y="232837"/>
                  </a:lnTo>
                  <a:lnTo>
                    <a:pt x="689548" y="200049"/>
                  </a:lnTo>
                  <a:lnTo>
                    <a:pt x="687197" y="160477"/>
                  </a:lnTo>
                  <a:lnTo>
                    <a:pt x="690118" y="117221"/>
                  </a:lnTo>
                  <a:lnTo>
                    <a:pt x="699936" y="84008"/>
                  </a:lnTo>
                  <a:lnTo>
                    <a:pt x="718234" y="62709"/>
                  </a:lnTo>
                  <a:lnTo>
                    <a:pt x="746594" y="55194"/>
                  </a:lnTo>
                  <a:lnTo>
                    <a:pt x="853397" y="55194"/>
                  </a:lnTo>
                  <a:lnTo>
                    <a:pt x="842784" y="36179"/>
                  </a:lnTo>
                  <a:lnTo>
                    <a:pt x="806086" y="10262"/>
                  </a:lnTo>
                  <a:lnTo>
                    <a:pt x="744969" y="0"/>
                  </a:lnTo>
                  <a:close/>
                </a:path>
                <a:path w="2892425" h="318769">
                  <a:moveTo>
                    <a:pt x="870305" y="278752"/>
                  </a:moveTo>
                  <a:lnTo>
                    <a:pt x="826160" y="278752"/>
                  </a:lnTo>
                  <a:lnTo>
                    <a:pt x="836523" y="313994"/>
                  </a:lnTo>
                  <a:lnTo>
                    <a:pt x="870305" y="313994"/>
                  </a:lnTo>
                  <a:lnTo>
                    <a:pt x="870305" y="278752"/>
                  </a:lnTo>
                  <a:close/>
                </a:path>
                <a:path w="2892425" h="318769">
                  <a:moveTo>
                    <a:pt x="870305" y="148882"/>
                  </a:moveTo>
                  <a:lnTo>
                    <a:pt x="743877" y="148882"/>
                  </a:lnTo>
                  <a:lnTo>
                    <a:pt x="743877" y="202222"/>
                  </a:lnTo>
                  <a:lnTo>
                    <a:pt x="798372" y="202222"/>
                  </a:lnTo>
                  <a:lnTo>
                    <a:pt x="796761" y="220200"/>
                  </a:lnTo>
                  <a:lnTo>
                    <a:pt x="790808" y="240312"/>
                  </a:lnTo>
                  <a:lnTo>
                    <a:pt x="776375" y="256686"/>
                  </a:lnTo>
                  <a:lnTo>
                    <a:pt x="749325" y="263448"/>
                  </a:lnTo>
                  <a:lnTo>
                    <a:pt x="870305" y="263448"/>
                  </a:lnTo>
                  <a:lnTo>
                    <a:pt x="870305" y="148882"/>
                  </a:lnTo>
                  <a:close/>
                </a:path>
                <a:path w="2892425" h="318769">
                  <a:moveTo>
                    <a:pt x="853397" y="55194"/>
                  </a:moveTo>
                  <a:lnTo>
                    <a:pt x="746594" y="55194"/>
                  </a:lnTo>
                  <a:lnTo>
                    <a:pt x="772082" y="61426"/>
                  </a:lnTo>
                  <a:lnTo>
                    <a:pt x="786995" y="76876"/>
                  </a:lnTo>
                  <a:lnTo>
                    <a:pt x="794652" y="96674"/>
                  </a:lnTo>
                  <a:lnTo>
                    <a:pt x="798372" y="115951"/>
                  </a:lnTo>
                  <a:lnTo>
                    <a:pt x="870305" y="105752"/>
                  </a:lnTo>
                  <a:lnTo>
                    <a:pt x="861908" y="70444"/>
                  </a:lnTo>
                  <a:lnTo>
                    <a:pt x="853397" y="55194"/>
                  </a:lnTo>
                  <a:close/>
                </a:path>
                <a:path w="2892425" h="318769">
                  <a:moveTo>
                    <a:pt x="1152588" y="4648"/>
                  </a:moveTo>
                  <a:lnTo>
                    <a:pt x="931887" y="4648"/>
                  </a:lnTo>
                  <a:lnTo>
                    <a:pt x="931887" y="313994"/>
                  </a:lnTo>
                  <a:lnTo>
                    <a:pt x="1152588" y="313994"/>
                  </a:lnTo>
                  <a:lnTo>
                    <a:pt x="1152588" y="258813"/>
                  </a:lnTo>
                  <a:lnTo>
                    <a:pt x="1011453" y="258813"/>
                  </a:lnTo>
                  <a:lnTo>
                    <a:pt x="1011453" y="182740"/>
                  </a:lnTo>
                  <a:lnTo>
                    <a:pt x="1120990" y="182740"/>
                  </a:lnTo>
                  <a:lnTo>
                    <a:pt x="1120990" y="129400"/>
                  </a:lnTo>
                  <a:lnTo>
                    <a:pt x="1011453" y="129400"/>
                  </a:lnTo>
                  <a:lnTo>
                    <a:pt x="1011453" y="57975"/>
                  </a:lnTo>
                  <a:lnTo>
                    <a:pt x="1152588" y="57975"/>
                  </a:lnTo>
                  <a:lnTo>
                    <a:pt x="1152588" y="4648"/>
                  </a:lnTo>
                  <a:close/>
                </a:path>
                <a:path w="2892425" h="318769">
                  <a:moveTo>
                    <a:pt x="1277391" y="4648"/>
                  </a:moveTo>
                  <a:lnTo>
                    <a:pt x="1188554" y="4648"/>
                  </a:lnTo>
                  <a:lnTo>
                    <a:pt x="1188554" y="313994"/>
                  </a:lnTo>
                  <a:lnTo>
                    <a:pt x="1250683" y="313994"/>
                  </a:lnTo>
                  <a:lnTo>
                    <a:pt x="1250683" y="89979"/>
                  </a:lnTo>
                  <a:lnTo>
                    <a:pt x="1318801" y="89979"/>
                  </a:lnTo>
                  <a:lnTo>
                    <a:pt x="1277391" y="4648"/>
                  </a:lnTo>
                  <a:close/>
                </a:path>
                <a:path w="2892425" h="318769">
                  <a:moveTo>
                    <a:pt x="1318801" y="89979"/>
                  </a:moveTo>
                  <a:lnTo>
                    <a:pt x="1250683" y="89979"/>
                  </a:lnTo>
                  <a:lnTo>
                    <a:pt x="1361313" y="313994"/>
                  </a:lnTo>
                  <a:lnTo>
                    <a:pt x="1432699" y="313994"/>
                  </a:lnTo>
                  <a:lnTo>
                    <a:pt x="1432699" y="196659"/>
                  </a:lnTo>
                  <a:lnTo>
                    <a:pt x="1370571" y="196659"/>
                  </a:lnTo>
                  <a:lnTo>
                    <a:pt x="1318801" y="89979"/>
                  </a:lnTo>
                  <a:close/>
                </a:path>
                <a:path w="2892425" h="318769">
                  <a:moveTo>
                    <a:pt x="1432699" y="4648"/>
                  </a:moveTo>
                  <a:lnTo>
                    <a:pt x="1370571" y="4648"/>
                  </a:lnTo>
                  <a:lnTo>
                    <a:pt x="1370571" y="196659"/>
                  </a:lnTo>
                  <a:lnTo>
                    <a:pt x="1432699" y="196659"/>
                  </a:lnTo>
                  <a:lnTo>
                    <a:pt x="1432699" y="4648"/>
                  </a:lnTo>
                  <a:close/>
                </a:path>
                <a:path w="2892425" h="318769">
                  <a:moveTo>
                    <a:pt x="1609267" y="62623"/>
                  </a:moveTo>
                  <a:lnTo>
                    <a:pt x="1529702" y="62623"/>
                  </a:lnTo>
                  <a:lnTo>
                    <a:pt x="1529702" y="313994"/>
                  </a:lnTo>
                  <a:lnTo>
                    <a:pt x="1609267" y="313994"/>
                  </a:lnTo>
                  <a:lnTo>
                    <a:pt x="1609267" y="62623"/>
                  </a:lnTo>
                  <a:close/>
                </a:path>
                <a:path w="2892425" h="318769">
                  <a:moveTo>
                    <a:pt x="1683385" y="4648"/>
                  </a:moveTo>
                  <a:lnTo>
                    <a:pt x="1457223" y="4648"/>
                  </a:lnTo>
                  <a:lnTo>
                    <a:pt x="1457223" y="62623"/>
                  </a:lnTo>
                  <a:lnTo>
                    <a:pt x="1683385" y="62623"/>
                  </a:lnTo>
                  <a:lnTo>
                    <a:pt x="1683385" y="4648"/>
                  </a:lnTo>
                  <a:close/>
                </a:path>
                <a:path w="2892425" h="318769">
                  <a:moveTo>
                    <a:pt x="1974380" y="4648"/>
                  </a:moveTo>
                  <a:lnTo>
                    <a:pt x="1850682" y="4648"/>
                  </a:lnTo>
                  <a:lnTo>
                    <a:pt x="1850682" y="313994"/>
                  </a:lnTo>
                  <a:lnTo>
                    <a:pt x="1974380" y="313994"/>
                  </a:lnTo>
                  <a:lnTo>
                    <a:pt x="1998064" y="313770"/>
                  </a:lnTo>
                  <a:lnTo>
                    <a:pt x="2041751" y="307929"/>
                  </a:lnTo>
                  <a:lnTo>
                    <a:pt x="2079922" y="286566"/>
                  </a:lnTo>
                  <a:lnTo>
                    <a:pt x="2095470" y="260667"/>
                  </a:lnTo>
                  <a:lnTo>
                    <a:pt x="1927517" y="260667"/>
                  </a:lnTo>
                  <a:lnTo>
                    <a:pt x="1927517" y="179501"/>
                  </a:lnTo>
                  <a:lnTo>
                    <a:pt x="2084628" y="179501"/>
                  </a:lnTo>
                  <a:lnTo>
                    <a:pt x="2077389" y="171615"/>
                  </a:lnTo>
                  <a:lnTo>
                    <a:pt x="2067852" y="164075"/>
                  </a:lnTo>
                  <a:lnTo>
                    <a:pt x="2058723" y="158973"/>
                  </a:lnTo>
                  <a:lnTo>
                    <a:pt x="2049800" y="155436"/>
                  </a:lnTo>
                  <a:lnTo>
                    <a:pt x="2040877" y="152590"/>
                  </a:lnTo>
                  <a:lnTo>
                    <a:pt x="2056091" y="146860"/>
                  </a:lnTo>
                  <a:lnTo>
                    <a:pt x="2073094" y="135956"/>
                  </a:lnTo>
                  <a:lnTo>
                    <a:pt x="2077826" y="129400"/>
                  </a:lnTo>
                  <a:lnTo>
                    <a:pt x="1927517" y="129400"/>
                  </a:lnTo>
                  <a:lnTo>
                    <a:pt x="1927517" y="54737"/>
                  </a:lnTo>
                  <a:lnTo>
                    <a:pt x="2087112" y="54737"/>
                  </a:lnTo>
                  <a:lnTo>
                    <a:pt x="2082296" y="43615"/>
                  </a:lnTo>
                  <a:lnTo>
                    <a:pt x="2073567" y="31076"/>
                  </a:lnTo>
                  <a:lnTo>
                    <a:pt x="2053704" y="15797"/>
                  </a:lnTo>
                  <a:lnTo>
                    <a:pt x="2029088" y="7951"/>
                  </a:lnTo>
                  <a:lnTo>
                    <a:pt x="2001915" y="5061"/>
                  </a:lnTo>
                  <a:lnTo>
                    <a:pt x="1974380" y="4648"/>
                  </a:lnTo>
                  <a:close/>
                </a:path>
                <a:path w="2892425" h="318769">
                  <a:moveTo>
                    <a:pt x="2084628" y="179501"/>
                  </a:moveTo>
                  <a:lnTo>
                    <a:pt x="1966214" y="179501"/>
                  </a:lnTo>
                  <a:lnTo>
                    <a:pt x="1982400" y="180132"/>
                  </a:lnTo>
                  <a:lnTo>
                    <a:pt x="2000478" y="184545"/>
                  </a:lnTo>
                  <a:lnTo>
                    <a:pt x="2015184" y="196523"/>
                  </a:lnTo>
                  <a:lnTo>
                    <a:pt x="2021255" y="219849"/>
                  </a:lnTo>
                  <a:lnTo>
                    <a:pt x="2017568" y="239139"/>
                  </a:lnTo>
                  <a:lnTo>
                    <a:pt x="2006880" y="251736"/>
                  </a:lnTo>
                  <a:lnTo>
                    <a:pt x="1989757" y="258593"/>
                  </a:lnTo>
                  <a:lnTo>
                    <a:pt x="1966760" y="260667"/>
                  </a:lnTo>
                  <a:lnTo>
                    <a:pt x="2095470" y="260667"/>
                  </a:lnTo>
                  <a:lnTo>
                    <a:pt x="2099910" y="248810"/>
                  </a:lnTo>
                  <a:lnTo>
                    <a:pt x="2102446" y="228193"/>
                  </a:lnTo>
                  <a:lnTo>
                    <a:pt x="2100369" y="210091"/>
                  </a:lnTo>
                  <a:lnTo>
                    <a:pt x="2094818" y="194684"/>
                  </a:lnTo>
                  <a:lnTo>
                    <a:pt x="2086818" y="181887"/>
                  </a:lnTo>
                  <a:lnTo>
                    <a:pt x="2084628" y="179501"/>
                  </a:lnTo>
                  <a:close/>
                </a:path>
                <a:path w="2892425" h="318769">
                  <a:moveTo>
                    <a:pt x="2087112" y="54737"/>
                  </a:moveTo>
                  <a:lnTo>
                    <a:pt x="1959127" y="54737"/>
                  </a:lnTo>
                  <a:lnTo>
                    <a:pt x="1973966" y="55302"/>
                  </a:lnTo>
                  <a:lnTo>
                    <a:pt x="1991207" y="59258"/>
                  </a:lnTo>
                  <a:lnTo>
                    <a:pt x="2005486" y="69996"/>
                  </a:lnTo>
                  <a:lnTo>
                    <a:pt x="2011438" y="90906"/>
                  </a:lnTo>
                  <a:lnTo>
                    <a:pt x="2005393" y="113160"/>
                  </a:lnTo>
                  <a:lnTo>
                    <a:pt x="1990458" y="124588"/>
                  </a:lnTo>
                  <a:lnTo>
                    <a:pt x="1971437" y="128798"/>
                  </a:lnTo>
                  <a:lnTo>
                    <a:pt x="1953133" y="129400"/>
                  </a:lnTo>
                  <a:lnTo>
                    <a:pt x="2077826" y="129400"/>
                  </a:lnTo>
                  <a:lnTo>
                    <a:pt x="2086929" y="116789"/>
                  </a:lnTo>
                  <a:lnTo>
                    <a:pt x="2092642" y="86271"/>
                  </a:lnTo>
                  <a:lnTo>
                    <a:pt x="2091578" y="71646"/>
                  </a:lnTo>
                  <a:lnTo>
                    <a:pt x="2088214" y="57283"/>
                  </a:lnTo>
                  <a:lnTo>
                    <a:pt x="2087112" y="54737"/>
                  </a:lnTo>
                  <a:close/>
                </a:path>
                <a:path w="2892425" h="318769">
                  <a:moveTo>
                    <a:pt x="2377655" y="4648"/>
                  </a:moveTo>
                  <a:lnTo>
                    <a:pt x="2156942" y="4648"/>
                  </a:lnTo>
                  <a:lnTo>
                    <a:pt x="2156942" y="313994"/>
                  </a:lnTo>
                  <a:lnTo>
                    <a:pt x="2377655" y="313994"/>
                  </a:lnTo>
                  <a:lnTo>
                    <a:pt x="2377655" y="258813"/>
                  </a:lnTo>
                  <a:lnTo>
                    <a:pt x="2236508" y="258813"/>
                  </a:lnTo>
                  <a:lnTo>
                    <a:pt x="2236508" y="182740"/>
                  </a:lnTo>
                  <a:lnTo>
                    <a:pt x="2346045" y="182740"/>
                  </a:lnTo>
                  <a:lnTo>
                    <a:pt x="2346045" y="129400"/>
                  </a:lnTo>
                  <a:lnTo>
                    <a:pt x="2236508" y="129400"/>
                  </a:lnTo>
                  <a:lnTo>
                    <a:pt x="2236508" y="57975"/>
                  </a:lnTo>
                  <a:lnTo>
                    <a:pt x="2377655" y="57975"/>
                  </a:lnTo>
                  <a:lnTo>
                    <a:pt x="2377655" y="4648"/>
                  </a:lnTo>
                  <a:close/>
                </a:path>
                <a:path w="2892425" h="318769">
                  <a:moveTo>
                    <a:pt x="2637599" y="4648"/>
                  </a:moveTo>
                  <a:lnTo>
                    <a:pt x="2416886" y="4648"/>
                  </a:lnTo>
                  <a:lnTo>
                    <a:pt x="2416886" y="313994"/>
                  </a:lnTo>
                  <a:lnTo>
                    <a:pt x="2637599" y="313994"/>
                  </a:lnTo>
                  <a:lnTo>
                    <a:pt x="2637599" y="258813"/>
                  </a:lnTo>
                  <a:lnTo>
                    <a:pt x="2496451" y="258813"/>
                  </a:lnTo>
                  <a:lnTo>
                    <a:pt x="2496451" y="182740"/>
                  </a:lnTo>
                  <a:lnTo>
                    <a:pt x="2605989" y="182740"/>
                  </a:lnTo>
                  <a:lnTo>
                    <a:pt x="2605989" y="129400"/>
                  </a:lnTo>
                  <a:lnTo>
                    <a:pt x="2496451" y="129400"/>
                  </a:lnTo>
                  <a:lnTo>
                    <a:pt x="2496451" y="57975"/>
                  </a:lnTo>
                  <a:lnTo>
                    <a:pt x="2637599" y="57975"/>
                  </a:lnTo>
                  <a:lnTo>
                    <a:pt x="2637599" y="4648"/>
                  </a:lnTo>
                  <a:close/>
                </a:path>
                <a:path w="2892425" h="318769">
                  <a:moveTo>
                    <a:pt x="2892094" y="4648"/>
                  </a:moveTo>
                  <a:lnTo>
                    <a:pt x="2676829" y="4648"/>
                  </a:lnTo>
                  <a:lnTo>
                    <a:pt x="2676829" y="313994"/>
                  </a:lnTo>
                  <a:lnTo>
                    <a:pt x="2756395" y="313994"/>
                  </a:lnTo>
                  <a:lnTo>
                    <a:pt x="2756395" y="192024"/>
                  </a:lnTo>
                  <a:lnTo>
                    <a:pt x="2861030" y="192024"/>
                  </a:lnTo>
                  <a:lnTo>
                    <a:pt x="2861030" y="138684"/>
                  </a:lnTo>
                  <a:lnTo>
                    <a:pt x="2756395" y="138684"/>
                  </a:lnTo>
                  <a:lnTo>
                    <a:pt x="2756395" y="57975"/>
                  </a:lnTo>
                  <a:lnTo>
                    <a:pt x="2892094" y="57975"/>
                  </a:lnTo>
                  <a:lnTo>
                    <a:pt x="2892094" y="4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818803" y="1148511"/>
              <a:ext cx="2892425" cy="615950"/>
            </a:xfrm>
            <a:custGeom>
              <a:avLst/>
              <a:gdLst/>
              <a:ahLst/>
              <a:cxnLst/>
              <a:rect l="l" t="t" r="r" b="b"/>
              <a:pathLst>
                <a:path w="2892425" h="615950">
                  <a:moveTo>
                    <a:pt x="147751" y="8966"/>
                  </a:moveTo>
                  <a:lnTo>
                    <a:pt x="0" y="8966"/>
                  </a:lnTo>
                  <a:lnTo>
                    <a:pt x="0" y="606818"/>
                  </a:lnTo>
                  <a:lnTo>
                    <a:pt x="147751" y="606818"/>
                  </a:lnTo>
                  <a:lnTo>
                    <a:pt x="147751" y="8966"/>
                  </a:lnTo>
                  <a:close/>
                </a:path>
                <a:path w="2892425" h="615950">
                  <a:moveTo>
                    <a:pt x="492823" y="8966"/>
                  </a:moveTo>
                  <a:lnTo>
                    <a:pt x="275247" y="8966"/>
                  </a:lnTo>
                  <a:lnTo>
                    <a:pt x="275247" y="606818"/>
                  </a:lnTo>
                  <a:lnTo>
                    <a:pt x="395668" y="606818"/>
                  </a:lnTo>
                  <a:lnTo>
                    <a:pt x="395668" y="105778"/>
                  </a:lnTo>
                  <a:lnTo>
                    <a:pt x="517760" y="105778"/>
                  </a:lnTo>
                  <a:lnTo>
                    <a:pt x="492823" y="8966"/>
                  </a:lnTo>
                  <a:close/>
                </a:path>
                <a:path w="2892425" h="615950">
                  <a:moveTo>
                    <a:pt x="517760" y="105778"/>
                  </a:moveTo>
                  <a:lnTo>
                    <a:pt x="395668" y="105778"/>
                  </a:lnTo>
                  <a:lnTo>
                    <a:pt x="521157" y="606818"/>
                  </a:lnTo>
                  <a:lnTo>
                    <a:pt x="629437" y="606818"/>
                  </a:lnTo>
                  <a:lnTo>
                    <a:pt x="692220" y="378256"/>
                  </a:lnTo>
                  <a:lnTo>
                    <a:pt x="587946" y="378256"/>
                  </a:lnTo>
                  <a:lnTo>
                    <a:pt x="517760" y="105778"/>
                  </a:lnTo>
                  <a:close/>
                </a:path>
                <a:path w="2892425" h="615950">
                  <a:moveTo>
                    <a:pt x="905700" y="105778"/>
                  </a:moveTo>
                  <a:lnTo>
                    <a:pt x="767067" y="105778"/>
                  </a:lnTo>
                  <a:lnTo>
                    <a:pt x="767067" y="606818"/>
                  </a:lnTo>
                  <a:lnTo>
                    <a:pt x="905700" y="606818"/>
                  </a:lnTo>
                  <a:lnTo>
                    <a:pt x="905700" y="105778"/>
                  </a:lnTo>
                  <a:close/>
                </a:path>
                <a:path w="2892425" h="615950">
                  <a:moveTo>
                    <a:pt x="905700" y="8966"/>
                  </a:moveTo>
                  <a:lnTo>
                    <a:pt x="695210" y="8966"/>
                  </a:lnTo>
                  <a:lnTo>
                    <a:pt x="587946" y="378256"/>
                  </a:lnTo>
                  <a:lnTo>
                    <a:pt x="692220" y="378256"/>
                  </a:lnTo>
                  <a:lnTo>
                    <a:pt x="767067" y="105778"/>
                  </a:lnTo>
                  <a:lnTo>
                    <a:pt x="905700" y="105778"/>
                  </a:lnTo>
                  <a:lnTo>
                    <a:pt x="905700" y="8966"/>
                  </a:lnTo>
                  <a:close/>
                </a:path>
                <a:path w="2892425" h="615950">
                  <a:moveTo>
                    <a:pt x="1227493" y="8966"/>
                  </a:moveTo>
                  <a:lnTo>
                    <a:pt x="1033195" y="8966"/>
                  </a:lnTo>
                  <a:lnTo>
                    <a:pt x="1033195" y="606818"/>
                  </a:lnTo>
                  <a:lnTo>
                    <a:pt x="1180947" y="606818"/>
                  </a:lnTo>
                  <a:lnTo>
                    <a:pt x="1180947" y="386321"/>
                  </a:lnTo>
                  <a:lnTo>
                    <a:pt x="1233576" y="386321"/>
                  </a:lnTo>
                  <a:lnTo>
                    <a:pt x="1317696" y="381952"/>
                  </a:lnTo>
                  <a:lnTo>
                    <a:pt x="1365780" y="371576"/>
                  </a:lnTo>
                  <a:lnTo>
                    <a:pt x="1408645" y="351370"/>
                  </a:lnTo>
                  <a:lnTo>
                    <a:pt x="1441910" y="320335"/>
                  </a:lnTo>
                  <a:lnTo>
                    <a:pt x="1463401" y="283248"/>
                  </a:lnTo>
                  <a:lnTo>
                    <a:pt x="1180947" y="283248"/>
                  </a:lnTo>
                  <a:lnTo>
                    <a:pt x="1180947" y="105778"/>
                  </a:lnTo>
                  <a:lnTo>
                    <a:pt x="1459070" y="105778"/>
                  </a:lnTo>
                  <a:lnTo>
                    <a:pt x="1451302" y="89161"/>
                  </a:lnTo>
                  <a:lnTo>
                    <a:pt x="1422806" y="54686"/>
                  </a:lnTo>
                  <a:lnTo>
                    <a:pt x="1380905" y="28254"/>
                  </a:lnTo>
                  <a:lnTo>
                    <a:pt x="1332741" y="14681"/>
                  </a:lnTo>
                  <a:lnTo>
                    <a:pt x="1280781" y="9680"/>
                  </a:lnTo>
                  <a:lnTo>
                    <a:pt x="1227493" y="8966"/>
                  </a:lnTo>
                  <a:close/>
                </a:path>
                <a:path w="2892425" h="615950">
                  <a:moveTo>
                    <a:pt x="1767827" y="8966"/>
                  </a:moveTo>
                  <a:lnTo>
                    <a:pt x="1618056" y="8966"/>
                  </a:lnTo>
                  <a:lnTo>
                    <a:pt x="1415656" y="606818"/>
                  </a:lnTo>
                  <a:lnTo>
                    <a:pt x="1552282" y="606818"/>
                  </a:lnTo>
                  <a:lnTo>
                    <a:pt x="1585671" y="484022"/>
                  </a:lnTo>
                  <a:lnTo>
                    <a:pt x="1920612" y="484022"/>
                  </a:lnTo>
                  <a:lnTo>
                    <a:pt x="1887462" y="380949"/>
                  </a:lnTo>
                  <a:lnTo>
                    <a:pt x="1614004" y="380949"/>
                  </a:lnTo>
                  <a:lnTo>
                    <a:pt x="1679790" y="137147"/>
                  </a:lnTo>
                  <a:lnTo>
                    <a:pt x="1809052" y="137147"/>
                  </a:lnTo>
                  <a:lnTo>
                    <a:pt x="1767827" y="8966"/>
                  </a:lnTo>
                  <a:close/>
                </a:path>
                <a:path w="2892425" h="615950">
                  <a:moveTo>
                    <a:pt x="1920612" y="484022"/>
                  </a:moveTo>
                  <a:lnTo>
                    <a:pt x="1774913" y="484022"/>
                  </a:lnTo>
                  <a:lnTo>
                    <a:pt x="1809318" y="606818"/>
                  </a:lnTo>
                  <a:lnTo>
                    <a:pt x="1960105" y="606818"/>
                  </a:lnTo>
                  <a:lnTo>
                    <a:pt x="1920612" y="484022"/>
                  </a:lnTo>
                  <a:close/>
                </a:path>
                <a:path w="2892425" h="615950">
                  <a:moveTo>
                    <a:pt x="1809052" y="137147"/>
                  </a:moveTo>
                  <a:lnTo>
                    <a:pt x="1679790" y="137147"/>
                  </a:lnTo>
                  <a:lnTo>
                    <a:pt x="1747583" y="380949"/>
                  </a:lnTo>
                  <a:lnTo>
                    <a:pt x="1887462" y="380949"/>
                  </a:lnTo>
                  <a:lnTo>
                    <a:pt x="1809052" y="137147"/>
                  </a:lnTo>
                  <a:close/>
                </a:path>
                <a:path w="2892425" h="615950">
                  <a:moveTo>
                    <a:pt x="1459070" y="105778"/>
                  </a:moveTo>
                  <a:lnTo>
                    <a:pt x="1227493" y="105778"/>
                  </a:lnTo>
                  <a:lnTo>
                    <a:pt x="1256020" y="107150"/>
                  </a:lnTo>
                  <a:lnTo>
                    <a:pt x="1287205" y="116757"/>
                  </a:lnTo>
                  <a:lnTo>
                    <a:pt x="1312317" y="142832"/>
                  </a:lnTo>
                  <a:lnTo>
                    <a:pt x="1322628" y="193611"/>
                  </a:lnTo>
                  <a:lnTo>
                    <a:pt x="1315021" y="241274"/>
                  </a:lnTo>
                  <a:lnTo>
                    <a:pt x="1294415" y="268347"/>
                  </a:lnTo>
                  <a:lnTo>
                    <a:pt x="1264132" y="280461"/>
                  </a:lnTo>
                  <a:lnTo>
                    <a:pt x="1227493" y="283248"/>
                  </a:lnTo>
                  <a:lnTo>
                    <a:pt x="1463401" y="283248"/>
                  </a:lnTo>
                  <a:lnTo>
                    <a:pt x="1463790" y="282576"/>
                  </a:lnTo>
                  <a:lnTo>
                    <a:pt x="1475806" y="240448"/>
                  </a:lnTo>
                  <a:lnTo>
                    <a:pt x="1479473" y="196303"/>
                  </a:lnTo>
                  <a:lnTo>
                    <a:pt x="1477166" y="162828"/>
                  </a:lnTo>
                  <a:lnTo>
                    <a:pt x="1468599" y="126161"/>
                  </a:lnTo>
                  <a:lnTo>
                    <a:pt x="1459070" y="105778"/>
                  </a:lnTo>
                  <a:close/>
                </a:path>
                <a:path w="2892425" h="615950">
                  <a:moveTo>
                    <a:pt x="2228240" y="0"/>
                  </a:moveTo>
                  <a:lnTo>
                    <a:pt x="2171413" y="4736"/>
                  </a:lnTo>
                  <a:lnTo>
                    <a:pt x="2123527" y="18072"/>
                  </a:lnTo>
                  <a:lnTo>
                    <a:pt x="2083838" y="38693"/>
                  </a:lnTo>
                  <a:lnTo>
                    <a:pt x="2051602" y="65285"/>
                  </a:lnTo>
                  <a:lnTo>
                    <a:pt x="2026077" y="96537"/>
                  </a:lnTo>
                  <a:lnTo>
                    <a:pt x="2006519" y="131134"/>
                  </a:lnTo>
                  <a:lnTo>
                    <a:pt x="1992185" y="167764"/>
                  </a:lnTo>
                  <a:lnTo>
                    <a:pt x="1982330" y="205113"/>
                  </a:lnTo>
                  <a:lnTo>
                    <a:pt x="1973085" y="276715"/>
                  </a:lnTo>
                  <a:lnTo>
                    <a:pt x="1972208" y="308343"/>
                  </a:lnTo>
                  <a:lnTo>
                    <a:pt x="1973774" y="350059"/>
                  </a:lnTo>
                  <a:lnTo>
                    <a:pt x="1978903" y="392635"/>
                  </a:lnTo>
                  <a:lnTo>
                    <a:pt x="1988247" y="434834"/>
                  </a:lnTo>
                  <a:lnTo>
                    <a:pt x="2002455" y="475420"/>
                  </a:lnTo>
                  <a:lnTo>
                    <a:pt x="2022176" y="513156"/>
                  </a:lnTo>
                  <a:lnTo>
                    <a:pt x="2048060" y="546804"/>
                  </a:lnTo>
                  <a:lnTo>
                    <a:pt x="2080757" y="575127"/>
                  </a:lnTo>
                  <a:lnTo>
                    <a:pt x="2120916" y="596890"/>
                  </a:lnTo>
                  <a:lnTo>
                    <a:pt x="2169187" y="610855"/>
                  </a:lnTo>
                  <a:lnTo>
                    <a:pt x="2226221" y="615784"/>
                  </a:lnTo>
                  <a:lnTo>
                    <a:pt x="2278313" y="611350"/>
                  </a:lnTo>
                  <a:lnTo>
                    <a:pt x="2323824" y="598628"/>
                  </a:lnTo>
                  <a:lnTo>
                    <a:pt x="2362813" y="578490"/>
                  </a:lnTo>
                  <a:lnTo>
                    <a:pt x="2395340" y="551808"/>
                  </a:lnTo>
                  <a:lnTo>
                    <a:pt x="2421464" y="519454"/>
                  </a:lnTo>
                  <a:lnTo>
                    <a:pt x="2426967" y="509117"/>
                  </a:lnTo>
                  <a:lnTo>
                    <a:pt x="2229256" y="509117"/>
                  </a:lnTo>
                  <a:lnTo>
                    <a:pt x="2191187" y="501947"/>
                  </a:lnTo>
                  <a:lnTo>
                    <a:pt x="2145634" y="451305"/>
                  </a:lnTo>
                  <a:lnTo>
                    <a:pt x="2134722" y="412315"/>
                  </a:lnTo>
                  <a:lnTo>
                    <a:pt x="2129432" y="367199"/>
                  </a:lnTo>
                  <a:lnTo>
                    <a:pt x="2128050" y="318198"/>
                  </a:lnTo>
                  <a:lnTo>
                    <a:pt x="2129713" y="260513"/>
                  </a:lnTo>
                  <a:lnTo>
                    <a:pt x="2135622" y="209576"/>
                  </a:lnTo>
                  <a:lnTo>
                    <a:pt x="2147154" y="167055"/>
                  </a:lnTo>
                  <a:lnTo>
                    <a:pt x="2192593" y="113933"/>
                  </a:lnTo>
                  <a:lnTo>
                    <a:pt x="2229256" y="106667"/>
                  </a:lnTo>
                  <a:lnTo>
                    <a:pt x="2426622" y="106667"/>
                  </a:lnTo>
                  <a:lnTo>
                    <a:pt x="2411412" y="80670"/>
                  </a:lnTo>
                  <a:lnTo>
                    <a:pt x="2384354" y="51429"/>
                  </a:lnTo>
                  <a:lnTo>
                    <a:pt x="2346767" y="25547"/>
                  </a:lnTo>
                  <a:lnTo>
                    <a:pt x="2295710" y="7059"/>
                  </a:lnTo>
                  <a:lnTo>
                    <a:pt x="2228240" y="0"/>
                  </a:lnTo>
                  <a:close/>
                </a:path>
                <a:path w="2892425" h="615950">
                  <a:moveTo>
                    <a:pt x="2325382" y="389013"/>
                  </a:moveTo>
                  <a:lnTo>
                    <a:pt x="2319473" y="421394"/>
                  </a:lnTo>
                  <a:lnTo>
                    <a:pt x="2305404" y="461167"/>
                  </a:lnTo>
                  <a:lnTo>
                    <a:pt x="2277292" y="494889"/>
                  </a:lnTo>
                  <a:lnTo>
                    <a:pt x="2229256" y="509117"/>
                  </a:lnTo>
                  <a:lnTo>
                    <a:pt x="2426967" y="509117"/>
                  </a:lnTo>
                  <a:lnTo>
                    <a:pt x="2441244" y="482300"/>
                  </a:lnTo>
                  <a:lnTo>
                    <a:pt x="2454739" y="441217"/>
                  </a:lnTo>
                  <a:lnTo>
                    <a:pt x="2462009" y="397078"/>
                  </a:lnTo>
                  <a:lnTo>
                    <a:pt x="2325382" y="389013"/>
                  </a:lnTo>
                  <a:close/>
                </a:path>
                <a:path w="2892425" h="615950">
                  <a:moveTo>
                    <a:pt x="2426622" y="106667"/>
                  </a:moveTo>
                  <a:lnTo>
                    <a:pt x="2229256" y="106667"/>
                  </a:lnTo>
                  <a:lnTo>
                    <a:pt x="2279409" y="120855"/>
                  </a:lnTo>
                  <a:lnTo>
                    <a:pt x="2307174" y="155632"/>
                  </a:lnTo>
                  <a:lnTo>
                    <a:pt x="2319760" y="199314"/>
                  </a:lnTo>
                  <a:lnTo>
                    <a:pt x="2324379" y="240220"/>
                  </a:lnTo>
                  <a:lnTo>
                    <a:pt x="2458973" y="231254"/>
                  </a:lnTo>
                  <a:lnTo>
                    <a:pt x="2455805" y="199912"/>
                  </a:lnTo>
                  <a:lnTo>
                    <a:pt x="2448847" y="162015"/>
                  </a:lnTo>
                  <a:lnTo>
                    <a:pt x="2435062" y="121092"/>
                  </a:lnTo>
                  <a:lnTo>
                    <a:pt x="2426622" y="106667"/>
                  </a:lnTo>
                  <a:close/>
                </a:path>
                <a:path w="2892425" h="615950">
                  <a:moveTo>
                    <a:pt x="2754464" y="121005"/>
                  </a:moveTo>
                  <a:lnTo>
                    <a:pt x="2606713" y="121005"/>
                  </a:lnTo>
                  <a:lnTo>
                    <a:pt x="2606713" y="606818"/>
                  </a:lnTo>
                  <a:lnTo>
                    <a:pt x="2754464" y="606818"/>
                  </a:lnTo>
                  <a:lnTo>
                    <a:pt x="2754464" y="121005"/>
                  </a:lnTo>
                  <a:close/>
                </a:path>
                <a:path w="2892425" h="615950">
                  <a:moveTo>
                    <a:pt x="2892094" y="8966"/>
                  </a:moveTo>
                  <a:lnTo>
                    <a:pt x="2472118" y="8966"/>
                  </a:lnTo>
                  <a:lnTo>
                    <a:pt x="2472118" y="121005"/>
                  </a:lnTo>
                  <a:lnTo>
                    <a:pt x="2892094" y="121005"/>
                  </a:lnTo>
                  <a:lnTo>
                    <a:pt x="2892094" y="896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25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12672060" cy="1256030"/>
          </a:xfrm>
          <a:custGeom>
            <a:avLst/>
            <a:gdLst/>
            <a:ahLst/>
            <a:cxnLst/>
            <a:rect l="l" t="t" r="r" b="b"/>
            <a:pathLst>
              <a:path w="12672060" h="1256030">
                <a:moveTo>
                  <a:pt x="12671997" y="0"/>
                </a:moveTo>
                <a:lnTo>
                  <a:pt x="6336004" y="0"/>
                </a:lnTo>
                <a:lnTo>
                  <a:pt x="6321387" y="0"/>
                </a:lnTo>
                <a:lnTo>
                  <a:pt x="0" y="0"/>
                </a:lnTo>
                <a:lnTo>
                  <a:pt x="0" y="1255407"/>
                </a:lnTo>
                <a:lnTo>
                  <a:pt x="6321387" y="1255407"/>
                </a:lnTo>
                <a:lnTo>
                  <a:pt x="6336004" y="1255407"/>
                </a:lnTo>
                <a:lnTo>
                  <a:pt x="12671997" y="1255407"/>
                </a:lnTo>
                <a:lnTo>
                  <a:pt x="12671997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871992"/>
            <a:ext cx="2487599" cy="16920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7578" y="1871992"/>
            <a:ext cx="2487599" cy="169200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95300" y="859095"/>
            <a:ext cx="2177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Nextgen</a:t>
            </a:r>
            <a:r>
              <a:rPr sz="18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Lurik</a:t>
            </a:r>
            <a:r>
              <a:rPr sz="1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RICKI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25681" y="859095"/>
            <a:ext cx="1516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Curra</a:t>
            </a:r>
            <a:r>
              <a:rPr sz="1800" spc="-7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SALAH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14131" y="209320"/>
            <a:ext cx="6951980" cy="1278890"/>
            <a:chOff x="5214131" y="209320"/>
            <a:chExt cx="6951980" cy="127889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4131" y="914781"/>
              <a:ext cx="621467" cy="5732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44510" y="914781"/>
              <a:ext cx="621466" cy="57321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398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19875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1341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95120" y="209320"/>
            <a:ext cx="6614159" cy="633095"/>
            <a:chOff x="5595120" y="209320"/>
            <a:chExt cx="6614159" cy="63309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5120" y="328225"/>
              <a:ext cx="154825" cy="17712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77021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811721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61039" y="209320"/>
            <a:ext cx="7119620" cy="633095"/>
            <a:chOff x="4961039" y="209320"/>
            <a:chExt cx="7119620" cy="63309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25501" y="328225"/>
              <a:ext cx="154825" cy="1771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9610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01915" y="537465"/>
            <a:ext cx="352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TURE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116320" y="209320"/>
            <a:ext cx="6614159" cy="633095"/>
            <a:chOff x="5116320" y="209320"/>
            <a:chExt cx="6614159" cy="63309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6320" y="328225"/>
              <a:ext cx="154825" cy="17712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2914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1312404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82238" y="209320"/>
            <a:ext cx="7119620" cy="633095"/>
            <a:chOff x="4482238" y="209320"/>
            <a:chExt cx="7119620" cy="633095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46701" y="328225"/>
              <a:ext cx="154825" cy="17712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482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473563" y="553340"/>
            <a:ext cx="4514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0" dirty="0">
                <a:solidFill>
                  <a:srgbClr val="3E3E3E"/>
                </a:solidFill>
                <a:latin typeface="Calibri"/>
                <a:cs typeface="Calibri"/>
              </a:rPr>
              <a:t>MAINTENANCE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37520" y="209320"/>
            <a:ext cx="6614159" cy="633095"/>
            <a:chOff x="4637520" y="209320"/>
            <a:chExt cx="6614159" cy="633095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37520" y="328225"/>
              <a:ext cx="154825" cy="17712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81262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878525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003438" y="209320"/>
            <a:ext cx="7119620" cy="633095"/>
            <a:chOff x="4003438" y="209320"/>
            <a:chExt cx="7119620" cy="633095"/>
          </a:xfrm>
        </p:grpSpPr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67903" y="328225"/>
              <a:ext cx="154825" cy="17712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0034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069342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58720" y="209320"/>
            <a:ext cx="6614159" cy="633095"/>
            <a:chOff x="4158720" y="209320"/>
            <a:chExt cx="6614159" cy="633095"/>
          </a:xfrm>
        </p:grpSpPr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58720" y="328225"/>
              <a:ext cx="154825" cy="17712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3338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462016" y="537465"/>
            <a:ext cx="177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3E3E3E"/>
                </a:solidFill>
                <a:latin typeface="Calibri"/>
                <a:cs typeface="Calibri"/>
              </a:rPr>
              <a:t>SCC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08000" y="209320"/>
            <a:ext cx="9636125" cy="633095"/>
            <a:chOff x="1008000" y="209320"/>
            <a:chExt cx="9636125" cy="633095"/>
          </a:xfrm>
        </p:grpSpPr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89099" y="328225"/>
              <a:ext cx="154825" cy="17712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07999" y="209321"/>
              <a:ext cx="8490585" cy="633095"/>
            </a:xfrm>
            <a:custGeom>
              <a:avLst/>
              <a:gdLst/>
              <a:ahLst/>
              <a:cxnLst/>
              <a:rect l="l" t="t" r="r" b="b"/>
              <a:pathLst>
                <a:path w="8490585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  <a:path w="8490585" h="633094">
                  <a:moveTo>
                    <a:pt x="8490382" y="0"/>
                  </a:moveTo>
                  <a:lnTo>
                    <a:pt x="6330378" y="0"/>
                  </a:lnTo>
                  <a:lnTo>
                    <a:pt x="6330378" y="478129"/>
                  </a:lnTo>
                  <a:lnTo>
                    <a:pt x="7392683" y="632980"/>
                  </a:lnTo>
                  <a:lnTo>
                    <a:pt x="8490382" y="478129"/>
                  </a:lnTo>
                  <a:lnTo>
                    <a:pt x="8490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9055874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74881" y="3596890"/>
            <a:ext cx="2418715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5"/>
              </a:lnSpc>
              <a:spcBef>
                <a:spcPts val="100"/>
              </a:spcBef>
            </a:pP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Candy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Kenny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O-Man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15"/>
              </a:lnSpc>
            </a:pP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HBN: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HOLIRLM222458222409</a:t>
            </a:r>
            <a:endParaRPr sz="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HO5939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75%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22%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3E3E3E"/>
                </a:solidFill>
                <a:latin typeface="Trebuchet MS"/>
                <a:cs typeface="Trebuchet MS"/>
              </a:rPr>
              <a:t>MO</a:t>
            </a:r>
            <a:endParaRPr sz="800" dirty="0">
              <a:latin typeface="Trebuchet MS"/>
              <a:cs typeface="Trebuchet MS"/>
            </a:endParaRPr>
          </a:p>
          <a:p>
            <a:pPr marL="12700" marR="1017905">
              <a:lnSpc>
                <a:spcPct val="107900"/>
              </a:lnSpc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Cu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r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ra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30" dirty="0">
                <a:solidFill>
                  <a:srgbClr val="3E3E3E"/>
                </a:solidFill>
                <a:latin typeface="Trebuchet MS"/>
                <a:cs typeface="Trebuchet MS"/>
              </a:rPr>
              <a:t>WDS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5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ulip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GP83 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Curra </a:t>
            </a:r>
            <a:r>
              <a:rPr sz="800" b="1" spc="-45" dirty="0">
                <a:solidFill>
                  <a:srgbClr val="3E3E3E"/>
                </a:solidFill>
                <a:latin typeface="Trebuchet MS"/>
                <a:cs typeface="Trebuchet MS"/>
              </a:rPr>
              <a:t>OJI</a:t>
            </a:r>
            <a:r>
              <a:rPr sz="800" b="1" spc="15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Tulip</a:t>
            </a:r>
            <a:r>
              <a:rPr sz="800" b="1" spc="14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Curra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45" dirty="0">
                <a:solidFill>
                  <a:srgbClr val="3E3E3E"/>
                </a:solidFill>
                <a:latin typeface="Trebuchet MS"/>
                <a:cs typeface="Trebuchet MS"/>
              </a:rPr>
              <a:t>BWZ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Tulip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4489" y="3596687"/>
            <a:ext cx="1719580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300990">
              <a:lnSpc>
                <a:spcPts val="869"/>
              </a:lnSpc>
              <a:spcBef>
                <a:spcPts val="204"/>
              </a:spcBef>
            </a:pPr>
            <a:r>
              <a:rPr sz="8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Lurik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</a:t>
            </a:r>
            <a:r>
              <a:rPr sz="800" b="1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or</a:t>
            </a:r>
            <a:r>
              <a:rPr sz="800" b="1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800" b="1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ver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Sam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Likabull 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JERIRLM151941630947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J2663</a:t>
            </a:r>
            <a:r>
              <a:rPr sz="8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	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Breed: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100%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JE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4489" y="3960313"/>
            <a:ext cx="11125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IE151828721892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4489" y="4082233"/>
            <a:ext cx="167767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Ballyhooly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Likabull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Keelen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Hillstar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3E3E3E"/>
                </a:solidFill>
                <a:latin typeface="Trebuchet MS"/>
                <a:cs typeface="Trebuchet MS"/>
              </a:rPr>
              <a:t>Sams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Janette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80678" y="401979"/>
            <a:ext cx="814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JERSEY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51202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80500" y="1713762"/>
            <a:ext cx="128460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7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CURRA</a:t>
            </a:r>
            <a:r>
              <a:rPr sz="7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700" spc="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WDS</a:t>
            </a:r>
            <a:r>
              <a:rPr sz="7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TULIP</a:t>
            </a:r>
            <a:r>
              <a:rPr sz="7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700" spc="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2</a:t>
            </a:r>
            <a:r>
              <a:rPr sz="7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700" spc="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GP83</a:t>
            </a:r>
            <a:endParaRPr sz="7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66543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472612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30565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1609343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732241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855139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978023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5" name="object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81579"/>
              </p:ext>
            </p:extLst>
          </p:nvPr>
        </p:nvGraphicFramePr>
        <p:xfrm>
          <a:off x="9354375" y="1875180"/>
          <a:ext cx="2853045" cy="248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Sub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251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80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124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46%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 rowSpan="2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43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84%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0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51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50%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340"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50%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6" name="object 66"/>
          <p:cNvSpPr/>
          <p:nvPr/>
        </p:nvSpPr>
        <p:spPr>
          <a:xfrm>
            <a:off x="3027400" y="1884184"/>
            <a:ext cx="2843530" cy="2443480"/>
          </a:xfrm>
          <a:custGeom>
            <a:avLst/>
            <a:gdLst/>
            <a:ahLst/>
            <a:cxnLst/>
            <a:rect l="l" t="t" r="r" b="b"/>
            <a:pathLst>
              <a:path w="2843529" h="2443479">
                <a:moveTo>
                  <a:pt x="624611" y="430707"/>
                </a:moveTo>
                <a:lnTo>
                  <a:pt x="0" y="430707"/>
                </a:lnTo>
                <a:lnTo>
                  <a:pt x="0" y="2443251"/>
                </a:lnTo>
                <a:lnTo>
                  <a:pt x="624611" y="2443251"/>
                </a:lnTo>
                <a:lnTo>
                  <a:pt x="624611" y="430707"/>
                </a:lnTo>
                <a:close/>
              </a:path>
              <a:path w="2843529" h="2443479">
                <a:moveTo>
                  <a:pt x="2843492" y="0"/>
                </a:moveTo>
                <a:lnTo>
                  <a:pt x="0" y="0"/>
                </a:lnTo>
                <a:lnTo>
                  <a:pt x="0" y="248043"/>
                </a:lnTo>
                <a:lnTo>
                  <a:pt x="2843492" y="248043"/>
                </a:lnTo>
                <a:lnTo>
                  <a:pt x="284349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304463" y="1934622"/>
            <a:ext cx="7302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05932" y="1934622"/>
            <a:ext cx="7556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€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67257" y="2369830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BI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21632" y="2369830"/>
            <a:ext cx="24511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154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34141" y="2369830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55%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51473" y="2621259"/>
            <a:ext cx="17716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ilk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46436" y="2621259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54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133915" y="2621259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74%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196225" y="2872688"/>
            <a:ext cx="26352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Health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46436" y="2872688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10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33915" y="2872688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64%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193971" y="3124116"/>
            <a:ext cx="29273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Fertility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46436" y="3124116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40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133915" y="3124116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40%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195098" y="3375544"/>
            <a:ext cx="2870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Calving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46436" y="3375544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31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133915" y="3375544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56%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084605" y="3626971"/>
            <a:ext cx="502284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71240" y="3626971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134534" y="3626971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60%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075585" y="3878399"/>
            <a:ext cx="499109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Mai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nan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746436" y="3878399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105" dirty="0">
                <a:latin typeface="Franklin Gothic Book"/>
                <a:cs typeface="Franklin Gothic Book"/>
              </a:rPr>
              <a:t>62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33915" y="3878399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47%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244707" y="4129828"/>
            <a:ext cx="1917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36289" y="4129828"/>
            <a:ext cx="2171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-€</a:t>
            </a:r>
            <a:r>
              <a:rPr sz="650" spc="10" dirty="0">
                <a:latin typeface="Franklin Gothic Book"/>
                <a:cs typeface="Franklin Gothic Book"/>
              </a:rPr>
              <a:t> </a:t>
            </a:r>
            <a:r>
              <a:rPr sz="650" dirty="0">
                <a:latin typeface="Franklin Gothic Book"/>
                <a:cs typeface="Franklin Gothic Book"/>
              </a:rPr>
              <a:t>5</a:t>
            </a:r>
            <a:r>
              <a:rPr sz="650" spc="5" dirty="0">
                <a:latin typeface="Franklin Gothic Book"/>
                <a:cs typeface="Franklin Gothic Book"/>
              </a:rPr>
              <a:t>1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134242" y="4129828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44%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136633" y="1685063"/>
            <a:ext cx="13366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rebuchet MS"/>
              <a:cs typeface="Trebuchet MS"/>
            </a:endParaRPr>
          </a:p>
          <a:p>
            <a:pPr marL="29845">
              <a:lnSpc>
                <a:spcPct val="100000"/>
              </a:lnSpc>
              <a:tabLst>
                <a:tab pos="683260" algn="l"/>
              </a:tabLst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Rel	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EBI</a:t>
            </a:r>
            <a:r>
              <a:rPr sz="975" spc="-22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1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97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Sub</a:t>
            </a:r>
            <a:r>
              <a:rPr sz="97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Indices</a:t>
            </a:r>
            <a:endParaRPr sz="975" baseline="4273">
              <a:latin typeface="Franklin Gothic Book"/>
              <a:cs typeface="Franklin Gothic Book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018370" y="1875167"/>
            <a:ext cx="2860675" cy="2466340"/>
            <a:chOff x="3018370" y="1875167"/>
            <a:chExt cx="2860675" cy="2466340"/>
          </a:xfrm>
        </p:grpSpPr>
        <p:sp>
          <p:nvSpPr>
            <p:cNvPr id="95" name="object 95"/>
            <p:cNvSpPr/>
            <p:nvPr/>
          </p:nvSpPr>
          <p:spPr>
            <a:xfrm>
              <a:off x="3018371" y="1875167"/>
              <a:ext cx="2860675" cy="2460625"/>
            </a:xfrm>
            <a:custGeom>
              <a:avLst/>
              <a:gdLst/>
              <a:ahLst/>
              <a:cxnLst/>
              <a:rect l="l" t="t" r="r" b="b"/>
              <a:pathLst>
                <a:path w="2860675" h="2460625">
                  <a:moveTo>
                    <a:pt x="1395831" y="430707"/>
                  </a:moveTo>
                  <a:lnTo>
                    <a:pt x="1387944" y="430707"/>
                  </a:lnTo>
                  <a:lnTo>
                    <a:pt x="1387944" y="2460167"/>
                  </a:lnTo>
                  <a:lnTo>
                    <a:pt x="1395831" y="2460167"/>
                  </a:lnTo>
                  <a:lnTo>
                    <a:pt x="1395831" y="430707"/>
                  </a:lnTo>
                  <a:close/>
                </a:path>
                <a:path w="2860675" h="2460625">
                  <a:moveTo>
                    <a:pt x="2855912" y="12"/>
                  </a:moveTo>
                  <a:lnTo>
                    <a:pt x="2846895" y="12"/>
                  </a:lnTo>
                  <a:lnTo>
                    <a:pt x="2846895" y="9029"/>
                  </a:lnTo>
                  <a:lnTo>
                    <a:pt x="2846895" y="251434"/>
                  </a:lnTo>
                  <a:lnTo>
                    <a:pt x="1401470" y="251434"/>
                  </a:lnTo>
                  <a:lnTo>
                    <a:pt x="1401470" y="9029"/>
                  </a:lnTo>
                  <a:lnTo>
                    <a:pt x="2846895" y="9029"/>
                  </a:lnTo>
                  <a:lnTo>
                    <a:pt x="2846895" y="12"/>
                  </a:lnTo>
                  <a:lnTo>
                    <a:pt x="1392453" y="12"/>
                  </a:lnTo>
                  <a:lnTo>
                    <a:pt x="1392453" y="9029"/>
                  </a:lnTo>
                  <a:lnTo>
                    <a:pt x="1392453" y="251434"/>
                  </a:lnTo>
                  <a:lnTo>
                    <a:pt x="1015873" y="251434"/>
                  </a:lnTo>
                  <a:lnTo>
                    <a:pt x="1015873" y="9029"/>
                  </a:lnTo>
                  <a:lnTo>
                    <a:pt x="1392453" y="9029"/>
                  </a:lnTo>
                  <a:lnTo>
                    <a:pt x="1392453" y="12"/>
                  </a:lnTo>
                  <a:lnTo>
                    <a:pt x="1006856" y="12"/>
                  </a:lnTo>
                  <a:lnTo>
                    <a:pt x="1006856" y="9029"/>
                  </a:lnTo>
                  <a:lnTo>
                    <a:pt x="1006856" y="251434"/>
                  </a:lnTo>
                  <a:lnTo>
                    <a:pt x="637032" y="251434"/>
                  </a:lnTo>
                  <a:lnTo>
                    <a:pt x="637032" y="9029"/>
                  </a:lnTo>
                  <a:lnTo>
                    <a:pt x="1006856" y="9029"/>
                  </a:lnTo>
                  <a:lnTo>
                    <a:pt x="1006856" y="12"/>
                  </a:lnTo>
                  <a:lnTo>
                    <a:pt x="628015" y="12"/>
                  </a:lnTo>
                  <a:lnTo>
                    <a:pt x="628015" y="9029"/>
                  </a:lnTo>
                  <a:lnTo>
                    <a:pt x="628015" y="251434"/>
                  </a:lnTo>
                  <a:lnTo>
                    <a:pt x="9029" y="251434"/>
                  </a:lnTo>
                  <a:lnTo>
                    <a:pt x="9029" y="9029"/>
                  </a:lnTo>
                  <a:lnTo>
                    <a:pt x="628015" y="9029"/>
                  </a:lnTo>
                  <a:lnTo>
                    <a:pt x="628015" y="12"/>
                  </a:lnTo>
                  <a:lnTo>
                    <a:pt x="9029" y="12"/>
                  </a:lnTo>
                  <a:lnTo>
                    <a:pt x="0" y="0"/>
                  </a:lnTo>
                  <a:lnTo>
                    <a:pt x="0" y="2455646"/>
                  </a:lnTo>
                  <a:lnTo>
                    <a:pt x="9029" y="2455646"/>
                  </a:lnTo>
                  <a:lnTo>
                    <a:pt x="628015" y="2455646"/>
                  </a:lnTo>
                  <a:lnTo>
                    <a:pt x="637032" y="2455646"/>
                  </a:lnTo>
                  <a:lnTo>
                    <a:pt x="1006856" y="2455646"/>
                  </a:lnTo>
                  <a:lnTo>
                    <a:pt x="1015873" y="2455646"/>
                  </a:lnTo>
                  <a:lnTo>
                    <a:pt x="1387932" y="2455646"/>
                  </a:lnTo>
                  <a:lnTo>
                    <a:pt x="1387932" y="2446642"/>
                  </a:lnTo>
                  <a:lnTo>
                    <a:pt x="1015873" y="2446642"/>
                  </a:lnTo>
                  <a:lnTo>
                    <a:pt x="1015873" y="2204224"/>
                  </a:lnTo>
                  <a:lnTo>
                    <a:pt x="1387932" y="2204224"/>
                  </a:lnTo>
                  <a:lnTo>
                    <a:pt x="1387932" y="2195207"/>
                  </a:lnTo>
                  <a:lnTo>
                    <a:pt x="1015873" y="2195207"/>
                  </a:lnTo>
                  <a:lnTo>
                    <a:pt x="1015873" y="1952802"/>
                  </a:lnTo>
                  <a:lnTo>
                    <a:pt x="1387932" y="1952802"/>
                  </a:lnTo>
                  <a:lnTo>
                    <a:pt x="1387932" y="1943798"/>
                  </a:lnTo>
                  <a:lnTo>
                    <a:pt x="1015873" y="1943798"/>
                  </a:lnTo>
                  <a:lnTo>
                    <a:pt x="1015873" y="1701368"/>
                  </a:lnTo>
                  <a:lnTo>
                    <a:pt x="1387932" y="1701368"/>
                  </a:lnTo>
                  <a:lnTo>
                    <a:pt x="1387932" y="1692363"/>
                  </a:lnTo>
                  <a:lnTo>
                    <a:pt x="1015873" y="1692363"/>
                  </a:lnTo>
                  <a:lnTo>
                    <a:pt x="1015873" y="1449933"/>
                  </a:lnTo>
                  <a:lnTo>
                    <a:pt x="1387932" y="1449933"/>
                  </a:lnTo>
                  <a:lnTo>
                    <a:pt x="1387932" y="1440929"/>
                  </a:lnTo>
                  <a:lnTo>
                    <a:pt x="1015873" y="1440929"/>
                  </a:lnTo>
                  <a:lnTo>
                    <a:pt x="1015873" y="1198511"/>
                  </a:lnTo>
                  <a:lnTo>
                    <a:pt x="1387932" y="1198511"/>
                  </a:lnTo>
                  <a:lnTo>
                    <a:pt x="1387932" y="1189494"/>
                  </a:lnTo>
                  <a:lnTo>
                    <a:pt x="1015873" y="1189494"/>
                  </a:lnTo>
                  <a:lnTo>
                    <a:pt x="1015873" y="947089"/>
                  </a:lnTo>
                  <a:lnTo>
                    <a:pt x="1387932" y="947089"/>
                  </a:lnTo>
                  <a:lnTo>
                    <a:pt x="1387932" y="938085"/>
                  </a:lnTo>
                  <a:lnTo>
                    <a:pt x="1015873" y="938085"/>
                  </a:lnTo>
                  <a:lnTo>
                    <a:pt x="1015873" y="695655"/>
                  </a:lnTo>
                  <a:lnTo>
                    <a:pt x="1387932" y="695655"/>
                  </a:lnTo>
                  <a:lnTo>
                    <a:pt x="1387932" y="686650"/>
                  </a:lnTo>
                  <a:lnTo>
                    <a:pt x="1015873" y="686650"/>
                  </a:lnTo>
                  <a:lnTo>
                    <a:pt x="1015873" y="444233"/>
                  </a:lnTo>
                  <a:lnTo>
                    <a:pt x="1387932" y="444233"/>
                  </a:lnTo>
                  <a:lnTo>
                    <a:pt x="1387932" y="435203"/>
                  </a:lnTo>
                  <a:lnTo>
                    <a:pt x="1006856" y="435203"/>
                  </a:lnTo>
                  <a:lnTo>
                    <a:pt x="1006856" y="444233"/>
                  </a:lnTo>
                  <a:lnTo>
                    <a:pt x="1006856" y="686650"/>
                  </a:lnTo>
                  <a:lnTo>
                    <a:pt x="1006856" y="2446642"/>
                  </a:lnTo>
                  <a:lnTo>
                    <a:pt x="637032" y="2446642"/>
                  </a:lnTo>
                  <a:lnTo>
                    <a:pt x="637032" y="2204224"/>
                  </a:lnTo>
                  <a:lnTo>
                    <a:pt x="1006856" y="2204224"/>
                  </a:lnTo>
                  <a:lnTo>
                    <a:pt x="1006856" y="2195207"/>
                  </a:lnTo>
                  <a:lnTo>
                    <a:pt x="637032" y="2195207"/>
                  </a:lnTo>
                  <a:lnTo>
                    <a:pt x="637032" y="1952802"/>
                  </a:lnTo>
                  <a:lnTo>
                    <a:pt x="1006856" y="1952802"/>
                  </a:lnTo>
                  <a:lnTo>
                    <a:pt x="1006856" y="1943798"/>
                  </a:lnTo>
                  <a:lnTo>
                    <a:pt x="637032" y="1943798"/>
                  </a:lnTo>
                  <a:lnTo>
                    <a:pt x="637032" y="1701368"/>
                  </a:lnTo>
                  <a:lnTo>
                    <a:pt x="1006856" y="1701368"/>
                  </a:lnTo>
                  <a:lnTo>
                    <a:pt x="1006856" y="1692363"/>
                  </a:lnTo>
                  <a:lnTo>
                    <a:pt x="637032" y="1692363"/>
                  </a:lnTo>
                  <a:lnTo>
                    <a:pt x="637032" y="1449933"/>
                  </a:lnTo>
                  <a:lnTo>
                    <a:pt x="1006856" y="1449933"/>
                  </a:lnTo>
                  <a:lnTo>
                    <a:pt x="1006856" y="1440929"/>
                  </a:lnTo>
                  <a:lnTo>
                    <a:pt x="637032" y="1440929"/>
                  </a:lnTo>
                  <a:lnTo>
                    <a:pt x="637032" y="1198511"/>
                  </a:lnTo>
                  <a:lnTo>
                    <a:pt x="1006856" y="1198511"/>
                  </a:lnTo>
                  <a:lnTo>
                    <a:pt x="1006856" y="1189494"/>
                  </a:lnTo>
                  <a:lnTo>
                    <a:pt x="637032" y="1189494"/>
                  </a:lnTo>
                  <a:lnTo>
                    <a:pt x="637032" y="947089"/>
                  </a:lnTo>
                  <a:lnTo>
                    <a:pt x="1006856" y="947089"/>
                  </a:lnTo>
                  <a:lnTo>
                    <a:pt x="1006856" y="938085"/>
                  </a:lnTo>
                  <a:lnTo>
                    <a:pt x="637032" y="938085"/>
                  </a:lnTo>
                  <a:lnTo>
                    <a:pt x="637032" y="695655"/>
                  </a:lnTo>
                  <a:lnTo>
                    <a:pt x="1006856" y="695655"/>
                  </a:lnTo>
                  <a:lnTo>
                    <a:pt x="1006856" y="686650"/>
                  </a:lnTo>
                  <a:lnTo>
                    <a:pt x="637032" y="686650"/>
                  </a:lnTo>
                  <a:lnTo>
                    <a:pt x="637032" y="444233"/>
                  </a:lnTo>
                  <a:lnTo>
                    <a:pt x="1006856" y="444233"/>
                  </a:lnTo>
                  <a:lnTo>
                    <a:pt x="1006856" y="435203"/>
                  </a:lnTo>
                  <a:lnTo>
                    <a:pt x="628015" y="435203"/>
                  </a:lnTo>
                  <a:lnTo>
                    <a:pt x="628015" y="444233"/>
                  </a:lnTo>
                  <a:lnTo>
                    <a:pt x="628015" y="686650"/>
                  </a:lnTo>
                  <a:lnTo>
                    <a:pt x="628015" y="2446642"/>
                  </a:lnTo>
                  <a:lnTo>
                    <a:pt x="9029" y="2446642"/>
                  </a:lnTo>
                  <a:lnTo>
                    <a:pt x="9029" y="2204224"/>
                  </a:lnTo>
                  <a:lnTo>
                    <a:pt x="628015" y="2204224"/>
                  </a:lnTo>
                  <a:lnTo>
                    <a:pt x="628015" y="2195207"/>
                  </a:lnTo>
                  <a:lnTo>
                    <a:pt x="9029" y="2195207"/>
                  </a:lnTo>
                  <a:lnTo>
                    <a:pt x="9029" y="1952802"/>
                  </a:lnTo>
                  <a:lnTo>
                    <a:pt x="628015" y="1952802"/>
                  </a:lnTo>
                  <a:lnTo>
                    <a:pt x="628015" y="1943798"/>
                  </a:lnTo>
                  <a:lnTo>
                    <a:pt x="9029" y="1943798"/>
                  </a:lnTo>
                  <a:lnTo>
                    <a:pt x="9029" y="1701368"/>
                  </a:lnTo>
                  <a:lnTo>
                    <a:pt x="628015" y="1701368"/>
                  </a:lnTo>
                  <a:lnTo>
                    <a:pt x="628015" y="1692363"/>
                  </a:lnTo>
                  <a:lnTo>
                    <a:pt x="9029" y="1692363"/>
                  </a:lnTo>
                  <a:lnTo>
                    <a:pt x="9029" y="1449933"/>
                  </a:lnTo>
                  <a:lnTo>
                    <a:pt x="628015" y="1449933"/>
                  </a:lnTo>
                  <a:lnTo>
                    <a:pt x="628015" y="1440929"/>
                  </a:lnTo>
                  <a:lnTo>
                    <a:pt x="9029" y="1440929"/>
                  </a:lnTo>
                  <a:lnTo>
                    <a:pt x="9029" y="1198511"/>
                  </a:lnTo>
                  <a:lnTo>
                    <a:pt x="628015" y="1198511"/>
                  </a:lnTo>
                  <a:lnTo>
                    <a:pt x="628015" y="1189494"/>
                  </a:lnTo>
                  <a:lnTo>
                    <a:pt x="9029" y="1189494"/>
                  </a:lnTo>
                  <a:lnTo>
                    <a:pt x="9029" y="947089"/>
                  </a:lnTo>
                  <a:lnTo>
                    <a:pt x="628015" y="947089"/>
                  </a:lnTo>
                  <a:lnTo>
                    <a:pt x="628015" y="938085"/>
                  </a:lnTo>
                  <a:lnTo>
                    <a:pt x="9029" y="938085"/>
                  </a:lnTo>
                  <a:lnTo>
                    <a:pt x="9029" y="695655"/>
                  </a:lnTo>
                  <a:lnTo>
                    <a:pt x="628015" y="695655"/>
                  </a:lnTo>
                  <a:lnTo>
                    <a:pt x="628015" y="686650"/>
                  </a:lnTo>
                  <a:lnTo>
                    <a:pt x="9029" y="686650"/>
                  </a:lnTo>
                  <a:lnTo>
                    <a:pt x="9029" y="444233"/>
                  </a:lnTo>
                  <a:lnTo>
                    <a:pt x="628015" y="444233"/>
                  </a:lnTo>
                  <a:lnTo>
                    <a:pt x="628015" y="435203"/>
                  </a:lnTo>
                  <a:lnTo>
                    <a:pt x="9029" y="435203"/>
                  </a:lnTo>
                  <a:lnTo>
                    <a:pt x="9029" y="260451"/>
                  </a:lnTo>
                  <a:lnTo>
                    <a:pt x="628015" y="260451"/>
                  </a:lnTo>
                  <a:lnTo>
                    <a:pt x="637032" y="260451"/>
                  </a:lnTo>
                  <a:lnTo>
                    <a:pt x="2846895" y="260451"/>
                  </a:lnTo>
                  <a:lnTo>
                    <a:pt x="2846895" y="430695"/>
                  </a:lnTo>
                  <a:lnTo>
                    <a:pt x="2855912" y="430695"/>
                  </a:lnTo>
                  <a:lnTo>
                    <a:pt x="2855912" y="260451"/>
                  </a:lnTo>
                  <a:lnTo>
                    <a:pt x="2855912" y="251434"/>
                  </a:lnTo>
                  <a:lnTo>
                    <a:pt x="2855912" y="9029"/>
                  </a:lnTo>
                  <a:lnTo>
                    <a:pt x="2855912" y="12"/>
                  </a:lnTo>
                  <a:close/>
                </a:path>
                <a:path w="2860675" h="2460625">
                  <a:moveTo>
                    <a:pt x="2860421" y="448754"/>
                  </a:moveTo>
                  <a:lnTo>
                    <a:pt x="2849156" y="448754"/>
                  </a:lnTo>
                  <a:lnTo>
                    <a:pt x="2849156" y="2460167"/>
                  </a:lnTo>
                  <a:lnTo>
                    <a:pt x="2860421" y="2460167"/>
                  </a:lnTo>
                  <a:lnTo>
                    <a:pt x="2860421" y="448754"/>
                  </a:lnTo>
                  <a:close/>
                </a:path>
                <a:path w="2860675" h="2460625">
                  <a:moveTo>
                    <a:pt x="2860433" y="430707"/>
                  </a:moveTo>
                  <a:lnTo>
                    <a:pt x="1405978" y="430707"/>
                  </a:lnTo>
                  <a:lnTo>
                    <a:pt x="1405978" y="435203"/>
                  </a:lnTo>
                  <a:lnTo>
                    <a:pt x="2860433" y="435203"/>
                  </a:lnTo>
                  <a:lnTo>
                    <a:pt x="2860433" y="430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537097" y="2321650"/>
              <a:ext cx="121920" cy="1985645"/>
            </a:xfrm>
            <a:custGeom>
              <a:avLst/>
              <a:gdLst/>
              <a:ahLst/>
              <a:cxnLst/>
              <a:rect l="l" t="t" r="r" b="b"/>
              <a:pathLst>
                <a:path w="121920" h="1985645">
                  <a:moveTo>
                    <a:pt x="0" y="0"/>
                  </a:moveTo>
                  <a:lnTo>
                    <a:pt x="0" y="1985492"/>
                  </a:lnTo>
                </a:path>
                <a:path w="121920" h="1985645">
                  <a:moveTo>
                    <a:pt x="121767" y="0"/>
                  </a:moveTo>
                  <a:lnTo>
                    <a:pt x="121767" y="1985492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781763" y="2321650"/>
              <a:ext cx="246379" cy="1985645"/>
            </a:xfrm>
            <a:custGeom>
              <a:avLst/>
              <a:gdLst/>
              <a:ahLst/>
              <a:cxnLst/>
              <a:rect l="l" t="t" r="r" b="b"/>
              <a:pathLst>
                <a:path w="246379" h="1985645">
                  <a:moveTo>
                    <a:pt x="0" y="1933624"/>
                  </a:moveTo>
                  <a:lnTo>
                    <a:pt x="0" y="1985492"/>
                  </a:lnTo>
                </a:path>
                <a:path w="246379" h="1985645">
                  <a:moveTo>
                    <a:pt x="0" y="0"/>
                  </a:moveTo>
                  <a:lnTo>
                    <a:pt x="0" y="1787053"/>
                  </a:lnTo>
                </a:path>
                <a:path w="246379" h="1985645">
                  <a:moveTo>
                    <a:pt x="122897" y="1933624"/>
                  </a:moveTo>
                  <a:lnTo>
                    <a:pt x="122897" y="1985492"/>
                  </a:lnTo>
                </a:path>
                <a:path w="246379" h="1985645">
                  <a:moveTo>
                    <a:pt x="122897" y="0"/>
                  </a:moveTo>
                  <a:lnTo>
                    <a:pt x="122897" y="1787053"/>
                  </a:lnTo>
                </a:path>
                <a:path w="246379" h="1985645">
                  <a:moveTo>
                    <a:pt x="245783" y="1933624"/>
                  </a:moveTo>
                  <a:lnTo>
                    <a:pt x="245783" y="1985492"/>
                  </a:lnTo>
                </a:path>
                <a:path w="246379" h="1985645">
                  <a:moveTo>
                    <a:pt x="245783" y="0"/>
                  </a:moveTo>
                  <a:lnTo>
                    <a:pt x="245783" y="1787053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150444" y="2321650"/>
              <a:ext cx="0" cy="1985645"/>
            </a:xfrm>
            <a:custGeom>
              <a:avLst/>
              <a:gdLst/>
              <a:ahLst/>
              <a:cxnLst/>
              <a:rect l="l" t="t" r="r" b="b"/>
              <a:pathLst>
                <a:path h="1985645">
                  <a:moveTo>
                    <a:pt x="0" y="0"/>
                  </a:moveTo>
                  <a:lnTo>
                    <a:pt x="0" y="1985492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73342" y="2321650"/>
              <a:ext cx="492759" cy="1985645"/>
            </a:xfrm>
            <a:custGeom>
              <a:avLst/>
              <a:gdLst/>
              <a:ahLst/>
              <a:cxnLst/>
              <a:rect l="l" t="t" r="r" b="b"/>
              <a:pathLst>
                <a:path w="492760" h="1985645">
                  <a:moveTo>
                    <a:pt x="0" y="1685580"/>
                  </a:moveTo>
                  <a:lnTo>
                    <a:pt x="0" y="1985492"/>
                  </a:lnTo>
                </a:path>
                <a:path w="492760" h="1985645">
                  <a:moveTo>
                    <a:pt x="0" y="1437537"/>
                  </a:moveTo>
                  <a:lnTo>
                    <a:pt x="0" y="1538997"/>
                  </a:lnTo>
                </a:path>
                <a:path w="492760" h="1985645">
                  <a:moveTo>
                    <a:pt x="0" y="1189493"/>
                  </a:moveTo>
                  <a:lnTo>
                    <a:pt x="0" y="1290953"/>
                  </a:lnTo>
                </a:path>
                <a:path w="492760" h="1985645">
                  <a:moveTo>
                    <a:pt x="0" y="941449"/>
                  </a:moveTo>
                  <a:lnTo>
                    <a:pt x="0" y="1042922"/>
                  </a:lnTo>
                </a:path>
                <a:path w="492760" h="1985645">
                  <a:moveTo>
                    <a:pt x="0" y="693406"/>
                  </a:moveTo>
                  <a:lnTo>
                    <a:pt x="0" y="794879"/>
                  </a:lnTo>
                </a:path>
                <a:path w="492760" h="1985645">
                  <a:moveTo>
                    <a:pt x="0" y="445362"/>
                  </a:moveTo>
                  <a:lnTo>
                    <a:pt x="0" y="546822"/>
                  </a:lnTo>
                </a:path>
                <a:path w="492760" h="1985645">
                  <a:moveTo>
                    <a:pt x="0" y="197305"/>
                  </a:moveTo>
                  <a:lnTo>
                    <a:pt x="0" y="298778"/>
                  </a:lnTo>
                </a:path>
                <a:path w="492760" h="1985645">
                  <a:moveTo>
                    <a:pt x="0" y="0"/>
                  </a:moveTo>
                  <a:lnTo>
                    <a:pt x="0" y="50735"/>
                  </a:lnTo>
                </a:path>
                <a:path w="492760" h="1985645">
                  <a:moveTo>
                    <a:pt x="122897" y="1685580"/>
                  </a:moveTo>
                  <a:lnTo>
                    <a:pt x="122897" y="1985492"/>
                  </a:lnTo>
                </a:path>
                <a:path w="492760" h="1985645">
                  <a:moveTo>
                    <a:pt x="122897" y="1437537"/>
                  </a:moveTo>
                  <a:lnTo>
                    <a:pt x="122897" y="1538997"/>
                  </a:lnTo>
                </a:path>
                <a:path w="492760" h="1985645">
                  <a:moveTo>
                    <a:pt x="122897" y="1189493"/>
                  </a:moveTo>
                  <a:lnTo>
                    <a:pt x="122897" y="1290953"/>
                  </a:lnTo>
                </a:path>
                <a:path w="492760" h="1985645">
                  <a:moveTo>
                    <a:pt x="122897" y="941449"/>
                  </a:moveTo>
                  <a:lnTo>
                    <a:pt x="122897" y="1042922"/>
                  </a:lnTo>
                </a:path>
                <a:path w="492760" h="1985645">
                  <a:moveTo>
                    <a:pt x="122897" y="197305"/>
                  </a:moveTo>
                  <a:lnTo>
                    <a:pt x="122897" y="794879"/>
                  </a:lnTo>
                </a:path>
                <a:path w="492760" h="1985645">
                  <a:moveTo>
                    <a:pt x="122897" y="0"/>
                  </a:moveTo>
                  <a:lnTo>
                    <a:pt x="122897" y="50735"/>
                  </a:lnTo>
                </a:path>
                <a:path w="492760" h="1985645">
                  <a:moveTo>
                    <a:pt x="245795" y="1437537"/>
                  </a:moveTo>
                  <a:lnTo>
                    <a:pt x="245795" y="1985492"/>
                  </a:lnTo>
                </a:path>
                <a:path w="492760" h="1985645">
                  <a:moveTo>
                    <a:pt x="245795" y="1189493"/>
                  </a:moveTo>
                  <a:lnTo>
                    <a:pt x="245795" y="1290953"/>
                  </a:lnTo>
                </a:path>
                <a:path w="492760" h="1985645">
                  <a:moveTo>
                    <a:pt x="245795" y="0"/>
                  </a:moveTo>
                  <a:lnTo>
                    <a:pt x="245795" y="1042922"/>
                  </a:lnTo>
                </a:path>
                <a:path w="492760" h="1985645">
                  <a:moveTo>
                    <a:pt x="368681" y="1189493"/>
                  </a:moveTo>
                  <a:lnTo>
                    <a:pt x="368681" y="1985492"/>
                  </a:lnTo>
                </a:path>
                <a:path w="492760" h="1985645">
                  <a:moveTo>
                    <a:pt x="368681" y="0"/>
                  </a:moveTo>
                  <a:lnTo>
                    <a:pt x="368681" y="1042922"/>
                  </a:lnTo>
                </a:path>
                <a:path w="492760" h="1985645">
                  <a:moveTo>
                    <a:pt x="492709" y="1189493"/>
                  </a:moveTo>
                  <a:lnTo>
                    <a:pt x="492709" y="1985492"/>
                  </a:lnTo>
                </a:path>
                <a:path w="492760" h="1985645">
                  <a:moveTo>
                    <a:pt x="492709" y="0"/>
                  </a:moveTo>
                  <a:lnTo>
                    <a:pt x="492709" y="1042922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765980" y="2372385"/>
              <a:ext cx="1005840" cy="1883410"/>
            </a:xfrm>
            <a:custGeom>
              <a:avLst/>
              <a:gdLst/>
              <a:ahLst/>
              <a:cxnLst/>
              <a:rect l="l" t="t" r="r" b="b"/>
              <a:pathLst>
                <a:path w="1005839" h="1883410">
                  <a:moveTo>
                    <a:pt x="384467" y="1736318"/>
                  </a:moveTo>
                  <a:lnTo>
                    <a:pt x="0" y="1736318"/>
                  </a:lnTo>
                  <a:lnTo>
                    <a:pt x="0" y="1882889"/>
                  </a:lnTo>
                  <a:lnTo>
                    <a:pt x="384467" y="1882889"/>
                  </a:lnTo>
                  <a:lnTo>
                    <a:pt x="384467" y="1736318"/>
                  </a:lnTo>
                  <a:close/>
                </a:path>
                <a:path w="1005839" h="1883410">
                  <a:moveTo>
                    <a:pt x="527646" y="496100"/>
                  </a:moveTo>
                  <a:lnTo>
                    <a:pt x="384467" y="496100"/>
                  </a:lnTo>
                  <a:lnTo>
                    <a:pt x="384467" y="642670"/>
                  </a:lnTo>
                  <a:lnTo>
                    <a:pt x="527646" y="642670"/>
                  </a:lnTo>
                  <a:lnTo>
                    <a:pt x="527646" y="496100"/>
                  </a:lnTo>
                  <a:close/>
                </a:path>
                <a:path w="1005839" h="1883410">
                  <a:moveTo>
                    <a:pt x="575005" y="248043"/>
                  </a:moveTo>
                  <a:lnTo>
                    <a:pt x="384467" y="248043"/>
                  </a:lnTo>
                  <a:lnTo>
                    <a:pt x="384467" y="394627"/>
                  </a:lnTo>
                  <a:lnTo>
                    <a:pt x="575005" y="394627"/>
                  </a:lnTo>
                  <a:lnTo>
                    <a:pt x="575005" y="248043"/>
                  </a:lnTo>
                  <a:close/>
                </a:path>
                <a:path w="1005839" h="1883410">
                  <a:moveTo>
                    <a:pt x="668591" y="1488274"/>
                  </a:moveTo>
                  <a:lnTo>
                    <a:pt x="384467" y="1488274"/>
                  </a:lnTo>
                  <a:lnTo>
                    <a:pt x="384467" y="1634845"/>
                  </a:lnTo>
                  <a:lnTo>
                    <a:pt x="668591" y="1634845"/>
                  </a:lnTo>
                  <a:lnTo>
                    <a:pt x="668591" y="1488274"/>
                  </a:lnTo>
                  <a:close/>
                </a:path>
                <a:path w="1005839" h="1883410">
                  <a:moveTo>
                    <a:pt x="684377" y="744143"/>
                  </a:moveTo>
                  <a:lnTo>
                    <a:pt x="384467" y="744143"/>
                  </a:lnTo>
                  <a:lnTo>
                    <a:pt x="384467" y="890714"/>
                  </a:lnTo>
                  <a:lnTo>
                    <a:pt x="684377" y="890714"/>
                  </a:lnTo>
                  <a:lnTo>
                    <a:pt x="684377" y="744143"/>
                  </a:lnTo>
                  <a:close/>
                </a:path>
                <a:path w="1005839" h="1883410">
                  <a:moveTo>
                    <a:pt x="726084" y="0"/>
                  </a:moveTo>
                  <a:lnTo>
                    <a:pt x="384467" y="0"/>
                  </a:lnTo>
                  <a:lnTo>
                    <a:pt x="384467" y="146570"/>
                  </a:lnTo>
                  <a:lnTo>
                    <a:pt x="726084" y="146570"/>
                  </a:lnTo>
                  <a:lnTo>
                    <a:pt x="726084" y="0"/>
                  </a:lnTo>
                  <a:close/>
                </a:path>
                <a:path w="1005839" h="1883410">
                  <a:moveTo>
                    <a:pt x="780211" y="1240231"/>
                  </a:moveTo>
                  <a:lnTo>
                    <a:pt x="384467" y="1240231"/>
                  </a:lnTo>
                  <a:lnTo>
                    <a:pt x="384467" y="1386801"/>
                  </a:lnTo>
                  <a:lnTo>
                    <a:pt x="780211" y="1386801"/>
                  </a:lnTo>
                  <a:lnTo>
                    <a:pt x="780211" y="1240231"/>
                  </a:lnTo>
                  <a:close/>
                </a:path>
                <a:path w="1005839" h="1883410">
                  <a:moveTo>
                    <a:pt x="1005713" y="992187"/>
                  </a:moveTo>
                  <a:lnTo>
                    <a:pt x="384467" y="992187"/>
                  </a:lnTo>
                  <a:lnTo>
                    <a:pt x="384467" y="1138758"/>
                  </a:lnTo>
                  <a:lnTo>
                    <a:pt x="1005713" y="1138758"/>
                  </a:lnTo>
                  <a:lnTo>
                    <a:pt x="1005713" y="99218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14202" y="2310375"/>
              <a:ext cx="1453515" cy="2027555"/>
            </a:xfrm>
            <a:custGeom>
              <a:avLst/>
              <a:gdLst/>
              <a:ahLst/>
              <a:cxnLst/>
              <a:rect l="l" t="t" r="r" b="b"/>
              <a:pathLst>
                <a:path w="1453514" h="2027554">
                  <a:moveTo>
                    <a:pt x="0" y="0"/>
                  </a:moveTo>
                  <a:lnTo>
                    <a:pt x="1453324" y="0"/>
                  </a:lnTo>
                  <a:lnTo>
                    <a:pt x="1453324" y="2027212"/>
                  </a:lnTo>
                  <a:lnTo>
                    <a:pt x="0" y="2027212"/>
                  </a:lnTo>
                  <a:lnTo>
                    <a:pt x="0" y="0"/>
                  </a:lnTo>
                  <a:close/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4403757" y="2208603"/>
            <a:ext cx="8318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25" dirty="0">
                <a:latin typeface="Trebuchet MS"/>
                <a:cs typeface="Trebuchet MS"/>
              </a:rPr>
              <a:t>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730727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25%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100540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50%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473736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75%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731930" y="2208603"/>
            <a:ext cx="13017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Trebuchet MS"/>
                <a:cs typeface="Trebuchet MS"/>
              </a:rPr>
              <a:t>100%</a:t>
            </a:r>
            <a:endParaRPr sz="350">
              <a:latin typeface="Trebuchet MS"/>
              <a:cs typeface="Trebuchet MS"/>
            </a:endParaRPr>
          </a:p>
        </p:txBody>
      </p:sp>
      <p:graphicFrame>
        <p:nvGraphicFramePr>
          <p:cNvPr id="107" name="object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45427"/>
              </p:ext>
            </p:extLst>
          </p:nvPr>
        </p:nvGraphicFramePr>
        <p:xfrm>
          <a:off x="3263063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8" name="object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59442"/>
              </p:ext>
            </p:extLst>
          </p:nvPr>
        </p:nvGraphicFramePr>
        <p:xfrm>
          <a:off x="3263063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latin typeface="Trebuchet MS"/>
                          <a:cs typeface="Trebuchet MS"/>
                        </a:rPr>
                        <a:t>-473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15.4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0.64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0" dirty="0">
                          <a:latin typeface="Trebuchet MS"/>
                          <a:cs typeface="Trebuchet MS"/>
                        </a:rPr>
                        <a:t>-3.6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0.24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9" name="object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36721"/>
              </p:ext>
            </p:extLst>
          </p:nvPr>
        </p:nvGraphicFramePr>
        <p:xfrm>
          <a:off x="3263063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4.41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0" name="object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22615"/>
              </p:ext>
            </p:extLst>
          </p:nvPr>
        </p:nvGraphicFramePr>
        <p:xfrm>
          <a:off x="3263063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-1.14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latin typeface="Trebuchet MS"/>
                          <a:cs typeface="Trebuchet MS"/>
                        </a:rPr>
                        <a:t>2.1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1" name="object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72690"/>
              </p:ext>
            </p:extLst>
          </p:nvPr>
        </p:nvGraphicFramePr>
        <p:xfrm>
          <a:off x="3263063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5.67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2.11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-1.63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1.43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0.76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2" name="object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88358"/>
              </p:ext>
            </p:extLst>
          </p:nvPr>
        </p:nvGraphicFramePr>
        <p:xfrm>
          <a:off x="3263063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-6.4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" name="object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16399"/>
              </p:ext>
            </p:extLst>
          </p:nvPr>
        </p:nvGraphicFramePr>
        <p:xfrm>
          <a:off x="3263063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-2.23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-1.65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" name="object 114"/>
          <p:cNvSpPr txBox="1"/>
          <p:nvPr/>
        </p:nvSpPr>
        <p:spPr>
          <a:xfrm>
            <a:off x="4291567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397231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69189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377927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269113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265557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20" name="object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64709"/>
              </p:ext>
            </p:extLst>
          </p:nvPr>
        </p:nvGraphicFramePr>
        <p:xfrm>
          <a:off x="9586124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object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21550"/>
              </p:ext>
            </p:extLst>
          </p:nvPr>
        </p:nvGraphicFramePr>
        <p:xfrm>
          <a:off x="9586124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38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14.3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0.22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latin typeface="Trebuchet MS"/>
                          <a:cs typeface="Trebuchet MS"/>
                        </a:rPr>
                        <a:t>9.2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0.14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2" name="object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36010"/>
              </p:ext>
            </p:extLst>
          </p:nvPr>
        </p:nvGraphicFramePr>
        <p:xfrm>
          <a:off x="9586124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10.08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3" name="object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18266"/>
              </p:ext>
            </p:extLst>
          </p:nvPr>
        </p:nvGraphicFramePr>
        <p:xfrm>
          <a:off x="9586124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-7.2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2.69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4" name="object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49576"/>
              </p:ext>
            </p:extLst>
          </p:nvPr>
        </p:nvGraphicFramePr>
        <p:xfrm>
          <a:off x="9586124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5.34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-3.41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-0.78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5" name="object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08101"/>
              </p:ext>
            </p:extLst>
          </p:nvPr>
        </p:nvGraphicFramePr>
        <p:xfrm>
          <a:off x="9586124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-15.6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6" name="object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95917"/>
              </p:ext>
            </p:extLst>
          </p:nvPr>
        </p:nvGraphicFramePr>
        <p:xfrm>
          <a:off x="9586124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-0.56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1.26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7" name="object 127"/>
          <p:cNvSpPr txBox="1"/>
          <p:nvPr/>
        </p:nvSpPr>
        <p:spPr>
          <a:xfrm>
            <a:off x="10614629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720293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692150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700786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592175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588518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33" name="object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52683"/>
              </p:ext>
            </p:extLst>
          </p:nvPr>
        </p:nvGraphicFramePr>
        <p:xfrm>
          <a:off x="6785999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300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344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4" name="object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12790"/>
              </p:ext>
            </p:extLst>
          </p:nvPr>
        </p:nvGraphicFramePr>
        <p:xfrm>
          <a:off x="6785999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R="21526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-118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5" name="object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925004"/>
              </p:ext>
            </p:extLst>
          </p:nvPr>
        </p:nvGraphicFramePr>
        <p:xfrm>
          <a:off x="6785999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6" name="object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44601"/>
              </p:ext>
            </p:extLst>
          </p:nvPr>
        </p:nvGraphicFramePr>
        <p:xfrm>
          <a:off x="450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270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258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58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7" name="object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43517"/>
              </p:ext>
            </p:extLst>
          </p:nvPr>
        </p:nvGraphicFramePr>
        <p:xfrm>
          <a:off x="450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-530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-7.4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8" name="object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83646"/>
              </p:ext>
            </p:extLst>
          </p:nvPr>
        </p:nvGraphicFramePr>
        <p:xfrm>
          <a:off x="450000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-60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9" name="object 139"/>
          <p:cNvSpPr txBox="1"/>
          <p:nvPr/>
        </p:nvSpPr>
        <p:spPr>
          <a:xfrm>
            <a:off x="4445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819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773291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410711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26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27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871992"/>
            <a:ext cx="2487599" cy="16920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5300" y="859095"/>
            <a:ext cx="2174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Cillwalsh</a:t>
            </a:r>
            <a:r>
              <a:rPr sz="1800" spc="-8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WONDER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9875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39839" y="209320"/>
            <a:ext cx="439420" cy="633095"/>
          </a:xfrm>
          <a:custGeom>
            <a:avLst/>
            <a:gdLst/>
            <a:ahLst/>
            <a:cxnLst/>
            <a:rect l="l" t="t" r="r" b="b"/>
            <a:pathLst>
              <a:path w="439420" h="633094">
                <a:moveTo>
                  <a:pt x="438962" y="0"/>
                </a:moveTo>
                <a:lnTo>
                  <a:pt x="0" y="0"/>
                </a:lnTo>
                <a:lnTo>
                  <a:pt x="0" y="478129"/>
                </a:lnTo>
                <a:lnTo>
                  <a:pt x="215887" y="632968"/>
                </a:lnTo>
                <a:lnTo>
                  <a:pt x="438962" y="478129"/>
                </a:lnTo>
                <a:lnTo>
                  <a:pt x="4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05743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61039" y="209320"/>
            <a:ext cx="789305" cy="633095"/>
            <a:chOff x="4961039" y="209320"/>
            <a:chExt cx="789305" cy="63309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5120" y="328225"/>
              <a:ext cx="154825" cy="1771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610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82024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03438" y="209320"/>
            <a:ext cx="1268095" cy="633095"/>
            <a:chOff x="4003438" y="209320"/>
            <a:chExt cx="1268095" cy="63309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6320" y="328225"/>
              <a:ext cx="154825" cy="1771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4822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7520" y="328225"/>
              <a:ext cx="154825" cy="17712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034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20948" y="537465"/>
            <a:ext cx="7632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</a:tabLst>
            </a:pPr>
            <a:r>
              <a:rPr sz="900" b="1" spc="-165" dirty="0">
                <a:solidFill>
                  <a:srgbClr val="FFFFFF"/>
                </a:solidFill>
                <a:latin typeface="Calibri"/>
                <a:cs typeface="Calibri"/>
              </a:rPr>
              <a:t>NEW	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HIGH</a:t>
            </a:r>
            <a:r>
              <a:rPr sz="9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EBI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500" y="3596890"/>
            <a:ext cx="209994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713105">
              <a:lnSpc>
                <a:spcPts val="869"/>
              </a:lnSpc>
              <a:spcBef>
                <a:spcPts val="204"/>
              </a:spcBef>
            </a:pP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Katman</a:t>
            </a: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x </a:t>
            </a:r>
            <a:r>
              <a:rPr sz="800" b="1" spc="-35" dirty="0">
                <a:solidFill>
                  <a:srgbClr val="F47421"/>
                </a:solidFill>
                <a:latin typeface="Trebuchet MS"/>
                <a:cs typeface="Trebuchet MS"/>
              </a:rPr>
              <a:t>Taurus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 x</a:t>
            </a: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47421"/>
                </a:solidFill>
                <a:latin typeface="Trebuchet MS"/>
                <a:cs typeface="Trebuchet MS"/>
              </a:rPr>
              <a:t>Merci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F47421"/>
                </a:solidFill>
                <a:latin typeface="Trebuchet MS"/>
                <a:cs typeface="Trebuchet MS"/>
              </a:rPr>
              <a:t>5 </a:t>
            </a:r>
            <a:r>
              <a:rPr sz="800" b="1" spc="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HBN: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HOIRLM217532162149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HO6597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81%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2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19%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3960516"/>
            <a:ext cx="11664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Cillwalsh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Weary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4082436"/>
            <a:ext cx="1457325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Cillwalsh </a:t>
            </a:r>
            <a:r>
              <a:rPr sz="800" b="1" spc="40" dirty="0">
                <a:solidFill>
                  <a:srgbClr val="3E3E3E"/>
                </a:solidFill>
                <a:latin typeface="Trebuchet MS"/>
                <a:cs typeface="Trebuchet MS"/>
              </a:rPr>
              <a:t>MTZ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Weary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Cillwalsh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UYC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Weary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08000" y="209320"/>
            <a:ext cx="2160270" cy="633095"/>
          </a:xfrm>
          <a:custGeom>
            <a:avLst/>
            <a:gdLst/>
            <a:ahLst/>
            <a:cxnLst/>
            <a:rect l="l" t="t" r="r" b="b"/>
            <a:pathLst>
              <a:path w="2160270" h="633094">
                <a:moveTo>
                  <a:pt x="2160003" y="0"/>
                </a:moveTo>
                <a:lnTo>
                  <a:pt x="0" y="0"/>
                </a:lnTo>
                <a:lnTo>
                  <a:pt x="0" y="478129"/>
                </a:lnTo>
                <a:lnTo>
                  <a:pt x="1062304" y="632980"/>
                </a:lnTo>
                <a:lnTo>
                  <a:pt x="2160003" y="478129"/>
                </a:lnTo>
                <a:lnTo>
                  <a:pt x="216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20907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30543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36612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69146" y="232566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87"/>
                </a:lnTo>
              </a:path>
            </a:pathLst>
          </a:custGeom>
          <a:ln w="673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5146878" y="3610064"/>
            <a:ext cx="175260" cy="691515"/>
            <a:chOff x="5146878" y="3610064"/>
            <a:chExt cx="175260" cy="691515"/>
          </a:xfrm>
        </p:grpSpPr>
        <p:sp>
          <p:nvSpPr>
            <p:cNvPr id="33" name="object 33"/>
            <p:cNvSpPr/>
            <p:nvPr/>
          </p:nvSpPr>
          <p:spPr>
            <a:xfrm>
              <a:off x="5269146" y="3755885"/>
              <a:ext cx="0" cy="545465"/>
            </a:xfrm>
            <a:custGeom>
              <a:avLst/>
              <a:gdLst/>
              <a:ahLst/>
              <a:cxnLst/>
              <a:rect l="l" t="t" r="r" b="b"/>
              <a:pathLst>
                <a:path h="545464">
                  <a:moveTo>
                    <a:pt x="0" y="493572"/>
                  </a:moveTo>
                  <a:lnTo>
                    <a:pt x="0" y="545167"/>
                  </a:lnTo>
                </a:path>
                <a:path h="545464">
                  <a:moveTo>
                    <a:pt x="0" y="0"/>
                  </a:moveTo>
                  <a:lnTo>
                    <a:pt x="0" y="347751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46878" y="3610063"/>
              <a:ext cx="175260" cy="639445"/>
            </a:xfrm>
            <a:custGeom>
              <a:avLst/>
              <a:gdLst/>
              <a:ahLst/>
              <a:cxnLst/>
              <a:rect l="l" t="t" r="r" b="b"/>
              <a:pathLst>
                <a:path w="175260" h="639445">
                  <a:moveTo>
                    <a:pt x="168262" y="493585"/>
                  </a:moveTo>
                  <a:lnTo>
                    <a:pt x="0" y="493585"/>
                  </a:lnTo>
                  <a:lnTo>
                    <a:pt x="0" y="639394"/>
                  </a:lnTo>
                  <a:lnTo>
                    <a:pt x="168262" y="639394"/>
                  </a:lnTo>
                  <a:lnTo>
                    <a:pt x="168262" y="493585"/>
                  </a:lnTo>
                  <a:close/>
                </a:path>
                <a:path w="175260" h="639445">
                  <a:moveTo>
                    <a:pt x="174993" y="0"/>
                  </a:moveTo>
                  <a:lnTo>
                    <a:pt x="0" y="0"/>
                  </a:lnTo>
                  <a:lnTo>
                    <a:pt x="0" y="145821"/>
                  </a:lnTo>
                  <a:lnTo>
                    <a:pt x="174993" y="145821"/>
                  </a:lnTo>
                  <a:lnTo>
                    <a:pt x="17499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5391408" y="232566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87"/>
                </a:lnTo>
              </a:path>
            </a:pathLst>
          </a:custGeom>
          <a:ln w="673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13684" y="232566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87"/>
                </a:lnTo>
              </a:path>
            </a:pathLst>
          </a:custGeom>
          <a:ln w="673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35960" y="232566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487"/>
                </a:lnTo>
              </a:path>
            </a:pathLst>
          </a:custGeom>
          <a:ln w="673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49838"/>
              </p:ext>
            </p:extLst>
          </p:nvPr>
        </p:nvGraphicFramePr>
        <p:xfrm>
          <a:off x="3025660" y="1881466"/>
          <a:ext cx="2838448" cy="2524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54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49554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Sub</a:t>
                      </a:r>
                      <a:r>
                        <a:rPr sz="6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 </a:t>
                      </a:r>
                      <a:r>
                        <a:rPr sz="6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292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51%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71%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13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910">
                <a:tc rowSpan="2"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144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36%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45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€ 3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50%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24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10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38%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10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40%</a:t>
                      </a: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6336004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5991" y="0"/>
                </a:moveTo>
                <a:lnTo>
                  <a:pt x="0" y="0"/>
                </a:lnTo>
                <a:lnTo>
                  <a:pt x="0" y="1255407"/>
                </a:lnTo>
                <a:lnTo>
                  <a:pt x="6335991" y="1255407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7578" y="1871992"/>
            <a:ext cx="2487599" cy="172800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94113" y="1871992"/>
            <a:ext cx="2853220" cy="2022005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7325681" y="859095"/>
            <a:ext cx="2393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Thurlstone</a:t>
            </a:r>
            <a:r>
              <a:rPr sz="18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BANGING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380409" y="1716895"/>
            <a:ext cx="17672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Thurlstone 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Chrome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Bluebell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GP82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4486" y="1716895"/>
            <a:ext cx="11017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F47421"/>
                </a:solidFill>
                <a:latin typeface="Trebuchet MS"/>
                <a:cs typeface="Trebuchet MS"/>
              </a:rPr>
              <a:t>Dam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47421"/>
                </a:solidFill>
                <a:latin typeface="Trebuchet MS"/>
                <a:cs typeface="Trebuchet MS"/>
              </a:rPr>
              <a:t>Cillwalsh</a:t>
            </a:r>
            <a:r>
              <a:rPr sz="800" spc="-1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F47421"/>
                </a:solidFill>
                <a:latin typeface="Trebuchet MS"/>
                <a:cs typeface="Trebuchet MS"/>
              </a:rPr>
              <a:t>Weary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F47421"/>
                </a:solidFill>
                <a:latin typeface="Trebuchet MS"/>
                <a:cs typeface="Trebuchet MS"/>
              </a:rPr>
              <a:t>13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1544510" y="209320"/>
            <a:ext cx="664845" cy="1278890"/>
            <a:chOff x="11544510" y="209320"/>
            <a:chExt cx="664845" cy="1278890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44510" y="914781"/>
              <a:ext cx="621466" cy="57321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77021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281665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768001" y="537465"/>
            <a:ext cx="438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70" dirty="0">
                <a:solidFill>
                  <a:srgbClr val="3E3E3E"/>
                </a:solidFill>
                <a:latin typeface="Calibri"/>
                <a:cs typeface="Calibri"/>
              </a:rPr>
              <a:t>MAMMARY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1291418" y="209320"/>
            <a:ext cx="789305" cy="633095"/>
            <a:chOff x="11291418" y="209320"/>
            <a:chExt cx="789305" cy="633095"/>
          </a:xfrm>
        </p:grpSpPr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25501" y="328225"/>
              <a:ext cx="154825" cy="17712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2914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1332295" y="537465"/>
            <a:ext cx="352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TURE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0812621" y="209320"/>
            <a:ext cx="789305" cy="633095"/>
            <a:chOff x="10812621" y="209320"/>
            <a:chExt cx="789305" cy="633095"/>
          </a:xfrm>
        </p:grpSpPr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46701" y="328225"/>
              <a:ext cx="154825" cy="17712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81262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0878525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0333818" y="209320"/>
            <a:ext cx="789305" cy="633095"/>
            <a:chOff x="10333818" y="209320"/>
            <a:chExt cx="789305" cy="633095"/>
          </a:xfrm>
        </p:grpSpPr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67903" y="328225"/>
              <a:ext cx="154825" cy="17712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3338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361314" y="537465"/>
            <a:ext cx="379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LIFES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900" b="1" spc="-165" dirty="0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338381" y="209320"/>
            <a:ext cx="3305810" cy="633095"/>
            <a:chOff x="7338381" y="209320"/>
            <a:chExt cx="3305810" cy="633095"/>
          </a:xfrm>
        </p:grpSpPr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89100" y="328225"/>
              <a:ext cx="154825" cy="17712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33838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774881" y="3623055"/>
            <a:ext cx="1833880" cy="7747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93675">
              <a:lnSpc>
                <a:spcPts val="869"/>
              </a:lnSpc>
              <a:spcBef>
                <a:spcPts val="204"/>
              </a:spcBef>
            </a:pPr>
            <a:r>
              <a:rPr sz="8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Sirestack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Channing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Chrome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Zik </a:t>
            </a:r>
            <a:r>
              <a:rPr sz="800" b="1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JERGBRM141840302856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algn="just">
              <a:lnSpc>
                <a:spcPts val="944"/>
              </a:lnSpc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J2684</a:t>
            </a:r>
            <a:r>
              <a:rPr sz="800" b="1" spc="300" dirty="0">
                <a:solidFill>
                  <a:srgbClr val="3E3E3E"/>
                </a:solidFill>
                <a:latin typeface="Trebuchet MS"/>
                <a:cs typeface="Trebuchet MS"/>
              </a:rPr>
              <a:t>   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100%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JE</a:t>
            </a:r>
            <a:endParaRPr sz="8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7900"/>
              </a:lnSpc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Thurlstone Chrome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Bluebell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GP82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Thurlstone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Zik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Bluebell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EX91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Thurlstone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Abe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Bluebell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VG86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192057" y="401979"/>
            <a:ext cx="4527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JERSEY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080718" y="7934383"/>
            <a:ext cx="1561465" cy="384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Daughters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in</a:t>
            </a:r>
            <a:r>
              <a:rPr sz="600" spc="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|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Dtrs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61% 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-185" dirty="0">
                <a:solidFill>
                  <a:srgbClr val="404040"/>
                </a:solidFill>
                <a:latin typeface="Franklin Gothic Book"/>
                <a:cs typeface="Franklin Gothic Book"/>
              </a:rPr>
              <a:t>Rel</a:t>
            </a:r>
            <a:endParaRPr sz="600">
              <a:latin typeface="Franklin Gothic Book"/>
              <a:cs typeface="Franklin Gothic Book"/>
            </a:endParaRPr>
          </a:p>
          <a:p>
            <a:pPr marL="138430" marR="158115" indent="-41910">
              <a:lnSpc>
                <a:spcPct val="111100"/>
              </a:lnSpc>
              <a:spcBef>
                <a:spcPts val="480"/>
              </a:spcBef>
            </a:pPr>
            <a:r>
              <a:rPr sz="600" spc="-10" dirty="0">
                <a:solidFill>
                  <a:srgbClr val="3E3E3E"/>
                </a:solidFill>
                <a:latin typeface="Trebuchet MS"/>
                <a:cs typeface="Trebuchet MS"/>
              </a:rPr>
              <a:t>TYPE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D</a:t>
            </a:r>
            <a:r>
              <a:rPr sz="600" spc="-6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90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600" spc="-2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SUPPLIED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BY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UK 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UK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75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5" dirty="0">
                <a:solidFill>
                  <a:srgbClr val="3E3E3E"/>
                </a:solidFill>
                <a:latin typeface="Trebuchet MS"/>
                <a:cs typeface="Trebuchet MS"/>
              </a:rPr>
              <a:t>DEC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1462588" y="7519225"/>
            <a:ext cx="7620" cy="220979"/>
          </a:xfrm>
          <a:custGeom>
            <a:avLst/>
            <a:gdLst/>
            <a:ahLst/>
            <a:cxnLst/>
            <a:rect l="l" t="t" r="r" b="b"/>
            <a:pathLst>
              <a:path w="7620" h="220979">
                <a:moveTo>
                  <a:pt x="7607" y="199669"/>
                </a:moveTo>
                <a:lnTo>
                  <a:pt x="0" y="199669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69"/>
                </a:lnTo>
                <a:close/>
              </a:path>
              <a:path w="7620" h="220979">
                <a:moveTo>
                  <a:pt x="7607" y="171145"/>
                </a:moveTo>
                <a:lnTo>
                  <a:pt x="0" y="171145"/>
                </a:lnTo>
                <a:lnTo>
                  <a:pt x="0" y="192062"/>
                </a:lnTo>
                <a:lnTo>
                  <a:pt x="7607" y="192062"/>
                </a:lnTo>
                <a:lnTo>
                  <a:pt x="7607" y="171145"/>
                </a:lnTo>
                <a:close/>
              </a:path>
              <a:path w="7620" h="220979">
                <a:moveTo>
                  <a:pt x="7607" y="142621"/>
                </a:moveTo>
                <a:lnTo>
                  <a:pt x="0" y="142621"/>
                </a:lnTo>
                <a:lnTo>
                  <a:pt x="0" y="163537"/>
                </a:lnTo>
                <a:lnTo>
                  <a:pt x="7607" y="163537"/>
                </a:lnTo>
                <a:lnTo>
                  <a:pt x="7607" y="142621"/>
                </a:lnTo>
                <a:close/>
              </a:path>
              <a:path w="7620" h="220979">
                <a:moveTo>
                  <a:pt x="7607" y="85559"/>
                </a:moveTo>
                <a:lnTo>
                  <a:pt x="0" y="85559"/>
                </a:lnTo>
                <a:lnTo>
                  <a:pt x="0" y="106476"/>
                </a:lnTo>
                <a:lnTo>
                  <a:pt x="7607" y="106476"/>
                </a:lnTo>
                <a:lnTo>
                  <a:pt x="7607" y="85559"/>
                </a:lnTo>
                <a:close/>
              </a:path>
              <a:path w="7620" h="220979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220979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220979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532695" y="7515415"/>
            <a:ext cx="7620" cy="220979"/>
          </a:xfrm>
          <a:custGeom>
            <a:avLst/>
            <a:gdLst/>
            <a:ahLst/>
            <a:cxnLst/>
            <a:rect l="l" t="t" r="r" b="b"/>
            <a:pathLst>
              <a:path w="7620" h="220979">
                <a:moveTo>
                  <a:pt x="7607" y="199669"/>
                </a:moveTo>
                <a:lnTo>
                  <a:pt x="0" y="199669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69"/>
                </a:lnTo>
                <a:close/>
              </a:path>
              <a:path w="7620" h="220979">
                <a:moveTo>
                  <a:pt x="7607" y="171145"/>
                </a:moveTo>
                <a:lnTo>
                  <a:pt x="0" y="171145"/>
                </a:lnTo>
                <a:lnTo>
                  <a:pt x="0" y="192062"/>
                </a:lnTo>
                <a:lnTo>
                  <a:pt x="7607" y="192062"/>
                </a:lnTo>
                <a:lnTo>
                  <a:pt x="7607" y="171145"/>
                </a:lnTo>
                <a:close/>
              </a:path>
              <a:path w="7620" h="220979">
                <a:moveTo>
                  <a:pt x="7607" y="142633"/>
                </a:moveTo>
                <a:lnTo>
                  <a:pt x="0" y="142633"/>
                </a:lnTo>
                <a:lnTo>
                  <a:pt x="0" y="163550"/>
                </a:lnTo>
                <a:lnTo>
                  <a:pt x="7607" y="163550"/>
                </a:lnTo>
                <a:lnTo>
                  <a:pt x="7607" y="142633"/>
                </a:lnTo>
                <a:close/>
              </a:path>
              <a:path w="7620" h="220979">
                <a:moveTo>
                  <a:pt x="7607" y="114096"/>
                </a:moveTo>
                <a:lnTo>
                  <a:pt x="0" y="114096"/>
                </a:lnTo>
                <a:lnTo>
                  <a:pt x="0" y="135013"/>
                </a:lnTo>
                <a:lnTo>
                  <a:pt x="7607" y="135013"/>
                </a:lnTo>
                <a:lnTo>
                  <a:pt x="7607" y="114096"/>
                </a:lnTo>
                <a:close/>
              </a:path>
              <a:path w="7620" h="220979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220979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220979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9462071" y="5847689"/>
            <a:ext cx="2014220" cy="384175"/>
            <a:chOff x="9462071" y="5847689"/>
            <a:chExt cx="2014220" cy="384175"/>
          </a:xfrm>
        </p:grpSpPr>
        <p:sp>
          <p:nvSpPr>
            <p:cNvPr id="71" name="object 71"/>
            <p:cNvSpPr/>
            <p:nvPr/>
          </p:nvSpPr>
          <p:spPr>
            <a:xfrm>
              <a:off x="11154524" y="5861011"/>
              <a:ext cx="7620" cy="220979"/>
            </a:xfrm>
            <a:custGeom>
              <a:avLst/>
              <a:gdLst/>
              <a:ahLst/>
              <a:cxnLst/>
              <a:rect l="l" t="t" r="r" b="b"/>
              <a:pathLst>
                <a:path w="7620" h="220979">
                  <a:moveTo>
                    <a:pt x="7607" y="199682"/>
                  </a:moveTo>
                  <a:lnTo>
                    <a:pt x="0" y="199682"/>
                  </a:lnTo>
                  <a:lnTo>
                    <a:pt x="0" y="220586"/>
                  </a:lnTo>
                  <a:lnTo>
                    <a:pt x="7607" y="220586"/>
                  </a:lnTo>
                  <a:lnTo>
                    <a:pt x="7607" y="199682"/>
                  </a:lnTo>
                  <a:close/>
                </a:path>
                <a:path w="7620" h="220979">
                  <a:moveTo>
                    <a:pt x="7607" y="171132"/>
                  </a:moveTo>
                  <a:lnTo>
                    <a:pt x="0" y="171132"/>
                  </a:lnTo>
                  <a:lnTo>
                    <a:pt x="0" y="192049"/>
                  </a:lnTo>
                  <a:lnTo>
                    <a:pt x="7607" y="192049"/>
                  </a:lnTo>
                  <a:lnTo>
                    <a:pt x="7607" y="171132"/>
                  </a:lnTo>
                  <a:close/>
                </a:path>
                <a:path w="7620" h="220979">
                  <a:moveTo>
                    <a:pt x="7607" y="142621"/>
                  </a:moveTo>
                  <a:lnTo>
                    <a:pt x="0" y="142621"/>
                  </a:lnTo>
                  <a:lnTo>
                    <a:pt x="0" y="163537"/>
                  </a:lnTo>
                  <a:lnTo>
                    <a:pt x="7607" y="163537"/>
                  </a:lnTo>
                  <a:lnTo>
                    <a:pt x="7607" y="142621"/>
                  </a:lnTo>
                  <a:close/>
                </a:path>
                <a:path w="7620" h="220979">
                  <a:moveTo>
                    <a:pt x="7607" y="85559"/>
                  </a:moveTo>
                  <a:lnTo>
                    <a:pt x="0" y="85559"/>
                  </a:lnTo>
                  <a:lnTo>
                    <a:pt x="0" y="106476"/>
                  </a:lnTo>
                  <a:lnTo>
                    <a:pt x="7607" y="106476"/>
                  </a:lnTo>
                  <a:lnTo>
                    <a:pt x="7607" y="85559"/>
                  </a:lnTo>
                  <a:close/>
                </a:path>
                <a:path w="7620" h="220979">
                  <a:moveTo>
                    <a:pt x="7607" y="57048"/>
                  </a:moveTo>
                  <a:lnTo>
                    <a:pt x="0" y="57048"/>
                  </a:lnTo>
                  <a:lnTo>
                    <a:pt x="0" y="77965"/>
                  </a:lnTo>
                  <a:lnTo>
                    <a:pt x="7607" y="77965"/>
                  </a:lnTo>
                  <a:lnTo>
                    <a:pt x="7607" y="57048"/>
                  </a:lnTo>
                  <a:close/>
                </a:path>
                <a:path w="7620" h="220979">
                  <a:moveTo>
                    <a:pt x="7607" y="28524"/>
                  </a:moveTo>
                  <a:lnTo>
                    <a:pt x="0" y="28524"/>
                  </a:lnTo>
                  <a:lnTo>
                    <a:pt x="0" y="49428"/>
                  </a:lnTo>
                  <a:lnTo>
                    <a:pt x="7607" y="49428"/>
                  </a:lnTo>
                  <a:lnTo>
                    <a:pt x="7607" y="28524"/>
                  </a:lnTo>
                  <a:close/>
                </a:path>
                <a:path w="7620" h="220979">
                  <a:moveTo>
                    <a:pt x="7607" y="0"/>
                  </a:moveTo>
                  <a:lnTo>
                    <a:pt x="0" y="0"/>
                  </a:lnTo>
                  <a:lnTo>
                    <a:pt x="0" y="20916"/>
                  </a:lnTo>
                  <a:lnTo>
                    <a:pt x="7607" y="20916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462071" y="5967495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>
                  <a:moveTo>
                    <a:pt x="0" y="0"/>
                  </a:moveTo>
                  <a:lnTo>
                    <a:pt x="336588" y="0"/>
                  </a:lnTo>
                </a:path>
              </a:pathLst>
            </a:custGeom>
            <a:ln w="7607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804362" y="5963703"/>
              <a:ext cx="337185" cy="7620"/>
            </a:xfrm>
            <a:custGeom>
              <a:avLst/>
              <a:gdLst/>
              <a:ahLst/>
              <a:cxnLst/>
              <a:rect l="l" t="t" r="r" b="b"/>
              <a:pathLst>
                <a:path w="337184" h="7620">
                  <a:moveTo>
                    <a:pt x="22821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22821" y="7594"/>
                  </a:lnTo>
                  <a:lnTo>
                    <a:pt x="22821" y="0"/>
                  </a:lnTo>
                  <a:close/>
                </a:path>
                <a:path w="337184" h="7620">
                  <a:moveTo>
                    <a:pt x="51346" y="0"/>
                  </a:moveTo>
                  <a:lnTo>
                    <a:pt x="28536" y="0"/>
                  </a:lnTo>
                  <a:lnTo>
                    <a:pt x="28536" y="7594"/>
                  </a:lnTo>
                  <a:lnTo>
                    <a:pt x="51346" y="7594"/>
                  </a:lnTo>
                  <a:lnTo>
                    <a:pt x="51346" y="0"/>
                  </a:lnTo>
                  <a:close/>
                </a:path>
                <a:path w="337184" h="7620">
                  <a:moveTo>
                    <a:pt x="79870" y="0"/>
                  </a:moveTo>
                  <a:lnTo>
                    <a:pt x="57048" y="0"/>
                  </a:lnTo>
                  <a:lnTo>
                    <a:pt x="57048" y="7594"/>
                  </a:lnTo>
                  <a:lnTo>
                    <a:pt x="79870" y="7594"/>
                  </a:lnTo>
                  <a:lnTo>
                    <a:pt x="79870" y="0"/>
                  </a:lnTo>
                  <a:close/>
                </a:path>
                <a:path w="337184" h="7620">
                  <a:moveTo>
                    <a:pt x="108394" y="0"/>
                  </a:moveTo>
                  <a:lnTo>
                    <a:pt x="85585" y="0"/>
                  </a:lnTo>
                  <a:lnTo>
                    <a:pt x="85585" y="7594"/>
                  </a:lnTo>
                  <a:lnTo>
                    <a:pt x="108394" y="7594"/>
                  </a:lnTo>
                  <a:lnTo>
                    <a:pt x="108394" y="0"/>
                  </a:lnTo>
                  <a:close/>
                </a:path>
                <a:path w="337184" h="7620">
                  <a:moveTo>
                    <a:pt x="136918" y="0"/>
                  </a:moveTo>
                  <a:lnTo>
                    <a:pt x="114109" y="0"/>
                  </a:lnTo>
                  <a:lnTo>
                    <a:pt x="114109" y="7594"/>
                  </a:lnTo>
                  <a:lnTo>
                    <a:pt x="136918" y="7594"/>
                  </a:lnTo>
                  <a:lnTo>
                    <a:pt x="136918" y="0"/>
                  </a:lnTo>
                  <a:close/>
                </a:path>
                <a:path w="337184" h="7620">
                  <a:moveTo>
                    <a:pt x="165455" y="0"/>
                  </a:moveTo>
                  <a:lnTo>
                    <a:pt x="142633" y="0"/>
                  </a:lnTo>
                  <a:lnTo>
                    <a:pt x="142633" y="7594"/>
                  </a:lnTo>
                  <a:lnTo>
                    <a:pt x="165455" y="7594"/>
                  </a:lnTo>
                  <a:lnTo>
                    <a:pt x="165455" y="0"/>
                  </a:lnTo>
                  <a:close/>
                </a:path>
                <a:path w="337184" h="7620">
                  <a:moveTo>
                    <a:pt x="193967" y="0"/>
                  </a:moveTo>
                  <a:lnTo>
                    <a:pt x="171157" y="0"/>
                  </a:lnTo>
                  <a:lnTo>
                    <a:pt x="171157" y="7594"/>
                  </a:lnTo>
                  <a:lnTo>
                    <a:pt x="193967" y="7594"/>
                  </a:lnTo>
                  <a:lnTo>
                    <a:pt x="193967" y="0"/>
                  </a:lnTo>
                  <a:close/>
                </a:path>
                <a:path w="337184" h="7620">
                  <a:moveTo>
                    <a:pt x="222504" y="0"/>
                  </a:moveTo>
                  <a:lnTo>
                    <a:pt x="199682" y="0"/>
                  </a:lnTo>
                  <a:lnTo>
                    <a:pt x="199682" y="7594"/>
                  </a:lnTo>
                  <a:lnTo>
                    <a:pt x="222504" y="7594"/>
                  </a:lnTo>
                  <a:lnTo>
                    <a:pt x="222504" y="0"/>
                  </a:lnTo>
                  <a:close/>
                </a:path>
                <a:path w="337184" h="7620">
                  <a:moveTo>
                    <a:pt x="251015" y="0"/>
                  </a:moveTo>
                  <a:lnTo>
                    <a:pt x="228206" y="0"/>
                  </a:lnTo>
                  <a:lnTo>
                    <a:pt x="228206" y="7594"/>
                  </a:lnTo>
                  <a:lnTo>
                    <a:pt x="251015" y="7594"/>
                  </a:lnTo>
                  <a:lnTo>
                    <a:pt x="251015" y="0"/>
                  </a:lnTo>
                  <a:close/>
                </a:path>
                <a:path w="337184" h="7620">
                  <a:moveTo>
                    <a:pt x="279539" y="0"/>
                  </a:moveTo>
                  <a:lnTo>
                    <a:pt x="256730" y="0"/>
                  </a:lnTo>
                  <a:lnTo>
                    <a:pt x="256730" y="7594"/>
                  </a:lnTo>
                  <a:lnTo>
                    <a:pt x="279539" y="7594"/>
                  </a:lnTo>
                  <a:lnTo>
                    <a:pt x="279539" y="0"/>
                  </a:lnTo>
                  <a:close/>
                </a:path>
                <a:path w="337184" h="7620">
                  <a:moveTo>
                    <a:pt x="308063" y="0"/>
                  </a:moveTo>
                  <a:lnTo>
                    <a:pt x="285254" y="0"/>
                  </a:lnTo>
                  <a:lnTo>
                    <a:pt x="285254" y="7594"/>
                  </a:lnTo>
                  <a:lnTo>
                    <a:pt x="308063" y="7594"/>
                  </a:lnTo>
                  <a:lnTo>
                    <a:pt x="308063" y="0"/>
                  </a:lnTo>
                  <a:close/>
                </a:path>
                <a:path w="337184" h="7620">
                  <a:moveTo>
                    <a:pt x="336588" y="0"/>
                  </a:moveTo>
                  <a:lnTo>
                    <a:pt x="313778" y="0"/>
                  </a:lnTo>
                  <a:lnTo>
                    <a:pt x="313778" y="7594"/>
                  </a:lnTo>
                  <a:lnTo>
                    <a:pt x="336588" y="7594"/>
                  </a:lnTo>
                  <a:lnTo>
                    <a:pt x="3365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146664" y="5967495"/>
              <a:ext cx="679450" cy="0"/>
            </a:xfrm>
            <a:custGeom>
              <a:avLst/>
              <a:gdLst/>
              <a:ahLst/>
              <a:cxnLst/>
              <a:rect l="l" t="t" r="r" b="b"/>
              <a:pathLst>
                <a:path w="679450">
                  <a:moveTo>
                    <a:pt x="0" y="0"/>
                  </a:moveTo>
                  <a:lnTo>
                    <a:pt x="336588" y="0"/>
                  </a:lnTo>
                </a:path>
                <a:path w="679450">
                  <a:moveTo>
                    <a:pt x="342290" y="0"/>
                  </a:moveTo>
                  <a:lnTo>
                    <a:pt x="678878" y="0"/>
                  </a:lnTo>
                </a:path>
              </a:pathLst>
            </a:custGeom>
            <a:ln w="7607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831245" y="5967495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>
                  <a:moveTo>
                    <a:pt x="0" y="0"/>
                  </a:moveTo>
                  <a:lnTo>
                    <a:pt x="336588" y="0"/>
                  </a:lnTo>
                </a:path>
              </a:pathLst>
            </a:custGeom>
            <a:ln w="7607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230332" y="5861011"/>
              <a:ext cx="620395" cy="370840"/>
            </a:xfrm>
            <a:custGeom>
              <a:avLst/>
              <a:gdLst/>
              <a:ahLst/>
              <a:cxnLst/>
              <a:rect l="l" t="t" r="r" b="b"/>
              <a:pathLst>
                <a:path w="620395" h="370839">
                  <a:moveTo>
                    <a:pt x="7607" y="349897"/>
                  </a:moveTo>
                  <a:lnTo>
                    <a:pt x="0" y="349897"/>
                  </a:lnTo>
                  <a:lnTo>
                    <a:pt x="0" y="370814"/>
                  </a:lnTo>
                  <a:lnTo>
                    <a:pt x="7607" y="370814"/>
                  </a:lnTo>
                  <a:lnTo>
                    <a:pt x="7607" y="349897"/>
                  </a:lnTo>
                  <a:close/>
                </a:path>
                <a:path w="620395" h="370839">
                  <a:moveTo>
                    <a:pt x="7607" y="321373"/>
                  </a:moveTo>
                  <a:lnTo>
                    <a:pt x="0" y="321373"/>
                  </a:lnTo>
                  <a:lnTo>
                    <a:pt x="0" y="342290"/>
                  </a:lnTo>
                  <a:lnTo>
                    <a:pt x="7607" y="342290"/>
                  </a:lnTo>
                  <a:lnTo>
                    <a:pt x="7607" y="321373"/>
                  </a:lnTo>
                  <a:close/>
                </a:path>
                <a:path w="620395" h="370839">
                  <a:moveTo>
                    <a:pt x="7607" y="292849"/>
                  </a:moveTo>
                  <a:lnTo>
                    <a:pt x="0" y="292849"/>
                  </a:lnTo>
                  <a:lnTo>
                    <a:pt x="0" y="313766"/>
                  </a:lnTo>
                  <a:lnTo>
                    <a:pt x="7607" y="313766"/>
                  </a:lnTo>
                  <a:lnTo>
                    <a:pt x="7607" y="292849"/>
                  </a:lnTo>
                  <a:close/>
                </a:path>
                <a:path w="620395" h="370839">
                  <a:moveTo>
                    <a:pt x="7607" y="207264"/>
                  </a:moveTo>
                  <a:lnTo>
                    <a:pt x="0" y="207264"/>
                  </a:lnTo>
                  <a:lnTo>
                    <a:pt x="0" y="228180"/>
                  </a:lnTo>
                  <a:lnTo>
                    <a:pt x="7607" y="228180"/>
                  </a:lnTo>
                  <a:lnTo>
                    <a:pt x="7607" y="207264"/>
                  </a:lnTo>
                  <a:close/>
                </a:path>
                <a:path w="620395" h="370839">
                  <a:moveTo>
                    <a:pt x="7607" y="178752"/>
                  </a:moveTo>
                  <a:lnTo>
                    <a:pt x="0" y="178752"/>
                  </a:lnTo>
                  <a:lnTo>
                    <a:pt x="0" y="199669"/>
                  </a:lnTo>
                  <a:lnTo>
                    <a:pt x="7607" y="199669"/>
                  </a:lnTo>
                  <a:lnTo>
                    <a:pt x="7607" y="178752"/>
                  </a:lnTo>
                  <a:close/>
                </a:path>
                <a:path w="620395" h="370839">
                  <a:moveTo>
                    <a:pt x="7607" y="150228"/>
                  </a:moveTo>
                  <a:lnTo>
                    <a:pt x="0" y="150228"/>
                  </a:lnTo>
                  <a:lnTo>
                    <a:pt x="0" y="171132"/>
                  </a:lnTo>
                  <a:lnTo>
                    <a:pt x="7607" y="171132"/>
                  </a:lnTo>
                  <a:lnTo>
                    <a:pt x="7607" y="150228"/>
                  </a:lnTo>
                  <a:close/>
                </a:path>
                <a:path w="620395" h="370839">
                  <a:moveTo>
                    <a:pt x="7607" y="121691"/>
                  </a:moveTo>
                  <a:lnTo>
                    <a:pt x="0" y="121691"/>
                  </a:lnTo>
                  <a:lnTo>
                    <a:pt x="0" y="142621"/>
                  </a:lnTo>
                  <a:lnTo>
                    <a:pt x="7607" y="142621"/>
                  </a:lnTo>
                  <a:lnTo>
                    <a:pt x="7607" y="121691"/>
                  </a:lnTo>
                  <a:close/>
                </a:path>
                <a:path w="620395" h="370839">
                  <a:moveTo>
                    <a:pt x="7607" y="93179"/>
                  </a:moveTo>
                  <a:lnTo>
                    <a:pt x="0" y="93179"/>
                  </a:lnTo>
                  <a:lnTo>
                    <a:pt x="0" y="114096"/>
                  </a:lnTo>
                  <a:lnTo>
                    <a:pt x="7607" y="114096"/>
                  </a:lnTo>
                  <a:lnTo>
                    <a:pt x="7607" y="93179"/>
                  </a:lnTo>
                  <a:close/>
                </a:path>
                <a:path w="620395" h="370839">
                  <a:moveTo>
                    <a:pt x="7607" y="64655"/>
                  </a:moveTo>
                  <a:lnTo>
                    <a:pt x="0" y="64655"/>
                  </a:lnTo>
                  <a:lnTo>
                    <a:pt x="0" y="85559"/>
                  </a:lnTo>
                  <a:lnTo>
                    <a:pt x="7607" y="85559"/>
                  </a:lnTo>
                  <a:lnTo>
                    <a:pt x="7607" y="64655"/>
                  </a:lnTo>
                  <a:close/>
                </a:path>
                <a:path w="620395" h="370839">
                  <a:moveTo>
                    <a:pt x="7607" y="36131"/>
                  </a:moveTo>
                  <a:lnTo>
                    <a:pt x="0" y="36131"/>
                  </a:lnTo>
                  <a:lnTo>
                    <a:pt x="0" y="57048"/>
                  </a:lnTo>
                  <a:lnTo>
                    <a:pt x="7607" y="57048"/>
                  </a:lnTo>
                  <a:lnTo>
                    <a:pt x="7607" y="36131"/>
                  </a:lnTo>
                  <a:close/>
                </a:path>
                <a:path w="620395" h="370839">
                  <a:moveTo>
                    <a:pt x="7607" y="7594"/>
                  </a:moveTo>
                  <a:lnTo>
                    <a:pt x="0" y="7594"/>
                  </a:lnTo>
                  <a:lnTo>
                    <a:pt x="0" y="28511"/>
                  </a:lnTo>
                  <a:lnTo>
                    <a:pt x="7607" y="28511"/>
                  </a:lnTo>
                  <a:lnTo>
                    <a:pt x="7607" y="7594"/>
                  </a:lnTo>
                  <a:close/>
                </a:path>
                <a:path w="620395" h="370839">
                  <a:moveTo>
                    <a:pt x="309968" y="342290"/>
                  </a:moveTo>
                  <a:lnTo>
                    <a:pt x="302361" y="342290"/>
                  </a:lnTo>
                  <a:lnTo>
                    <a:pt x="302361" y="363207"/>
                  </a:lnTo>
                  <a:lnTo>
                    <a:pt x="309968" y="363207"/>
                  </a:lnTo>
                  <a:lnTo>
                    <a:pt x="309968" y="342290"/>
                  </a:lnTo>
                  <a:close/>
                </a:path>
                <a:path w="620395" h="370839">
                  <a:moveTo>
                    <a:pt x="309968" y="313766"/>
                  </a:moveTo>
                  <a:lnTo>
                    <a:pt x="302361" y="313766"/>
                  </a:lnTo>
                  <a:lnTo>
                    <a:pt x="302361" y="334683"/>
                  </a:lnTo>
                  <a:lnTo>
                    <a:pt x="309968" y="334683"/>
                  </a:lnTo>
                  <a:lnTo>
                    <a:pt x="309968" y="313766"/>
                  </a:lnTo>
                  <a:close/>
                </a:path>
                <a:path w="620395" h="370839">
                  <a:moveTo>
                    <a:pt x="309968" y="285242"/>
                  </a:moveTo>
                  <a:lnTo>
                    <a:pt x="302361" y="285242"/>
                  </a:lnTo>
                  <a:lnTo>
                    <a:pt x="302361" y="306146"/>
                  </a:lnTo>
                  <a:lnTo>
                    <a:pt x="309968" y="306146"/>
                  </a:lnTo>
                  <a:lnTo>
                    <a:pt x="309968" y="285242"/>
                  </a:lnTo>
                  <a:close/>
                </a:path>
                <a:path w="620395" h="370839">
                  <a:moveTo>
                    <a:pt x="309968" y="199682"/>
                  </a:moveTo>
                  <a:lnTo>
                    <a:pt x="302361" y="199682"/>
                  </a:lnTo>
                  <a:lnTo>
                    <a:pt x="302361" y="220586"/>
                  </a:lnTo>
                  <a:lnTo>
                    <a:pt x="309968" y="220586"/>
                  </a:lnTo>
                  <a:lnTo>
                    <a:pt x="309968" y="199682"/>
                  </a:lnTo>
                  <a:close/>
                </a:path>
                <a:path w="620395" h="370839">
                  <a:moveTo>
                    <a:pt x="309968" y="171132"/>
                  </a:moveTo>
                  <a:lnTo>
                    <a:pt x="302361" y="171132"/>
                  </a:lnTo>
                  <a:lnTo>
                    <a:pt x="302361" y="192049"/>
                  </a:lnTo>
                  <a:lnTo>
                    <a:pt x="309968" y="192049"/>
                  </a:lnTo>
                  <a:lnTo>
                    <a:pt x="309968" y="171132"/>
                  </a:lnTo>
                  <a:close/>
                </a:path>
                <a:path w="620395" h="370839">
                  <a:moveTo>
                    <a:pt x="309968" y="142621"/>
                  </a:moveTo>
                  <a:lnTo>
                    <a:pt x="302361" y="142621"/>
                  </a:lnTo>
                  <a:lnTo>
                    <a:pt x="302361" y="163537"/>
                  </a:lnTo>
                  <a:lnTo>
                    <a:pt x="309968" y="163537"/>
                  </a:lnTo>
                  <a:lnTo>
                    <a:pt x="309968" y="142621"/>
                  </a:lnTo>
                  <a:close/>
                </a:path>
                <a:path w="620395" h="370839">
                  <a:moveTo>
                    <a:pt x="309968" y="114109"/>
                  </a:moveTo>
                  <a:lnTo>
                    <a:pt x="302361" y="114109"/>
                  </a:lnTo>
                  <a:lnTo>
                    <a:pt x="302361" y="135013"/>
                  </a:lnTo>
                  <a:lnTo>
                    <a:pt x="309968" y="135013"/>
                  </a:lnTo>
                  <a:lnTo>
                    <a:pt x="309968" y="114109"/>
                  </a:lnTo>
                  <a:close/>
                </a:path>
                <a:path w="620395" h="370839">
                  <a:moveTo>
                    <a:pt x="309968" y="85559"/>
                  </a:moveTo>
                  <a:lnTo>
                    <a:pt x="302361" y="85559"/>
                  </a:lnTo>
                  <a:lnTo>
                    <a:pt x="302361" y="106476"/>
                  </a:lnTo>
                  <a:lnTo>
                    <a:pt x="309968" y="106476"/>
                  </a:lnTo>
                  <a:lnTo>
                    <a:pt x="309968" y="85559"/>
                  </a:lnTo>
                  <a:close/>
                </a:path>
                <a:path w="620395" h="370839">
                  <a:moveTo>
                    <a:pt x="309968" y="57048"/>
                  </a:moveTo>
                  <a:lnTo>
                    <a:pt x="302361" y="57048"/>
                  </a:lnTo>
                  <a:lnTo>
                    <a:pt x="302361" y="77965"/>
                  </a:lnTo>
                  <a:lnTo>
                    <a:pt x="309968" y="77965"/>
                  </a:lnTo>
                  <a:lnTo>
                    <a:pt x="309968" y="57048"/>
                  </a:lnTo>
                  <a:close/>
                </a:path>
                <a:path w="620395" h="370839">
                  <a:moveTo>
                    <a:pt x="309968" y="28524"/>
                  </a:moveTo>
                  <a:lnTo>
                    <a:pt x="302361" y="28524"/>
                  </a:lnTo>
                  <a:lnTo>
                    <a:pt x="302361" y="49428"/>
                  </a:lnTo>
                  <a:lnTo>
                    <a:pt x="309968" y="49428"/>
                  </a:lnTo>
                  <a:lnTo>
                    <a:pt x="309968" y="28524"/>
                  </a:lnTo>
                  <a:close/>
                </a:path>
                <a:path w="620395" h="370839">
                  <a:moveTo>
                    <a:pt x="309968" y="0"/>
                  </a:moveTo>
                  <a:lnTo>
                    <a:pt x="302361" y="0"/>
                  </a:lnTo>
                  <a:lnTo>
                    <a:pt x="302361" y="20916"/>
                  </a:lnTo>
                  <a:lnTo>
                    <a:pt x="309968" y="20916"/>
                  </a:lnTo>
                  <a:lnTo>
                    <a:pt x="309968" y="0"/>
                  </a:lnTo>
                  <a:close/>
                </a:path>
                <a:path w="620395" h="370839">
                  <a:moveTo>
                    <a:pt x="619937" y="346100"/>
                  </a:moveTo>
                  <a:lnTo>
                    <a:pt x="614222" y="346100"/>
                  </a:lnTo>
                  <a:lnTo>
                    <a:pt x="614222" y="367004"/>
                  </a:lnTo>
                  <a:lnTo>
                    <a:pt x="619937" y="367004"/>
                  </a:lnTo>
                  <a:lnTo>
                    <a:pt x="619937" y="346100"/>
                  </a:lnTo>
                  <a:close/>
                </a:path>
                <a:path w="620395" h="370839">
                  <a:moveTo>
                    <a:pt x="619937" y="317563"/>
                  </a:moveTo>
                  <a:lnTo>
                    <a:pt x="614222" y="317563"/>
                  </a:lnTo>
                  <a:lnTo>
                    <a:pt x="614222" y="338480"/>
                  </a:lnTo>
                  <a:lnTo>
                    <a:pt x="619937" y="338480"/>
                  </a:lnTo>
                  <a:lnTo>
                    <a:pt x="619937" y="317563"/>
                  </a:lnTo>
                  <a:close/>
                </a:path>
                <a:path w="620395" h="370839">
                  <a:moveTo>
                    <a:pt x="619937" y="289039"/>
                  </a:moveTo>
                  <a:lnTo>
                    <a:pt x="614222" y="289039"/>
                  </a:lnTo>
                  <a:lnTo>
                    <a:pt x="614222" y="309956"/>
                  </a:lnTo>
                  <a:lnTo>
                    <a:pt x="619937" y="309956"/>
                  </a:lnTo>
                  <a:lnTo>
                    <a:pt x="619937" y="289039"/>
                  </a:lnTo>
                  <a:close/>
                </a:path>
                <a:path w="620395" h="370839">
                  <a:moveTo>
                    <a:pt x="619937" y="260527"/>
                  </a:moveTo>
                  <a:lnTo>
                    <a:pt x="614222" y="260527"/>
                  </a:lnTo>
                  <a:lnTo>
                    <a:pt x="614222" y="281432"/>
                  </a:lnTo>
                  <a:lnTo>
                    <a:pt x="619937" y="281432"/>
                  </a:lnTo>
                  <a:lnTo>
                    <a:pt x="619937" y="260527"/>
                  </a:lnTo>
                  <a:close/>
                </a:path>
                <a:path w="620395" h="370839">
                  <a:moveTo>
                    <a:pt x="619937" y="60845"/>
                  </a:moveTo>
                  <a:lnTo>
                    <a:pt x="614222" y="60845"/>
                  </a:lnTo>
                  <a:lnTo>
                    <a:pt x="614222" y="81762"/>
                  </a:lnTo>
                  <a:lnTo>
                    <a:pt x="619937" y="81762"/>
                  </a:lnTo>
                  <a:lnTo>
                    <a:pt x="619937" y="60845"/>
                  </a:lnTo>
                  <a:close/>
                </a:path>
                <a:path w="620395" h="370839">
                  <a:moveTo>
                    <a:pt x="619937" y="32321"/>
                  </a:moveTo>
                  <a:lnTo>
                    <a:pt x="614222" y="32321"/>
                  </a:lnTo>
                  <a:lnTo>
                    <a:pt x="614222" y="53238"/>
                  </a:lnTo>
                  <a:lnTo>
                    <a:pt x="619937" y="53238"/>
                  </a:lnTo>
                  <a:lnTo>
                    <a:pt x="619937" y="32321"/>
                  </a:lnTo>
                  <a:close/>
                </a:path>
                <a:path w="620395" h="370839">
                  <a:moveTo>
                    <a:pt x="619937" y="3784"/>
                  </a:moveTo>
                  <a:lnTo>
                    <a:pt x="614222" y="3784"/>
                  </a:lnTo>
                  <a:lnTo>
                    <a:pt x="614222" y="24701"/>
                  </a:lnTo>
                  <a:lnTo>
                    <a:pt x="619937" y="24701"/>
                  </a:lnTo>
                  <a:lnTo>
                    <a:pt x="619937" y="378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844555" y="5978905"/>
              <a:ext cx="251015" cy="10648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1462588" y="5864796"/>
              <a:ext cx="7620" cy="363220"/>
            </a:xfrm>
            <a:custGeom>
              <a:avLst/>
              <a:gdLst/>
              <a:ahLst/>
              <a:cxnLst/>
              <a:rect l="l" t="t" r="r" b="b"/>
              <a:pathLst>
                <a:path w="7620" h="363220">
                  <a:moveTo>
                    <a:pt x="7607" y="342315"/>
                  </a:moveTo>
                  <a:lnTo>
                    <a:pt x="0" y="342315"/>
                  </a:lnTo>
                  <a:lnTo>
                    <a:pt x="0" y="363220"/>
                  </a:lnTo>
                  <a:lnTo>
                    <a:pt x="7607" y="363220"/>
                  </a:lnTo>
                  <a:lnTo>
                    <a:pt x="7607" y="342315"/>
                  </a:lnTo>
                  <a:close/>
                </a:path>
                <a:path w="7620" h="363220">
                  <a:moveTo>
                    <a:pt x="7607" y="313778"/>
                  </a:moveTo>
                  <a:lnTo>
                    <a:pt x="0" y="313778"/>
                  </a:lnTo>
                  <a:lnTo>
                    <a:pt x="0" y="334695"/>
                  </a:lnTo>
                  <a:lnTo>
                    <a:pt x="7607" y="334695"/>
                  </a:lnTo>
                  <a:lnTo>
                    <a:pt x="7607" y="313778"/>
                  </a:lnTo>
                  <a:close/>
                </a:path>
                <a:path w="7620" h="363220">
                  <a:moveTo>
                    <a:pt x="7607" y="285254"/>
                  </a:moveTo>
                  <a:lnTo>
                    <a:pt x="0" y="285254"/>
                  </a:lnTo>
                  <a:lnTo>
                    <a:pt x="0" y="306171"/>
                  </a:lnTo>
                  <a:lnTo>
                    <a:pt x="7607" y="306171"/>
                  </a:lnTo>
                  <a:lnTo>
                    <a:pt x="7607" y="285254"/>
                  </a:lnTo>
                  <a:close/>
                </a:path>
                <a:path w="7620" h="363220">
                  <a:moveTo>
                    <a:pt x="7607" y="228206"/>
                  </a:moveTo>
                  <a:lnTo>
                    <a:pt x="0" y="228206"/>
                  </a:lnTo>
                  <a:lnTo>
                    <a:pt x="0" y="249123"/>
                  </a:lnTo>
                  <a:lnTo>
                    <a:pt x="7607" y="249123"/>
                  </a:lnTo>
                  <a:lnTo>
                    <a:pt x="7607" y="228206"/>
                  </a:lnTo>
                  <a:close/>
                </a:path>
                <a:path w="7620" h="363220">
                  <a:moveTo>
                    <a:pt x="7607" y="199682"/>
                  </a:moveTo>
                  <a:lnTo>
                    <a:pt x="0" y="199682"/>
                  </a:lnTo>
                  <a:lnTo>
                    <a:pt x="0" y="220599"/>
                  </a:lnTo>
                  <a:lnTo>
                    <a:pt x="7607" y="220599"/>
                  </a:lnTo>
                  <a:lnTo>
                    <a:pt x="7607" y="199682"/>
                  </a:lnTo>
                  <a:close/>
                </a:path>
                <a:path w="7620" h="363220">
                  <a:moveTo>
                    <a:pt x="7607" y="171170"/>
                  </a:moveTo>
                  <a:lnTo>
                    <a:pt x="0" y="171170"/>
                  </a:lnTo>
                  <a:lnTo>
                    <a:pt x="0" y="192074"/>
                  </a:lnTo>
                  <a:lnTo>
                    <a:pt x="7607" y="192074"/>
                  </a:lnTo>
                  <a:lnTo>
                    <a:pt x="7607" y="171170"/>
                  </a:lnTo>
                  <a:close/>
                </a:path>
                <a:path w="7620" h="363220">
                  <a:moveTo>
                    <a:pt x="7607" y="142633"/>
                  </a:moveTo>
                  <a:lnTo>
                    <a:pt x="0" y="142633"/>
                  </a:lnTo>
                  <a:lnTo>
                    <a:pt x="0" y="163550"/>
                  </a:lnTo>
                  <a:lnTo>
                    <a:pt x="7607" y="163550"/>
                  </a:lnTo>
                  <a:lnTo>
                    <a:pt x="7607" y="142633"/>
                  </a:lnTo>
                  <a:close/>
                </a:path>
                <a:path w="7620" h="363220">
                  <a:moveTo>
                    <a:pt x="7607" y="85598"/>
                  </a:moveTo>
                  <a:lnTo>
                    <a:pt x="0" y="85598"/>
                  </a:lnTo>
                  <a:lnTo>
                    <a:pt x="0" y="106502"/>
                  </a:lnTo>
                  <a:lnTo>
                    <a:pt x="7607" y="106502"/>
                  </a:lnTo>
                  <a:lnTo>
                    <a:pt x="7607" y="85598"/>
                  </a:lnTo>
                  <a:close/>
                </a:path>
                <a:path w="7620" h="363220">
                  <a:moveTo>
                    <a:pt x="7607" y="57061"/>
                  </a:moveTo>
                  <a:lnTo>
                    <a:pt x="0" y="57061"/>
                  </a:lnTo>
                  <a:lnTo>
                    <a:pt x="0" y="77978"/>
                  </a:lnTo>
                  <a:lnTo>
                    <a:pt x="7607" y="77978"/>
                  </a:lnTo>
                  <a:lnTo>
                    <a:pt x="7607" y="57061"/>
                  </a:lnTo>
                  <a:close/>
                </a:path>
                <a:path w="7620" h="363220">
                  <a:moveTo>
                    <a:pt x="7607" y="28536"/>
                  </a:moveTo>
                  <a:lnTo>
                    <a:pt x="0" y="28536"/>
                  </a:lnTo>
                  <a:lnTo>
                    <a:pt x="0" y="49453"/>
                  </a:lnTo>
                  <a:lnTo>
                    <a:pt x="7607" y="49453"/>
                  </a:lnTo>
                  <a:lnTo>
                    <a:pt x="7607" y="28536"/>
                  </a:lnTo>
                  <a:close/>
                </a:path>
                <a:path w="7620" h="363220">
                  <a:moveTo>
                    <a:pt x="7607" y="0"/>
                  </a:moveTo>
                  <a:lnTo>
                    <a:pt x="0" y="0"/>
                  </a:lnTo>
                  <a:lnTo>
                    <a:pt x="0" y="20916"/>
                  </a:lnTo>
                  <a:lnTo>
                    <a:pt x="7607" y="20916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44555" y="5847689"/>
              <a:ext cx="631342" cy="123609"/>
            </a:xfrm>
            <a:prstGeom prst="rect">
              <a:avLst/>
            </a:prstGeom>
          </p:spPr>
        </p:pic>
      </p:grpSp>
      <p:graphicFrame>
        <p:nvGraphicFramePr>
          <p:cNvPr id="80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79971"/>
              </p:ext>
            </p:extLst>
          </p:nvPr>
        </p:nvGraphicFramePr>
        <p:xfrm>
          <a:off x="9445923" y="4891176"/>
          <a:ext cx="2747327" cy="304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575">
                <a:tc gridSpan="3"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130"/>
                        </a:spcBef>
                        <a:tabLst>
                          <a:tab pos="2146300" algn="l"/>
                        </a:tabLst>
                      </a:pP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1125" spc="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Type Merit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6510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lnL w="6350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5">
                <a:tc gridSpan="3"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2108835" algn="l"/>
                        </a:tabLst>
                      </a:pP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112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1125" spc="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Comp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270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 gridSpan="3"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2084070" algn="l"/>
                        </a:tabLst>
                      </a:pP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112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Feet</a:t>
                      </a:r>
                      <a:r>
                        <a:rPr sz="1125" spc="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and</a:t>
                      </a:r>
                      <a:r>
                        <a:rPr sz="112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Legs	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0.80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">
                <a:tc gridSpan="3"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2108835" algn="l"/>
                        </a:tabLst>
                      </a:pPr>
                      <a:r>
                        <a:rPr sz="112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Stature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Taller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670">
                <a:tc gridSpan="3"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2095500" algn="l"/>
                        </a:tabLst>
                      </a:pP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Chest</a:t>
                      </a:r>
                      <a:r>
                        <a:rPr sz="112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Width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Narrow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65">
                <a:tc gridSpan="3"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2108835" algn="l"/>
                        </a:tabLst>
                      </a:pP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Body </a:t>
                      </a:r>
                      <a:r>
                        <a:rPr sz="112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Depth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0.9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Deep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765">
                <a:tc rowSpan="2" gridSpan="2">
                  <a:txBody>
                    <a:bodyPr/>
                    <a:lstStyle/>
                    <a:p>
                      <a:pPr marR="9296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Angularity</a:t>
                      </a:r>
                    </a:p>
                    <a:p>
                      <a:pPr marR="9296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Angle</a:t>
                      </a:r>
                    </a:p>
                  </a:txBody>
                  <a:tcPr marL="0" marR="0" marT="127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2.3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pe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ib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Lower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765">
                <a:tc gridSpan="2"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60">
                <a:tc gridSpan="3"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2108835" algn="l"/>
                        </a:tabLst>
                      </a:pP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Rear</a:t>
                      </a:r>
                      <a:r>
                        <a:rPr sz="112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Leg</a:t>
                      </a:r>
                      <a:r>
                        <a:rPr sz="1125" spc="-22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Side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Sickled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765">
                <a:tc gridSpan="3"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2108835" algn="l"/>
                        </a:tabLst>
                      </a:pP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Foot</a:t>
                      </a:r>
                      <a:r>
                        <a:rPr sz="112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Angle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Steep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25">
                <a:tc gridSpan="3"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2108835" algn="l"/>
                        </a:tabLst>
                      </a:pP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F.Udder</a:t>
                      </a:r>
                      <a:r>
                        <a:rPr sz="1125" spc="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Attach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765">
                <a:tc gridSpan="3"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2108835" algn="l"/>
                        </a:tabLst>
                      </a:pPr>
                      <a:r>
                        <a:rPr sz="1125" spc="-1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</a:t>
                      </a:r>
                      <a:r>
                        <a:rPr sz="1125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1125" spc="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Height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2.1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Ve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y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gh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765">
                <a:tc gridSpan="3"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2108835" algn="l"/>
                        </a:tabLst>
                      </a:pP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1125" spc="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Support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Strong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765">
                <a:tc gridSpan="3"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2108835" algn="l"/>
                        </a:tabLst>
                      </a:pP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1125" spc="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125" spc="-7" baseline="3703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Depth	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Shallow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F.Teat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Length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Shorter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R.Teat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N/A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62166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Pos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N/A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968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Apart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Locomotion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1" name="object 81"/>
          <p:cNvSpPr/>
          <p:nvPr/>
        </p:nvSpPr>
        <p:spPr>
          <a:xfrm>
            <a:off x="11154524" y="7658049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154524" y="7829181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154524" y="7201649"/>
            <a:ext cx="7620" cy="106680"/>
          </a:xfrm>
          <a:custGeom>
            <a:avLst/>
            <a:gdLst/>
            <a:ahLst/>
            <a:cxnLst/>
            <a:rect l="l" t="t" r="r" b="b"/>
            <a:pathLst>
              <a:path w="7620" h="106679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106679">
                <a:moveTo>
                  <a:pt x="7607" y="57061"/>
                </a:moveTo>
                <a:lnTo>
                  <a:pt x="0" y="57061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61"/>
                </a:lnTo>
                <a:close/>
              </a:path>
              <a:path w="7620" h="106679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106679">
                <a:moveTo>
                  <a:pt x="7607" y="0"/>
                </a:moveTo>
                <a:lnTo>
                  <a:pt x="0" y="0"/>
                </a:lnTo>
                <a:lnTo>
                  <a:pt x="0" y="20929"/>
                </a:lnTo>
                <a:lnTo>
                  <a:pt x="7607" y="20929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54524" y="7372794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54524" y="7515415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154524" y="6460020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154524" y="6146253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54524" y="6317411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498"/>
                </a:moveTo>
                <a:lnTo>
                  <a:pt x="0" y="28498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498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54524" y="5233466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462588" y="7832991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462588" y="7205447"/>
            <a:ext cx="7620" cy="106680"/>
          </a:xfrm>
          <a:custGeom>
            <a:avLst/>
            <a:gdLst/>
            <a:ahLst/>
            <a:cxnLst/>
            <a:rect l="l" t="t" r="r" b="b"/>
            <a:pathLst>
              <a:path w="7620" h="106679">
                <a:moveTo>
                  <a:pt x="7607" y="85585"/>
                </a:moveTo>
                <a:lnTo>
                  <a:pt x="0" y="85585"/>
                </a:lnTo>
                <a:lnTo>
                  <a:pt x="0" y="106502"/>
                </a:lnTo>
                <a:lnTo>
                  <a:pt x="7607" y="106502"/>
                </a:lnTo>
                <a:lnTo>
                  <a:pt x="7607" y="85585"/>
                </a:lnTo>
                <a:close/>
              </a:path>
              <a:path w="7620" h="106679">
                <a:moveTo>
                  <a:pt x="7607" y="57048"/>
                </a:moveTo>
                <a:lnTo>
                  <a:pt x="0" y="57048"/>
                </a:lnTo>
                <a:lnTo>
                  <a:pt x="0" y="77978"/>
                </a:lnTo>
                <a:lnTo>
                  <a:pt x="7607" y="77978"/>
                </a:lnTo>
                <a:lnTo>
                  <a:pt x="7607" y="57048"/>
                </a:lnTo>
                <a:close/>
              </a:path>
              <a:path w="7620" h="106679">
                <a:moveTo>
                  <a:pt x="7607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49"/>
                </a:lnTo>
                <a:close/>
              </a:path>
              <a:path w="7620" h="106679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62588" y="7376604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462588" y="6920217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61"/>
                </a:moveTo>
                <a:lnTo>
                  <a:pt x="0" y="57061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61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462588" y="7062825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61"/>
                </a:moveTo>
                <a:lnTo>
                  <a:pt x="0" y="57061"/>
                </a:lnTo>
                <a:lnTo>
                  <a:pt x="0" y="77978"/>
                </a:lnTo>
                <a:lnTo>
                  <a:pt x="7607" y="77978"/>
                </a:lnTo>
                <a:lnTo>
                  <a:pt x="7607" y="57061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29"/>
                </a:lnTo>
                <a:lnTo>
                  <a:pt x="7607" y="20929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462588" y="6463830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462588" y="6321209"/>
            <a:ext cx="7620" cy="49530"/>
          </a:xfrm>
          <a:custGeom>
            <a:avLst/>
            <a:gdLst/>
            <a:ahLst/>
            <a:cxnLst/>
            <a:rect l="l" t="t" r="r" b="b"/>
            <a:pathLst>
              <a:path w="7620" h="49529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49529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462588" y="5379910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15"/>
                </a:lnTo>
                <a:lnTo>
                  <a:pt x="7607" y="49415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462588" y="5551055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462588" y="5693664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462576" y="4894986"/>
            <a:ext cx="7620" cy="135255"/>
          </a:xfrm>
          <a:custGeom>
            <a:avLst/>
            <a:gdLst/>
            <a:ahLst/>
            <a:cxnLst/>
            <a:rect l="l" t="t" r="r" b="b"/>
            <a:pathLst>
              <a:path w="7620" h="135254">
                <a:moveTo>
                  <a:pt x="7607" y="114084"/>
                </a:moveTo>
                <a:lnTo>
                  <a:pt x="0" y="114084"/>
                </a:lnTo>
                <a:lnTo>
                  <a:pt x="0" y="135001"/>
                </a:lnTo>
                <a:lnTo>
                  <a:pt x="7607" y="135001"/>
                </a:lnTo>
                <a:lnTo>
                  <a:pt x="7607" y="114084"/>
                </a:lnTo>
                <a:close/>
              </a:path>
              <a:path w="7620" h="135254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13525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13525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13525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462576" y="5094655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462576" y="5237276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844555" y="4891176"/>
            <a:ext cx="318135" cy="281940"/>
          </a:xfrm>
          <a:custGeom>
            <a:avLst/>
            <a:gdLst/>
            <a:ahLst/>
            <a:cxnLst/>
            <a:rect l="l" t="t" r="r" b="b"/>
            <a:pathLst>
              <a:path w="318134" h="281939">
                <a:moveTo>
                  <a:pt x="5715" y="260515"/>
                </a:moveTo>
                <a:lnTo>
                  <a:pt x="0" y="260515"/>
                </a:lnTo>
                <a:lnTo>
                  <a:pt x="0" y="281432"/>
                </a:lnTo>
                <a:lnTo>
                  <a:pt x="5715" y="281432"/>
                </a:lnTo>
                <a:lnTo>
                  <a:pt x="5715" y="260515"/>
                </a:lnTo>
                <a:close/>
              </a:path>
              <a:path w="318134" h="281939">
                <a:moveTo>
                  <a:pt x="5715" y="232016"/>
                </a:moveTo>
                <a:lnTo>
                  <a:pt x="0" y="232016"/>
                </a:lnTo>
                <a:lnTo>
                  <a:pt x="0" y="252920"/>
                </a:lnTo>
                <a:lnTo>
                  <a:pt x="5715" y="252920"/>
                </a:lnTo>
                <a:lnTo>
                  <a:pt x="5715" y="232016"/>
                </a:lnTo>
                <a:close/>
              </a:path>
              <a:path w="318134" h="281939">
                <a:moveTo>
                  <a:pt x="5715" y="203466"/>
                </a:moveTo>
                <a:lnTo>
                  <a:pt x="0" y="203466"/>
                </a:lnTo>
                <a:lnTo>
                  <a:pt x="0" y="224383"/>
                </a:lnTo>
                <a:lnTo>
                  <a:pt x="5715" y="224383"/>
                </a:lnTo>
                <a:lnTo>
                  <a:pt x="5715" y="203466"/>
                </a:lnTo>
                <a:close/>
              </a:path>
              <a:path w="318134" h="281939">
                <a:moveTo>
                  <a:pt x="5715" y="117894"/>
                </a:moveTo>
                <a:lnTo>
                  <a:pt x="0" y="117894"/>
                </a:lnTo>
                <a:lnTo>
                  <a:pt x="0" y="138811"/>
                </a:lnTo>
                <a:lnTo>
                  <a:pt x="5715" y="138811"/>
                </a:lnTo>
                <a:lnTo>
                  <a:pt x="5715" y="117894"/>
                </a:lnTo>
                <a:close/>
              </a:path>
              <a:path w="318134" h="281939">
                <a:moveTo>
                  <a:pt x="5715" y="89382"/>
                </a:moveTo>
                <a:lnTo>
                  <a:pt x="0" y="89382"/>
                </a:lnTo>
                <a:lnTo>
                  <a:pt x="0" y="110299"/>
                </a:lnTo>
                <a:lnTo>
                  <a:pt x="5715" y="110299"/>
                </a:lnTo>
                <a:lnTo>
                  <a:pt x="5715" y="89382"/>
                </a:lnTo>
                <a:close/>
              </a:path>
              <a:path w="318134" h="281939">
                <a:moveTo>
                  <a:pt x="5715" y="60845"/>
                </a:moveTo>
                <a:lnTo>
                  <a:pt x="0" y="60845"/>
                </a:lnTo>
                <a:lnTo>
                  <a:pt x="0" y="81762"/>
                </a:lnTo>
                <a:lnTo>
                  <a:pt x="5715" y="81762"/>
                </a:lnTo>
                <a:lnTo>
                  <a:pt x="5715" y="60845"/>
                </a:lnTo>
                <a:close/>
              </a:path>
              <a:path w="318134" h="281939">
                <a:moveTo>
                  <a:pt x="5715" y="32334"/>
                </a:moveTo>
                <a:lnTo>
                  <a:pt x="0" y="32334"/>
                </a:lnTo>
                <a:lnTo>
                  <a:pt x="0" y="53251"/>
                </a:lnTo>
                <a:lnTo>
                  <a:pt x="5715" y="53251"/>
                </a:lnTo>
                <a:lnTo>
                  <a:pt x="5715" y="32334"/>
                </a:lnTo>
                <a:close/>
              </a:path>
              <a:path w="318134" h="281939">
                <a:moveTo>
                  <a:pt x="5715" y="3797"/>
                </a:moveTo>
                <a:lnTo>
                  <a:pt x="0" y="3797"/>
                </a:lnTo>
                <a:lnTo>
                  <a:pt x="0" y="24714"/>
                </a:lnTo>
                <a:lnTo>
                  <a:pt x="5715" y="24714"/>
                </a:lnTo>
                <a:lnTo>
                  <a:pt x="5715" y="3797"/>
                </a:lnTo>
                <a:close/>
              </a:path>
              <a:path w="318134" h="281939">
                <a:moveTo>
                  <a:pt x="317576" y="256717"/>
                </a:moveTo>
                <a:lnTo>
                  <a:pt x="309968" y="256717"/>
                </a:lnTo>
                <a:lnTo>
                  <a:pt x="309968" y="277634"/>
                </a:lnTo>
                <a:lnTo>
                  <a:pt x="317576" y="277634"/>
                </a:lnTo>
                <a:lnTo>
                  <a:pt x="317576" y="256717"/>
                </a:lnTo>
                <a:close/>
              </a:path>
              <a:path w="318134" h="281939">
                <a:moveTo>
                  <a:pt x="317576" y="228193"/>
                </a:moveTo>
                <a:lnTo>
                  <a:pt x="309968" y="228193"/>
                </a:lnTo>
                <a:lnTo>
                  <a:pt x="309968" y="249110"/>
                </a:lnTo>
                <a:lnTo>
                  <a:pt x="317576" y="249110"/>
                </a:lnTo>
                <a:lnTo>
                  <a:pt x="317576" y="228193"/>
                </a:lnTo>
                <a:close/>
              </a:path>
              <a:path w="318134" h="281939">
                <a:moveTo>
                  <a:pt x="317576" y="199669"/>
                </a:moveTo>
                <a:lnTo>
                  <a:pt x="309968" y="199669"/>
                </a:lnTo>
                <a:lnTo>
                  <a:pt x="309968" y="220586"/>
                </a:lnTo>
                <a:lnTo>
                  <a:pt x="317576" y="220586"/>
                </a:lnTo>
                <a:lnTo>
                  <a:pt x="317576" y="199669"/>
                </a:lnTo>
                <a:close/>
              </a:path>
              <a:path w="318134" h="281939">
                <a:moveTo>
                  <a:pt x="317576" y="114096"/>
                </a:moveTo>
                <a:lnTo>
                  <a:pt x="309968" y="114096"/>
                </a:lnTo>
                <a:lnTo>
                  <a:pt x="309968" y="135013"/>
                </a:lnTo>
                <a:lnTo>
                  <a:pt x="317576" y="135013"/>
                </a:lnTo>
                <a:lnTo>
                  <a:pt x="317576" y="114096"/>
                </a:lnTo>
                <a:close/>
              </a:path>
              <a:path w="318134" h="281939">
                <a:moveTo>
                  <a:pt x="317576" y="85572"/>
                </a:moveTo>
                <a:lnTo>
                  <a:pt x="309968" y="85572"/>
                </a:lnTo>
                <a:lnTo>
                  <a:pt x="309968" y="106489"/>
                </a:lnTo>
                <a:lnTo>
                  <a:pt x="317576" y="106489"/>
                </a:lnTo>
                <a:lnTo>
                  <a:pt x="317576" y="85572"/>
                </a:lnTo>
                <a:close/>
              </a:path>
              <a:path w="318134" h="281939">
                <a:moveTo>
                  <a:pt x="317576" y="57048"/>
                </a:moveTo>
                <a:lnTo>
                  <a:pt x="309968" y="57048"/>
                </a:lnTo>
                <a:lnTo>
                  <a:pt x="309968" y="77978"/>
                </a:lnTo>
                <a:lnTo>
                  <a:pt x="317576" y="77978"/>
                </a:lnTo>
                <a:lnTo>
                  <a:pt x="317576" y="57048"/>
                </a:lnTo>
                <a:close/>
              </a:path>
              <a:path w="318134" h="281939">
                <a:moveTo>
                  <a:pt x="317576" y="28524"/>
                </a:moveTo>
                <a:lnTo>
                  <a:pt x="309968" y="28524"/>
                </a:lnTo>
                <a:lnTo>
                  <a:pt x="309968" y="49441"/>
                </a:lnTo>
                <a:lnTo>
                  <a:pt x="317576" y="49441"/>
                </a:lnTo>
                <a:lnTo>
                  <a:pt x="317576" y="28524"/>
                </a:lnTo>
                <a:close/>
              </a:path>
              <a:path w="318134" h="281939">
                <a:moveTo>
                  <a:pt x="317576" y="0"/>
                </a:moveTo>
                <a:lnTo>
                  <a:pt x="309968" y="0"/>
                </a:lnTo>
                <a:lnTo>
                  <a:pt x="309968" y="20916"/>
                </a:lnTo>
                <a:lnTo>
                  <a:pt x="317576" y="20916"/>
                </a:lnTo>
                <a:lnTo>
                  <a:pt x="31757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532695" y="7829181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532695" y="7201649"/>
            <a:ext cx="7620" cy="106680"/>
          </a:xfrm>
          <a:custGeom>
            <a:avLst/>
            <a:gdLst/>
            <a:ahLst/>
            <a:cxnLst/>
            <a:rect l="l" t="t" r="r" b="b"/>
            <a:pathLst>
              <a:path w="7620" h="106679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106679">
                <a:moveTo>
                  <a:pt x="7607" y="57061"/>
                </a:moveTo>
                <a:lnTo>
                  <a:pt x="0" y="57061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61"/>
                </a:lnTo>
                <a:close/>
              </a:path>
              <a:path w="7620" h="106679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106679">
                <a:moveTo>
                  <a:pt x="7607" y="0"/>
                </a:moveTo>
                <a:lnTo>
                  <a:pt x="0" y="0"/>
                </a:lnTo>
                <a:lnTo>
                  <a:pt x="0" y="20929"/>
                </a:lnTo>
                <a:lnTo>
                  <a:pt x="7607" y="20929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532695" y="7372794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532695" y="6916419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498"/>
                </a:moveTo>
                <a:lnTo>
                  <a:pt x="0" y="28498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498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532695" y="7059028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532695" y="6460020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532695" y="6602641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61"/>
                </a:moveTo>
                <a:lnTo>
                  <a:pt x="0" y="57061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61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532695" y="6745249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61"/>
                </a:moveTo>
                <a:lnTo>
                  <a:pt x="0" y="57061"/>
                </a:lnTo>
                <a:lnTo>
                  <a:pt x="0" y="77978"/>
                </a:lnTo>
                <a:lnTo>
                  <a:pt x="7607" y="77978"/>
                </a:lnTo>
                <a:lnTo>
                  <a:pt x="7607" y="57061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29"/>
                </a:lnTo>
                <a:lnTo>
                  <a:pt x="7607" y="20929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32695" y="6317411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498"/>
                </a:moveTo>
                <a:lnTo>
                  <a:pt x="0" y="28498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498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532695" y="5376087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49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532695" y="5547233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61"/>
                </a:moveTo>
                <a:lnTo>
                  <a:pt x="0" y="57061"/>
                </a:lnTo>
                <a:lnTo>
                  <a:pt x="0" y="77978"/>
                </a:lnTo>
                <a:lnTo>
                  <a:pt x="7607" y="77978"/>
                </a:lnTo>
                <a:lnTo>
                  <a:pt x="7607" y="57061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532695" y="5689853"/>
            <a:ext cx="7620" cy="106680"/>
          </a:xfrm>
          <a:custGeom>
            <a:avLst/>
            <a:gdLst/>
            <a:ahLst/>
            <a:cxnLst/>
            <a:rect l="l" t="t" r="r" b="b"/>
            <a:pathLst>
              <a:path w="7620" h="106679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106679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106679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106679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532695" y="4898783"/>
            <a:ext cx="7620" cy="127635"/>
          </a:xfrm>
          <a:custGeom>
            <a:avLst/>
            <a:gdLst/>
            <a:ahLst/>
            <a:cxnLst/>
            <a:rect l="l" t="t" r="r" b="b"/>
            <a:pathLst>
              <a:path w="7620" h="127635">
                <a:moveTo>
                  <a:pt x="7607" y="106489"/>
                </a:moveTo>
                <a:lnTo>
                  <a:pt x="0" y="106489"/>
                </a:lnTo>
                <a:lnTo>
                  <a:pt x="0" y="127406"/>
                </a:lnTo>
                <a:lnTo>
                  <a:pt x="7607" y="127406"/>
                </a:lnTo>
                <a:lnTo>
                  <a:pt x="7607" y="106489"/>
                </a:lnTo>
                <a:close/>
              </a:path>
              <a:path w="7620" h="127635">
                <a:moveTo>
                  <a:pt x="7607" y="77965"/>
                </a:moveTo>
                <a:lnTo>
                  <a:pt x="0" y="77965"/>
                </a:lnTo>
                <a:lnTo>
                  <a:pt x="0" y="98882"/>
                </a:lnTo>
                <a:lnTo>
                  <a:pt x="7607" y="98882"/>
                </a:lnTo>
                <a:lnTo>
                  <a:pt x="7607" y="77965"/>
                </a:lnTo>
                <a:close/>
              </a:path>
              <a:path w="7620" h="127635">
                <a:moveTo>
                  <a:pt x="7607" y="49441"/>
                </a:moveTo>
                <a:lnTo>
                  <a:pt x="0" y="49441"/>
                </a:lnTo>
                <a:lnTo>
                  <a:pt x="0" y="70370"/>
                </a:lnTo>
                <a:lnTo>
                  <a:pt x="7607" y="70370"/>
                </a:lnTo>
                <a:lnTo>
                  <a:pt x="7607" y="49441"/>
                </a:lnTo>
                <a:close/>
              </a:path>
              <a:path w="7620" h="127635">
                <a:moveTo>
                  <a:pt x="7607" y="20916"/>
                </a:moveTo>
                <a:lnTo>
                  <a:pt x="0" y="20916"/>
                </a:lnTo>
                <a:lnTo>
                  <a:pt x="0" y="41833"/>
                </a:lnTo>
                <a:lnTo>
                  <a:pt x="7607" y="41833"/>
                </a:lnTo>
                <a:lnTo>
                  <a:pt x="7607" y="20916"/>
                </a:lnTo>
                <a:close/>
              </a:path>
              <a:path w="7620" h="127635">
                <a:moveTo>
                  <a:pt x="7607" y="0"/>
                </a:moveTo>
                <a:lnTo>
                  <a:pt x="0" y="0"/>
                </a:lnTo>
                <a:lnTo>
                  <a:pt x="0" y="13309"/>
                </a:lnTo>
                <a:lnTo>
                  <a:pt x="7607" y="13309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532695" y="5090845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532695" y="5233466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230332" y="7836801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230332" y="7209256"/>
            <a:ext cx="7620" cy="106680"/>
          </a:xfrm>
          <a:custGeom>
            <a:avLst/>
            <a:gdLst/>
            <a:ahLst/>
            <a:cxnLst/>
            <a:rect l="l" t="t" r="r" b="b"/>
            <a:pathLst>
              <a:path w="7620" h="106679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106679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106679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106679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230332" y="7380402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61"/>
                </a:moveTo>
                <a:lnTo>
                  <a:pt x="0" y="57061"/>
                </a:lnTo>
                <a:lnTo>
                  <a:pt x="0" y="77978"/>
                </a:lnTo>
                <a:lnTo>
                  <a:pt x="7607" y="77978"/>
                </a:lnTo>
                <a:lnTo>
                  <a:pt x="7607" y="57061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29"/>
                </a:lnTo>
                <a:lnTo>
                  <a:pt x="7607" y="20929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230332" y="7523022"/>
            <a:ext cx="7620" cy="220979"/>
          </a:xfrm>
          <a:custGeom>
            <a:avLst/>
            <a:gdLst/>
            <a:ahLst/>
            <a:cxnLst/>
            <a:rect l="l" t="t" r="r" b="b"/>
            <a:pathLst>
              <a:path w="7620" h="220979">
                <a:moveTo>
                  <a:pt x="7607" y="199669"/>
                </a:moveTo>
                <a:lnTo>
                  <a:pt x="0" y="199669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69"/>
                </a:lnTo>
                <a:close/>
              </a:path>
              <a:path w="7620" h="220979">
                <a:moveTo>
                  <a:pt x="7607" y="171145"/>
                </a:moveTo>
                <a:lnTo>
                  <a:pt x="0" y="171145"/>
                </a:lnTo>
                <a:lnTo>
                  <a:pt x="0" y="192062"/>
                </a:lnTo>
                <a:lnTo>
                  <a:pt x="7607" y="192062"/>
                </a:lnTo>
                <a:lnTo>
                  <a:pt x="7607" y="171145"/>
                </a:lnTo>
                <a:close/>
              </a:path>
              <a:path w="7620" h="220979">
                <a:moveTo>
                  <a:pt x="7607" y="142621"/>
                </a:moveTo>
                <a:lnTo>
                  <a:pt x="0" y="142621"/>
                </a:lnTo>
                <a:lnTo>
                  <a:pt x="0" y="163537"/>
                </a:lnTo>
                <a:lnTo>
                  <a:pt x="7607" y="163537"/>
                </a:lnTo>
                <a:lnTo>
                  <a:pt x="7607" y="142621"/>
                </a:lnTo>
                <a:close/>
              </a:path>
              <a:path w="7620" h="220979">
                <a:moveTo>
                  <a:pt x="7607" y="114109"/>
                </a:moveTo>
                <a:lnTo>
                  <a:pt x="0" y="114109"/>
                </a:lnTo>
                <a:lnTo>
                  <a:pt x="0" y="135026"/>
                </a:lnTo>
                <a:lnTo>
                  <a:pt x="7607" y="135026"/>
                </a:lnTo>
                <a:lnTo>
                  <a:pt x="7607" y="114109"/>
                </a:lnTo>
                <a:close/>
              </a:path>
              <a:path w="7620" h="220979">
                <a:moveTo>
                  <a:pt x="7607" y="57061"/>
                </a:moveTo>
                <a:lnTo>
                  <a:pt x="0" y="57061"/>
                </a:lnTo>
                <a:lnTo>
                  <a:pt x="0" y="77978"/>
                </a:lnTo>
                <a:lnTo>
                  <a:pt x="7607" y="77978"/>
                </a:lnTo>
                <a:lnTo>
                  <a:pt x="7607" y="57061"/>
                </a:lnTo>
                <a:close/>
              </a:path>
              <a:path w="7620" h="220979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220979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230332" y="6924014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536"/>
                </a:moveTo>
                <a:lnTo>
                  <a:pt x="0" y="28536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36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230332" y="7066635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230332" y="6467627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230332" y="6610260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30332" y="6752869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230332" y="6324993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78"/>
                </a:lnTo>
                <a:lnTo>
                  <a:pt x="7607" y="77978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49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9" name="object 1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831245" y="6153848"/>
            <a:ext cx="110299" cy="121716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10230332" y="5383695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61"/>
                </a:moveTo>
                <a:lnTo>
                  <a:pt x="0" y="57061"/>
                </a:lnTo>
                <a:lnTo>
                  <a:pt x="0" y="77978"/>
                </a:lnTo>
                <a:lnTo>
                  <a:pt x="7607" y="77978"/>
                </a:lnTo>
                <a:lnTo>
                  <a:pt x="7607" y="57061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29"/>
                </a:lnTo>
                <a:lnTo>
                  <a:pt x="7607" y="20929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230332" y="5554840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230332" y="5697473"/>
            <a:ext cx="7620" cy="106680"/>
          </a:xfrm>
          <a:custGeom>
            <a:avLst/>
            <a:gdLst/>
            <a:ahLst/>
            <a:cxnLst/>
            <a:rect l="l" t="t" r="r" b="b"/>
            <a:pathLst>
              <a:path w="7620" h="106679">
                <a:moveTo>
                  <a:pt x="7607" y="85559"/>
                </a:moveTo>
                <a:lnTo>
                  <a:pt x="0" y="85559"/>
                </a:lnTo>
                <a:lnTo>
                  <a:pt x="0" y="106476"/>
                </a:lnTo>
                <a:lnTo>
                  <a:pt x="7607" y="106476"/>
                </a:lnTo>
                <a:lnTo>
                  <a:pt x="7607" y="85559"/>
                </a:lnTo>
                <a:close/>
              </a:path>
              <a:path w="7620" h="106679">
                <a:moveTo>
                  <a:pt x="7607" y="57048"/>
                </a:moveTo>
                <a:lnTo>
                  <a:pt x="0" y="57048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48"/>
                </a:lnTo>
                <a:close/>
              </a:path>
              <a:path w="7620" h="106679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106679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230332" y="4898783"/>
            <a:ext cx="7620" cy="135255"/>
          </a:xfrm>
          <a:custGeom>
            <a:avLst/>
            <a:gdLst/>
            <a:ahLst/>
            <a:cxnLst/>
            <a:rect l="l" t="t" r="r" b="b"/>
            <a:pathLst>
              <a:path w="7620" h="135254">
                <a:moveTo>
                  <a:pt x="7607" y="114109"/>
                </a:moveTo>
                <a:lnTo>
                  <a:pt x="0" y="114109"/>
                </a:lnTo>
                <a:lnTo>
                  <a:pt x="0" y="135013"/>
                </a:lnTo>
                <a:lnTo>
                  <a:pt x="7607" y="135013"/>
                </a:lnTo>
                <a:lnTo>
                  <a:pt x="7607" y="114109"/>
                </a:lnTo>
                <a:close/>
              </a:path>
              <a:path w="7620" h="135254">
                <a:moveTo>
                  <a:pt x="7607" y="85559"/>
                </a:moveTo>
                <a:lnTo>
                  <a:pt x="0" y="85559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59"/>
                </a:lnTo>
                <a:close/>
              </a:path>
              <a:path w="7620" h="13525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135254">
                <a:moveTo>
                  <a:pt x="7607" y="28536"/>
                </a:moveTo>
                <a:lnTo>
                  <a:pt x="0" y="28536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36"/>
                </a:lnTo>
                <a:close/>
              </a:path>
              <a:path w="7620" h="13525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230332" y="5098465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230332" y="5241073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" name="object 136"/>
          <p:cNvGrpSpPr/>
          <p:nvPr/>
        </p:nvGrpSpPr>
        <p:grpSpPr>
          <a:xfrm>
            <a:off x="10844555" y="5237276"/>
            <a:ext cx="435609" cy="220979"/>
            <a:chOff x="10844555" y="5237276"/>
            <a:chExt cx="435609" cy="220979"/>
          </a:xfrm>
        </p:grpSpPr>
        <p:sp>
          <p:nvSpPr>
            <p:cNvPr id="137" name="object 137"/>
            <p:cNvSpPr/>
            <p:nvPr/>
          </p:nvSpPr>
          <p:spPr>
            <a:xfrm>
              <a:off x="10844555" y="5237276"/>
              <a:ext cx="318135" cy="220979"/>
            </a:xfrm>
            <a:custGeom>
              <a:avLst/>
              <a:gdLst/>
              <a:ahLst/>
              <a:cxnLst/>
              <a:rect l="l" t="t" r="r" b="b"/>
              <a:pathLst>
                <a:path w="318134" h="220979">
                  <a:moveTo>
                    <a:pt x="5715" y="199669"/>
                  </a:moveTo>
                  <a:lnTo>
                    <a:pt x="0" y="199669"/>
                  </a:lnTo>
                  <a:lnTo>
                    <a:pt x="0" y="220586"/>
                  </a:lnTo>
                  <a:lnTo>
                    <a:pt x="5715" y="220586"/>
                  </a:lnTo>
                  <a:lnTo>
                    <a:pt x="5715" y="199669"/>
                  </a:lnTo>
                  <a:close/>
                </a:path>
                <a:path w="318134" h="220979">
                  <a:moveTo>
                    <a:pt x="5715" y="171145"/>
                  </a:moveTo>
                  <a:lnTo>
                    <a:pt x="0" y="171145"/>
                  </a:lnTo>
                  <a:lnTo>
                    <a:pt x="0" y="192049"/>
                  </a:lnTo>
                  <a:lnTo>
                    <a:pt x="5715" y="192049"/>
                  </a:lnTo>
                  <a:lnTo>
                    <a:pt x="5715" y="171145"/>
                  </a:lnTo>
                  <a:close/>
                </a:path>
                <a:path w="318134" h="220979">
                  <a:moveTo>
                    <a:pt x="5715" y="142633"/>
                  </a:moveTo>
                  <a:lnTo>
                    <a:pt x="0" y="142633"/>
                  </a:lnTo>
                  <a:lnTo>
                    <a:pt x="0" y="163537"/>
                  </a:lnTo>
                  <a:lnTo>
                    <a:pt x="5715" y="163537"/>
                  </a:lnTo>
                  <a:lnTo>
                    <a:pt x="5715" y="142633"/>
                  </a:lnTo>
                  <a:close/>
                </a:path>
                <a:path w="318134" h="220979">
                  <a:moveTo>
                    <a:pt x="5715" y="57061"/>
                  </a:moveTo>
                  <a:lnTo>
                    <a:pt x="0" y="57061"/>
                  </a:lnTo>
                  <a:lnTo>
                    <a:pt x="0" y="77965"/>
                  </a:lnTo>
                  <a:lnTo>
                    <a:pt x="5715" y="77965"/>
                  </a:lnTo>
                  <a:lnTo>
                    <a:pt x="5715" y="57061"/>
                  </a:lnTo>
                  <a:close/>
                </a:path>
                <a:path w="318134" h="220979">
                  <a:moveTo>
                    <a:pt x="5715" y="28511"/>
                  </a:moveTo>
                  <a:lnTo>
                    <a:pt x="0" y="28511"/>
                  </a:lnTo>
                  <a:lnTo>
                    <a:pt x="0" y="49441"/>
                  </a:lnTo>
                  <a:lnTo>
                    <a:pt x="5715" y="49441"/>
                  </a:lnTo>
                  <a:lnTo>
                    <a:pt x="5715" y="28511"/>
                  </a:lnTo>
                  <a:close/>
                </a:path>
                <a:path w="318134" h="220979">
                  <a:moveTo>
                    <a:pt x="5715" y="0"/>
                  </a:moveTo>
                  <a:lnTo>
                    <a:pt x="0" y="0"/>
                  </a:lnTo>
                  <a:lnTo>
                    <a:pt x="0" y="20916"/>
                  </a:lnTo>
                  <a:lnTo>
                    <a:pt x="5715" y="20916"/>
                  </a:lnTo>
                  <a:lnTo>
                    <a:pt x="5715" y="0"/>
                  </a:lnTo>
                  <a:close/>
                </a:path>
                <a:path w="318134" h="220979">
                  <a:moveTo>
                    <a:pt x="317576" y="195859"/>
                  </a:moveTo>
                  <a:lnTo>
                    <a:pt x="309968" y="195859"/>
                  </a:lnTo>
                  <a:lnTo>
                    <a:pt x="309968" y="216776"/>
                  </a:lnTo>
                  <a:lnTo>
                    <a:pt x="317576" y="216776"/>
                  </a:lnTo>
                  <a:lnTo>
                    <a:pt x="317576" y="195859"/>
                  </a:lnTo>
                  <a:close/>
                </a:path>
                <a:path w="318134" h="220979">
                  <a:moveTo>
                    <a:pt x="317576" y="167360"/>
                  </a:moveTo>
                  <a:lnTo>
                    <a:pt x="309968" y="167360"/>
                  </a:lnTo>
                  <a:lnTo>
                    <a:pt x="309968" y="188264"/>
                  </a:lnTo>
                  <a:lnTo>
                    <a:pt x="317576" y="188264"/>
                  </a:lnTo>
                  <a:lnTo>
                    <a:pt x="317576" y="167360"/>
                  </a:lnTo>
                  <a:close/>
                </a:path>
                <a:path w="318134" h="220979">
                  <a:moveTo>
                    <a:pt x="317576" y="138811"/>
                  </a:moveTo>
                  <a:lnTo>
                    <a:pt x="309968" y="138811"/>
                  </a:lnTo>
                  <a:lnTo>
                    <a:pt x="309968" y="159727"/>
                  </a:lnTo>
                  <a:lnTo>
                    <a:pt x="317576" y="159727"/>
                  </a:lnTo>
                  <a:lnTo>
                    <a:pt x="317576" y="13881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44555" y="5237276"/>
              <a:ext cx="251015" cy="10648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50270" y="5389397"/>
              <a:ext cx="429768" cy="66560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10819841" y="5543448"/>
            <a:ext cx="342900" cy="257175"/>
            <a:chOff x="10819841" y="5543448"/>
            <a:chExt cx="342900" cy="257175"/>
          </a:xfrm>
        </p:grpSpPr>
        <p:sp>
          <p:nvSpPr>
            <p:cNvPr id="141" name="object 141"/>
            <p:cNvSpPr/>
            <p:nvPr/>
          </p:nvSpPr>
          <p:spPr>
            <a:xfrm>
              <a:off x="10844555" y="5547232"/>
              <a:ext cx="318135" cy="253365"/>
            </a:xfrm>
            <a:custGeom>
              <a:avLst/>
              <a:gdLst/>
              <a:ahLst/>
              <a:cxnLst/>
              <a:rect l="l" t="t" r="r" b="b"/>
              <a:pathLst>
                <a:path w="318134" h="253364">
                  <a:moveTo>
                    <a:pt x="5715" y="232016"/>
                  </a:moveTo>
                  <a:lnTo>
                    <a:pt x="0" y="232016"/>
                  </a:lnTo>
                  <a:lnTo>
                    <a:pt x="0" y="252920"/>
                  </a:lnTo>
                  <a:lnTo>
                    <a:pt x="5715" y="252920"/>
                  </a:lnTo>
                  <a:lnTo>
                    <a:pt x="5715" y="232016"/>
                  </a:lnTo>
                  <a:close/>
                </a:path>
                <a:path w="318134" h="253364">
                  <a:moveTo>
                    <a:pt x="5715" y="203479"/>
                  </a:moveTo>
                  <a:lnTo>
                    <a:pt x="0" y="203479"/>
                  </a:lnTo>
                  <a:lnTo>
                    <a:pt x="0" y="224396"/>
                  </a:lnTo>
                  <a:lnTo>
                    <a:pt x="5715" y="224396"/>
                  </a:lnTo>
                  <a:lnTo>
                    <a:pt x="5715" y="203479"/>
                  </a:lnTo>
                  <a:close/>
                </a:path>
                <a:path w="318134" h="253364">
                  <a:moveTo>
                    <a:pt x="5715" y="174967"/>
                  </a:moveTo>
                  <a:lnTo>
                    <a:pt x="0" y="174967"/>
                  </a:lnTo>
                  <a:lnTo>
                    <a:pt x="0" y="195884"/>
                  </a:lnTo>
                  <a:lnTo>
                    <a:pt x="5715" y="195884"/>
                  </a:lnTo>
                  <a:lnTo>
                    <a:pt x="5715" y="174967"/>
                  </a:lnTo>
                  <a:close/>
                </a:path>
                <a:path w="318134" h="253364">
                  <a:moveTo>
                    <a:pt x="5715" y="60858"/>
                  </a:moveTo>
                  <a:lnTo>
                    <a:pt x="0" y="60858"/>
                  </a:lnTo>
                  <a:lnTo>
                    <a:pt x="0" y="81775"/>
                  </a:lnTo>
                  <a:lnTo>
                    <a:pt x="5715" y="81775"/>
                  </a:lnTo>
                  <a:lnTo>
                    <a:pt x="5715" y="60858"/>
                  </a:lnTo>
                  <a:close/>
                </a:path>
                <a:path w="318134" h="253364">
                  <a:moveTo>
                    <a:pt x="5715" y="32334"/>
                  </a:moveTo>
                  <a:lnTo>
                    <a:pt x="0" y="32334"/>
                  </a:lnTo>
                  <a:lnTo>
                    <a:pt x="0" y="53251"/>
                  </a:lnTo>
                  <a:lnTo>
                    <a:pt x="5715" y="53251"/>
                  </a:lnTo>
                  <a:lnTo>
                    <a:pt x="5715" y="32334"/>
                  </a:lnTo>
                  <a:close/>
                </a:path>
                <a:path w="318134" h="253364">
                  <a:moveTo>
                    <a:pt x="5715" y="3822"/>
                  </a:moveTo>
                  <a:lnTo>
                    <a:pt x="0" y="3822"/>
                  </a:lnTo>
                  <a:lnTo>
                    <a:pt x="0" y="24726"/>
                  </a:lnTo>
                  <a:lnTo>
                    <a:pt x="5715" y="24726"/>
                  </a:lnTo>
                  <a:lnTo>
                    <a:pt x="5715" y="3822"/>
                  </a:lnTo>
                  <a:close/>
                </a:path>
                <a:path w="318134" h="253364">
                  <a:moveTo>
                    <a:pt x="317576" y="228193"/>
                  </a:moveTo>
                  <a:lnTo>
                    <a:pt x="309968" y="228193"/>
                  </a:lnTo>
                  <a:lnTo>
                    <a:pt x="309968" y="249110"/>
                  </a:lnTo>
                  <a:lnTo>
                    <a:pt x="317576" y="249110"/>
                  </a:lnTo>
                  <a:lnTo>
                    <a:pt x="317576" y="228193"/>
                  </a:lnTo>
                  <a:close/>
                </a:path>
                <a:path w="318134" h="253364">
                  <a:moveTo>
                    <a:pt x="317576" y="199669"/>
                  </a:moveTo>
                  <a:lnTo>
                    <a:pt x="309968" y="199669"/>
                  </a:lnTo>
                  <a:lnTo>
                    <a:pt x="309968" y="220586"/>
                  </a:lnTo>
                  <a:lnTo>
                    <a:pt x="317576" y="220586"/>
                  </a:lnTo>
                  <a:lnTo>
                    <a:pt x="317576" y="199669"/>
                  </a:lnTo>
                  <a:close/>
                </a:path>
                <a:path w="318134" h="253364">
                  <a:moveTo>
                    <a:pt x="317576" y="171157"/>
                  </a:moveTo>
                  <a:lnTo>
                    <a:pt x="309968" y="171157"/>
                  </a:lnTo>
                  <a:lnTo>
                    <a:pt x="309968" y="192074"/>
                  </a:lnTo>
                  <a:lnTo>
                    <a:pt x="317576" y="192074"/>
                  </a:lnTo>
                  <a:lnTo>
                    <a:pt x="317576" y="171157"/>
                  </a:lnTo>
                  <a:close/>
                </a:path>
                <a:path w="318134" h="253364">
                  <a:moveTo>
                    <a:pt x="317576" y="142621"/>
                  </a:moveTo>
                  <a:lnTo>
                    <a:pt x="309968" y="142621"/>
                  </a:lnTo>
                  <a:lnTo>
                    <a:pt x="309968" y="163537"/>
                  </a:lnTo>
                  <a:lnTo>
                    <a:pt x="317576" y="163537"/>
                  </a:lnTo>
                  <a:lnTo>
                    <a:pt x="317576" y="142621"/>
                  </a:lnTo>
                  <a:close/>
                </a:path>
                <a:path w="318134" h="253364">
                  <a:moveTo>
                    <a:pt x="317576" y="57061"/>
                  </a:moveTo>
                  <a:lnTo>
                    <a:pt x="309968" y="57061"/>
                  </a:lnTo>
                  <a:lnTo>
                    <a:pt x="309968" y="77978"/>
                  </a:lnTo>
                  <a:lnTo>
                    <a:pt x="317576" y="77978"/>
                  </a:lnTo>
                  <a:lnTo>
                    <a:pt x="317576" y="57061"/>
                  </a:lnTo>
                  <a:close/>
                </a:path>
                <a:path w="318134" h="253364">
                  <a:moveTo>
                    <a:pt x="317576" y="28524"/>
                  </a:moveTo>
                  <a:lnTo>
                    <a:pt x="309968" y="28524"/>
                  </a:lnTo>
                  <a:lnTo>
                    <a:pt x="309968" y="49441"/>
                  </a:lnTo>
                  <a:lnTo>
                    <a:pt x="317576" y="49441"/>
                  </a:lnTo>
                  <a:lnTo>
                    <a:pt x="317576" y="28524"/>
                  </a:lnTo>
                  <a:close/>
                </a:path>
                <a:path w="318134" h="253364">
                  <a:moveTo>
                    <a:pt x="317576" y="0"/>
                  </a:moveTo>
                  <a:lnTo>
                    <a:pt x="309968" y="0"/>
                  </a:lnTo>
                  <a:lnTo>
                    <a:pt x="309968" y="20916"/>
                  </a:lnTo>
                  <a:lnTo>
                    <a:pt x="317576" y="20916"/>
                  </a:lnTo>
                  <a:lnTo>
                    <a:pt x="31757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844555" y="5665127"/>
              <a:ext cx="281444" cy="9698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819841" y="5543448"/>
              <a:ext cx="30429" cy="64642"/>
            </a:xfrm>
            <a:prstGeom prst="rect">
              <a:avLst/>
            </a:prstGeom>
          </p:spPr>
        </p:pic>
      </p:grpSp>
      <p:grpSp>
        <p:nvGrpSpPr>
          <p:cNvPr id="144" name="object 144"/>
          <p:cNvGrpSpPr/>
          <p:nvPr/>
        </p:nvGrpSpPr>
        <p:grpSpPr>
          <a:xfrm>
            <a:off x="10844555" y="6307887"/>
            <a:ext cx="129539" cy="234315"/>
            <a:chOff x="10844555" y="6307887"/>
            <a:chExt cx="129539" cy="234315"/>
          </a:xfrm>
        </p:grpSpPr>
        <p:sp>
          <p:nvSpPr>
            <p:cNvPr id="145" name="object 145"/>
            <p:cNvSpPr/>
            <p:nvPr/>
          </p:nvSpPr>
          <p:spPr>
            <a:xfrm>
              <a:off x="10844555" y="6321209"/>
              <a:ext cx="5715" cy="220979"/>
            </a:xfrm>
            <a:custGeom>
              <a:avLst/>
              <a:gdLst/>
              <a:ahLst/>
              <a:cxnLst/>
              <a:rect l="l" t="t" r="r" b="b"/>
              <a:pathLst>
                <a:path w="5715" h="220979">
                  <a:moveTo>
                    <a:pt x="5715" y="199669"/>
                  </a:moveTo>
                  <a:lnTo>
                    <a:pt x="0" y="199669"/>
                  </a:lnTo>
                  <a:lnTo>
                    <a:pt x="0" y="220586"/>
                  </a:lnTo>
                  <a:lnTo>
                    <a:pt x="5715" y="220586"/>
                  </a:lnTo>
                  <a:lnTo>
                    <a:pt x="5715" y="199669"/>
                  </a:lnTo>
                  <a:close/>
                </a:path>
                <a:path w="5715" h="220979">
                  <a:moveTo>
                    <a:pt x="5715" y="171132"/>
                  </a:moveTo>
                  <a:lnTo>
                    <a:pt x="0" y="171132"/>
                  </a:lnTo>
                  <a:lnTo>
                    <a:pt x="0" y="192049"/>
                  </a:lnTo>
                  <a:lnTo>
                    <a:pt x="5715" y="192049"/>
                  </a:lnTo>
                  <a:lnTo>
                    <a:pt x="5715" y="171132"/>
                  </a:lnTo>
                  <a:close/>
                </a:path>
                <a:path w="5715" h="220979">
                  <a:moveTo>
                    <a:pt x="5715" y="142621"/>
                  </a:moveTo>
                  <a:lnTo>
                    <a:pt x="0" y="142621"/>
                  </a:lnTo>
                  <a:lnTo>
                    <a:pt x="0" y="163537"/>
                  </a:lnTo>
                  <a:lnTo>
                    <a:pt x="5715" y="163537"/>
                  </a:lnTo>
                  <a:lnTo>
                    <a:pt x="5715" y="142621"/>
                  </a:lnTo>
                  <a:close/>
                </a:path>
                <a:path w="5715" h="220979">
                  <a:moveTo>
                    <a:pt x="5715" y="57048"/>
                  </a:moveTo>
                  <a:lnTo>
                    <a:pt x="0" y="57048"/>
                  </a:lnTo>
                  <a:lnTo>
                    <a:pt x="0" y="77952"/>
                  </a:lnTo>
                  <a:lnTo>
                    <a:pt x="5715" y="77952"/>
                  </a:lnTo>
                  <a:lnTo>
                    <a:pt x="5715" y="57048"/>
                  </a:lnTo>
                  <a:close/>
                </a:path>
                <a:path w="5715" h="220979">
                  <a:moveTo>
                    <a:pt x="5715" y="28511"/>
                  </a:moveTo>
                  <a:lnTo>
                    <a:pt x="0" y="28511"/>
                  </a:lnTo>
                  <a:lnTo>
                    <a:pt x="0" y="49428"/>
                  </a:lnTo>
                  <a:lnTo>
                    <a:pt x="5715" y="49428"/>
                  </a:lnTo>
                  <a:lnTo>
                    <a:pt x="5715" y="28511"/>
                  </a:lnTo>
                  <a:close/>
                </a:path>
                <a:path w="5715" h="220979">
                  <a:moveTo>
                    <a:pt x="5715" y="0"/>
                  </a:moveTo>
                  <a:lnTo>
                    <a:pt x="0" y="0"/>
                  </a:lnTo>
                  <a:lnTo>
                    <a:pt x="0" y="20916"/>
                  </a:lnTo>
                  <a:lnTo>
                    <a:pt x="5715" y="20916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44555" y="6435293"/>
              <a:ext cx="129324" cy="91287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50270" y="6307887"/>
              <a:ext cx="60858" cy="64655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10844555" y="6602641"/>
            <a:ext cx="631825" cy="228600"/>
            <a:chOff x="10844555" y="6602641"/>
            <a:chExt cx="631825" cy="228600"/>
          </a:xfrm>
        </p:grpSpPr>
        <p:sp>
          <p:nvSpPr>
            <p:cNvPr id="149" name="object 149"/>
            <p:cNvSpPr/>
            <p:nvPr/>
          </p:nvSpPr>
          <p:spPr>
            <a:xfrm>
              <a:off x="10844555" y="6602641"/>
              <a:ext cx="626110" cy="224790"/>
            </a:xfrm>
            <a:custGeom>
              <a:avLst/>
              <a:gdLst/>
              <a:ahLst/>
              <a:cxnLst/>
              <a:rect l="l" t="t" r="r" b="b"/>
              <a:pathLst>
                <a:path w="626109" h="224790">
                  <a:moveTo>
                    <a:pt x="5715" y="60858"/>
                  </a:moveTo>
                  <a:lnTo>
                    <a:pt x="0" y="60858"/>
                  </a:lnTo>
                  <a:lnTo>
                    <a:pt x="0" y="81775"/>
                  </a:lnTo>
                  <a:lnTo>
                    <a:pt x="5715" y="81775"/>
                  </a:lnTo>
                  <a:lnTo>
                    <a:pt x="5715" y="60858"/>
                  </a:lnTo>
                  <a:close/>
                </a:path>
                <a:path w="626109" h="224790">
                  <a:moveTo>
                    <a:pt x="5715" y="32334"/>
                  </a:moveTo>
                  <a:lnTo>
                    <a:pt x="0" y="32334"/>
                  </a:lnTo>
                  <a:lnTo>
                    <a:pt x="0" y="53238"/>
                  </a:lnTo>
                  <a:lnTo>
                    <a:pt x="5715" y="53238"/>
                  </a:lnTo>
                  <a:lnTo>
                    <a:pt x="5715" y="32334"/>
                  </a:lnTo>
                  <a:close/>
                </a:path>
                <a:path w="626109" h="224790">
                  <a:moveTo>
                    <a:pt x="5715" y="3797"/>
                  </a:moveTo>
                  <a:lnTo>
                    <a:pt x="0" y="3797"/>
                  </a:lnTo>
                  <a:lnTo>
                    <a:pt x="0" y="24714"/>
                  </a:lnTo>
                  <a:lnTo>
                    <a:pt x="5715" y="24714"/>
                  </a:lnTo>
                  <a:lnTo>
                    <a:pt x="5715" y="3797"/>
                  </a:lnTo>
                  <a:close/>
                </a:path>
                <a:path w="626109" h="224790">
                  <a:moveTo>
                    <a:pt x="317576" y="199669"/>
                  </a:moveTo>
                  <a:lnTo>
                    <a:pt x="309968" y="199669"/>
                  </a:lnTo>
                  <a:lnTo>
                    <a:pt x="309968" y="220586"/>
                  </a:lnTo>
                  <a:lnTo>
                    <a:pt x="317576" y="220586"/>
                  </a:lnTo>
                  <a:lnTo>
                    <a:pt x="317576" y="199669"/>
                  </a:lnTo>
                  <a:close/>
                </a:path>
                <a:path w="626109" h="224790">
                  <a:moveTo>
                    <a:pt x="317576" y="171145"/>
                  </a:moveTo>
                  <a:lnTo>
                    <a:pt x="309968" y="171145"/>
                  </a:lnTo>
                  <a:lnTo>
                    <a:pt x="309968" y="192062"/>
                  </a:lnTo>
                  <a:lnTo>
                    <a:pt x="317576" y="192062"/>
                  </a:lnTo>
                  <a:lnTo>
                    <a:pt x="317576" y="171145"/>
                  </a:lnTo>
                  <a:close/>
                </a:path>
                <a:path w="626109" h="224790">
                  <a:moveTo>
                    <a:pt x="317576" y="142608"/>
                  </a:moveTo>
                  <a:lnTo>
                    <a:pt x="309968" y="142608"/>
                  </a:lnTo>
                  <a:lnTo>
                    <a:pt x="309968" y="163537"/>
                  </a:lnTo>
                  <a:lnTo>
                    <a:pt x="317576" y="163537"/>
                  </a:lnTo>
                  <a:lnTo>
                    <a:pt x="317576" y="142608"/>
                  </a:lnTo>
                  <a:close/>
                </a:path>
                <a:path w="626109" h="224790">
                  <a:moveTo>
                    <a:pt x="317576" y="57061"/>
                  </a:moveTo>
                  <a:lnTo>
                    <a:pt x="309968" y="57061"/>
                  </a:lnTo>
                  <a:lnTo>
                    <a:pt x="309968" y="77965"/>
                  </a:lnTo>
                  <a:lnTo>
                    <a:pt x="317576" y="77965"/>
                  </a:lnTo>
                  <a:lnTo>
                    <a:pt x="317576" y="57061"/>
                  </a:lnTo>
                  <a:close/>
                </a:path>
                <a:path w="626109" h="224790">
                  <a:moveTo>
                    <a:pt x="317576" y="28524"/>
                  </a:moveTo>
                  <a:lnTo>
                    <a:pt x="309968" y="28524"/>
                  </a:lnTo>
                  <a:lnTo>
                    <a:pt x="309968" y="49441"/>
                  </a:lnTo>
                  <a:lnTo>
                    <a:pt x="317576" y="49441"/>
                  </a:lnTo>
                  <a:lnTo>
                    <a:pt x="317576" y="28524"/>
                  </a:lnTo>
                  <a:close/>
                </a:path>
                <a:path w="626109" h="224790">
                  <a:moveTo>
                    <a:pt x="317576" y="0"/>
                  </a:moveTo>
                  <a:lnTo>
                    <a:pt x="309968" y="0"/>
                  </a:lnTo>
                  <a:lnTo>
                    <a:pt x="309968" y="20916"/>
                  </a:lnTo>
                  <a:lnTo>
                    <a:pt x="317576" y="20916"/>
                  </a:lnTo>
                  <a:lnTo>
                    <a:pt x="317576" y="0"/>
                  </a:lnTo>
                  <a:close/>
                </a:path>
                <a:path w="626109" h="224790">
                  <a:moveTo>
                    <a:pt x="625640" y="203466"/>
                  </a:moveTo>
                  <a:lnTo>
                    <a:pt x="618032" y="203466"/>
                  </a:lnTo>
                  <a:lnTo>
                    <a:pt x="618032" y="224383"/>
                  </a:lnTo>
                  <a:lnTo>
                    <a:pt x="625640" y="224383"/>
                  </a:lnTo>
                  <a:lnTo>
                    <a:pt x="625640" y="203466"/>
                  </a:lnTo>
                  <a:close/>
                </a:path>
                <a:path w="626109" h="224790">
                  <a:moveTo>
                    <a:pt x="625640" y="174955"/>
                  </a:moveTo>
                  <a:lnTo>
                    <a:pt x="618032" y="174955"/>
                  </a:lnTo>
                  <a:lnTo>
                    <a:pt x="618032" y="195872"/>
                  </a:lnTo>
                  <a:lnTo>
                    <a:pt x="625640" y="195872"/>
                  </a:lnTo>
                  <a:lnTo>
                    <a:pt x="625640" y="174955"/>
                  </a:lnTo>
                  <a:close/>
                </a:path>
                <a:path w="626109" h="224790">
                  <a:moveTo>
                    <a:pt x="625640" y="146418"/>
                  </a:moveTo>
                  <a:lnTo>
                    <a:pt x="618032" y="146418"/>
                  </a:lnTo>
                  <a:lnTo>
                    <a:pt x="618032" y="167335"/>
                  </a:lnTo>
                  <a:lnTo>
                    <a:pt x="625640" y="167335"/>
                  </a:lnTo>
                  <a:lnTo>
                    <a:pt x="625640" y="146418"/>
                  </a:lnTo>
                  <a:close/>
                </a:path>
                <a:path w="626109" h="224790">
                  <a:moveTo>
                    <a:pt x="625640" y="60858"/>
                  </a:moveTo>
                  <a:lnTo>
                    <a:pt x="618032" y="60858"/>
                  </a:lnTo>
                  <a:lnTo>
                    <a:pt x="618032" y="81775"/>
                  </a:lnTo>
                  <a:lnTo>
                    <a:pt x="625640" y="81775"/>
                  </a:lnTo>
                  <a:lnTo>
                    <a:pt x="625640" y="60858"/>
                  </a:lnTo>
                  <a:close/>
                </a:path>
                <a:path w="626109" h="224790">
                  <a:moveTo>
                    <a:pt x="625640" y="32334"/>
                  </a:moveTo>
                  <a:lnTo>
                    <a:pt x="618032" y="32334"/>
                  </a:lnTo>
                  <a:lnTo>
                    <a:pt x="618032" y="53238"/>
                  </a:lnTo>
                  <a:lnTo>
                    <a:pt x="625640" y="53238"/>
                  </a:lnTo>
                  <a:lnTo>
                    <a:pt x="625640" y="32334"/>
                  </a:lnTo>
                  <a:close/>
                </a:path>
                <a:path w="626109" h="224790">
                  <a:moveTo>
                    <a:pt x="625640" y="3797"/>
                  </a:moveTo>
                  <a:lnTo>
                    <a:pt x="618032" y="3797"/>
                  </a:lnTo>
                  <a:lnTo>
                    <a:pt x="618032" y="24714"/>
                  </a:lnTo>
                  <a:lnTo>
                    <a:pt x="625640" y="24714"/>
                  </a:lnTo>
                  <a:lnTo>
                    <a:pt x="625640" y="379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44555" y="6720547"/>
              <a:ext cx="631342" cy="110286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50270" y="6612140"/>
              <a:ext cx="60858" cy="66560"/>
            </a:xfrm>
            <a:prstGeom prst="rect">
              <a:avLst/>
            </a:prstGeom>
          </p:spPr>
        </p:pic>
      </p:grpSp>
      <p:grpSp>
        <p:nvGrpSpPr>
          <p:cNvPr id="152" name="object 152"/>
          <p:cNvGrpSpPr/>
          <p:nvPr/>
        </p:nvGrpSpPr>
        <p:grpSpPr>
          <a:xfrm>
            <a:off x="10844555" y="6916407"/>
            <a:ext cx="466090" cy="374650"/>
            <a:chOff x="10844555" y="6916407"/>
            <a:chExt cx="466090" cy="374650"/>
          </a:xfrm>
        </p:grpSpPr>
        <p:sp>
          <p:nvSpPr>
            <p:cNvPr id="153" name="object 153"/>
            <p:cNvSpPr/>
            <p:nvPr/>
          </p:nvSpPr>
          <p:spPr>
            <a:xfrm>
              <a:off x="10844555" y="6916419"/>
              <a:ext cx="318135" cy="224790"/>
            </a:xfrm>
            <a:custGeom>
              <a:avLst/>
              <a:gdLst/>
              <a:ahLst/>
              <a:cxnLst/>
              <a:rect l="l" t="t" r="r" b="b"/>
              <a:pathLst>
                <a:path w="318134" h="224790">
                  <a:moveTo>
                    <a:pt x="5715" y="203466"/>
                  </a:moveTo>
                  <a:lnTo>
                    <a:pt x="0" y="203466"/>
                  </a:lnTo>
                  <a:lnTo>
                    <a:pt x="0" y="224383"/>
                  </a:lnTo>
                  <a:lnTo>
                    <a:pt x="5715" y="224383"/>
                  </a:lnTo>
                  <a:lnTo>
                    <a:pt x="5715" y="203466"/>
                  </a:lnTo>
                  <a:close/>
                </a:path>
                <a:path w="318134" h="224790">
                  <a:moveTo>
                    <a:pt x="5715" y="174942"/>
                  </a:moveTo>
                  <a:lnTo>
                    <a:pt x="0" y="174942"/>
                  </a:lnTo>
                  <a:lnTo>
                    <a:pt x="0" y="195859"/>
                  </a:lnTo>
                  <a:lnTo>
                    <a:pt x="5715" y="195859"/>
                  </a:lnTo>
                  <a:lnTo>
                    <a:pt x="5715" y="174942"/>
                  </a:lnTo>
                  <a:close/>
                </a:path>
                <a:path w="318134" h="224790">
                  <a:moveTo>
                    <a:pt x="5715" y="146405"/>
                  </a:moveTo>
                  <a:lnTo>
                    <a:pt x="0" y="146405"/>
                  </a:lnTo>
                  <a:lnTo>
                    <a:pt x="0" y="167335"/>
                  </a:lnTo>
                  <a:lnTo>
                    <a:pt x="5715" y="167335"/>
                  </a:lnTo>
                  <a:lnTo>
                    <a:pt x="5715" y="146405"/>
                  </a:lnTo>
                  <a:close/>
                </a:path>
                <a:path w="318134" h="224790">
                  <a:moveTo>
                    <a:pt x="5715" y="60858"/>
                  </a:moveTo>
                  <a:lnTo>
                    <a:pt x="0" y="60858"/>
                  </a:lnTo>
                  <a:lnTo>
                    <a:pt x="0" y="81762"/>
                  </a:lnTo>
                  <a:lnTo>
                    <a:pt x="5715" y="81762"/>
                  </a:lnTo>
                  <a:lnTo>
                    <a:pt x="5715" y="60858"/>
                  </a:lnTo>
                  <a:close/>
                </a:path>
                <a:path w="318134" h="224790">
                  <a:moveTo>
                    <a:pt x="5715" y="32308"/>
                  </a:moveTo>
                  <a:lnTo>
                    <a:pt x="0" y="32308"/>
                  </a:lnTo>
                  <a:lnTo>
                    <a:pt x="0" y="53225"/>
                  </a:lnTo>
                  <a:lnTo>
                    <a:pt x="5715" y="53225"/>
                  </a:lnTo>
                  <a:lnTo>
                    <a:pt x="5715" y="32308"/>
                  </a:lnTo>
                  <a:close/>
                </a:path>
                <a:path w="318134" h="224790">
                  <a:moveTo>
                    <a:pt x="5715" y="3797"/>
                  </a:moveTo>
                  <a:lnTo>
                    <a:pt x="0" y="3797"/>
                  </a:lnTo>
                  <a:lnTo>
                    <a:pt x="0" y="24714"/>
                  </a:lnTo>
                  <a:lnTo>
                    <a:pt x="5715" y="24714"/>
                  </a:lnTo>
                  <a:lnTo>
                    <a:pt x="5715" y="3797"/>
                  </a:lnTo>
                  <a:close/>
                </a:path>
                <a:path w="318134" h="224790">
                  <a:moveTo>
                    <a:pt x="317576" y="199656"/>
                  </a:moveTo>
                  <a:lnTo>
                    <a:pt x="309968" y="199656"/>
                  </a:lnTo>
                  <a:lnTo>
                    <a:pt x="309968" y="220573"/>
                  </a:lnTo>
                  <a:lnTo>
                    <a:pt x="317576" y="220573"/>
                  </a:lnTo>
                  <a:lnTo>
                    <a:pt x="317576" y="199656"/>
                  </a:lnTo>
                  <a:close/>
                </a:path>
                <a:path w="318134" h="224790">
                  <a:moveTo>
                    <a:pt x="317576" y="171145"/>
                  </a:moveTo>
                  <a:lnTo>
                    <a:pt x="309968" y="171145"/>
                  </a:lnTo>
                  <a:lnTo>
                    <a:pt x="309968" y="192049"/>
                  </a:lnTo>
                  <a:lnTo>
                    <a:pt x="317576" y="192049"/>
                  </a:lnTo>
                  <a:lnTo>
                    <a:pt x="317576" y="171145"/>
                  </a:lnTo>
                  <a:close/>
                </a:path>
                <a:path w="318134" h="224790">
                  <a:moveTo>
                    <a:pt x="317576" y="142608"/>
                  </a:moveTo>
                  <a:lnTo>
                    <a:pt x="309968" y="142608"/>
                  </a:lnTo>
                  <a:lnTo>
                    <a:pt x="309968" y="163525"/>
                  </a:lnTo>
                  <a:lnTo>
                    <a:pt x="317576" y="163525"/>
                  </a:lnTo>
                  <a:lnTo>
                    <a:pt x="317576" y="142608"/>
                  </a:lnTo>
                  <a:close/>
                </a:path>
                <a:path w="318134" h="224790">
                  <a:moveTo>
                    <a:pt x="317576" y="57035"/>
                  </a:moveTo>
                  <a:lnTo>
                    <a:pt x="309968" y="57035"/>
                  </a:lnTo>
                  <a:lnTo>
                    <a:pt x="309968" y="77952"/>
                  </a:lnTo>
                  <a:lnTo>
                    <a:pt x="317576" y="77952"/>
                  </a:lnTo>
                  <a:lnTo>
                    <a:pt x="317576" y="57035"/>
                  </a:lnTo>
                  <a:close/>
                </a:path>
                <a:path w="318134" h="224790">
                  <a:moveTo>
                    <a:pt x="317576" y="28498"/>
                  </a:moveTo>
                  <a:lnTo>
                    <a:pt x="309968" y="28498"/>
                  </a:lnTo>
                  <a:lnTo>
                    <a:pt x="309968" y="49428"/>
                  </a:lnTo>
                  <a:lnTo>
                    <a:pt x="317576" y="49428"/>
                  </a:lnTo>
                  <a:lnTo>
                    <a:pt x="317576" y="28498"/>
                  </a:lnTo>
                  <a:close/>
                </a:path>
                <a:path w="318134" h="224790">
                  <a:moveTo>
                    <a:pt x="317576" y="0"/>
                  </a:moveTo>
                  <a:lnTo>
                    <a:pt x="309968" y="0"/>
                  </a:lnTo>
                  <a:lnTo>
                    <a:pt x="309968" y="20904"/>
                  </a:lnTo>
                  <a:lnTo>
                    <a:pt x="317576" y="20904"/>
                  </a:lnTo>
                  <a:lnTo>
                    <a:pt x="31757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50270" y="6918299"/>
              <a:ext cx="460197" cy="11220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844555" y="7176935"/>
              <a:ext cx="129324" cy="114096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850270" y="7072337"/>
              <a:ext cx="30429" cy="64655"/>
            </a:xfrm>
            <a:prstGeom prst="rect">
              <a:avLst/>
            </a:prstGeom>
          </p:spPr>
        </p:pic>
      </p:grpSp>
      <p:sp>
        <p:nvSpPr>
          <p:cNvPr id="157" name="object 157"/>
          <p:cNvSpPr txBox="1"/>
          <p:nvPr/>
        </p:nvSpPr>
        <p:spPr>
          <a:xfrm>
            <a:off x="10183407" y="4773887"/>
            <a:ext cx="9080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0489540" y="4779557"/>
            <a:ext cx="9080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820432" y="4781474"/>
            <a:ext cx="660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1118978" y="4779557"/>
            <a:ext cx="660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10844555" y="4931105"/>
            <a:ext cx="496570" cy="219075"/>
            <a:chOff x="10844555" y="4931105"/>
            <a:chExt cx="496570" cy="219075"/>
          </a:xfrm>
        </p:grpSpPr>
        <p:pic>
          <p:nvPicPr>
            <p:cNvPr id="162" name="object 1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844555" y="4931105"/>
              <a:ext cx="311873" cy="12741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850270" y="5085143"/>
              <a:ext cx="490613" cy="64655"/>
            </a:xfrm>
            <a:prstGeom prst="rect">
              <a:avLst/>
            </a:prstGeom>
          </p:spPr>
        </p:pic>
      </p:grpSp>
      <p:sp>
        <p:nvSpPr>
          <p:cNvPr id="164" name="object 164"/>
          <p:cNvSpPr txBox="1"/>
          <p:nvPr/>
        </p:nvSpPr>
        <p:spPr>
          <a:xfrm>
            <a:off x="11442282" y="4777640"/>
            <a:ext cx="660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165" name="object 16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844555" y="7836801"/>
            <a:ext cx="190169" cy="102679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728566" y="7376604"/>
            <a:ext cx="121704" cy="66560"/>
          </a:xfrm>
          <a:prstGeom prst="rect">
            <a:avLst/>
          </a:prstGeom>
        </p:spPr>
      </p:pic>
      <p:graphicFrame>
        <p:nvGraphicFramePr>
          <p:cNvPr id="167" name="object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81323"/>
              </p:ext>
            </p:extLst>
          </p:nvPr>
        </p:nvGraphicFramePr>
        <p:xfrm>
          <a:off x="3254062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8" name="object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97405"/>
              </p:ext>
            </p:extLst>
          </p:nvPr>
        </p:nvGraphicFramePr>
        <p:xfrm>
          <a:off x="3254062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23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14.2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0.23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10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0.16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9" name="object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79623"/>
              </p:ext>
            </p:extLst>
          </p:nvPr>
        </p:nvGraphicFramePr>
        <p:xfrm>
          <a:off x="3254062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9.44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0" name="object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22068"/>
              </p:ext>
            </p:extLst>
          </p:nvPr>
        </p:nvGraphicFramePr>
        <p:xfrm>
          <a:off x="3254062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-9.02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2.43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object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28242"/>
              </p:ext>
            </p:extLst>
          </p:nvPr>
        </p:nvGraphicFramePr>
        <p:xfrm>
          <a:off x="3254062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5.29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3.21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-3.23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-0.47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2" name="object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16693"/>
              </p:ext>
            </p:extLst>
          </p:nvPr>
        </p:nvGraphicFramePr>
        <p:xfrm>
          <a:off x="3254062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-9.99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object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8659"/>
              </p:ext>
            </p:extLst>
          </p:nvPr>
        </p:nvGraphicFramePr>
        <p:xfrm>
          <a:off x="3254062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-0.79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1.85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object 174"/>
          <p:cNvSpPr txBox="1"/>
          <p:nvPr/>
        </p:nvSpPr>
        <p:spPr>
          <a:xfrm>
            <a:off x="4282566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388230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4360189" y="6439351"/>
            <a:ext cx="363220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rebuchet MS"/>
              <a:cs typeface="Trebuchet MS"/>
            </a:endParaRPr>
          </a:p>
          <a:p>
            <a:pPr marL="20955">
              <a:lnSpc>
                <a:spcPct val="100000"/>
              </a:lnSpc>
            </a:pPr>
            <a:r>
              <a:rPr sz="800" spc="-85" dirty="0">
                <a:latin typeface="Trebuchet MS"/>
                <a:cs typeface="Trebuchet MS"/>
              </a:rPr>
              <a:t>CALVING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260113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256455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79" name="object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23708"/>
              </p:ext>
            </p:extLst>
          </p:nvPr>
        </p:nvGraphicFramePr>
        <p:xfrm>
          <a:off x="6777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273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357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57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0" name="object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09121"/>
              </p:ext>
            </p:extLst>
          </p:nvPr>
        </p:nvGraphicFramePr>
        <p:xfrm>
          <a:off x="6777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24.2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1" name="object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37268"/>
              </p:ext>
            </p:extLst>
          </p:nvPr>
        </p:nvGraphicFramePr>
        <p:xfrm>
          <a:off x="6777000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93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2" name="object 182"/>
          <p:cNvSpPr txBox="1"/>
          <p:nvPr/>
        </p:nvSpPr>
        <p:spPr>
          <a:xfrm>
            <a:off x="4355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072921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764291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7401712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graphicFrame>
        <p:nvGraphicFramePr>
          <p:cNvPr id="186" name="object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20577"/>
              </p:ext>
            </p:extLst>
          </p:nvPr>
        </p:nvGraphicFramePr>
        <p:xfrm>
          <a:off x="4482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7" name="object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59722"/>
              </p:ext>
            </p:extLst>
          </p:nvPr>
        </p:nvGraphicFramePr>
        <p:xfrm>
          <a:off x="448200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256540" algn="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8" name="object 188"/>
          <p:cNvGrpSpPr/>
          <p:nvPr/>
        </p:nvGrpSpPr>
        <p:grpSpPr>
          <a:xfrm>
            <a:off x="448200" y="5126440"/>
            <a:ext cx="1908175" cy="276860"/>
            <a:chOff x="448200" y="5126440"/>
            <a:chExt cx="1908175" cy="276860"/>
          </a:xfrm>
        </p:grpSpPr>
        <p:sp>
          <p:nvSpPr>
            <p:cNvPr id="189" name="object 189"/>
            <p:cNvSpPr/>
            <p:nvPr/>
          </p:nvSpPr>
          <p:spPr>
            <a:xfrm>
              <a:off x="454550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86324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48200" y="5396442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18100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86324" y="5396442"/>
              <a:ext cx="631825" cy="0"/>
            </a:xfrm>
            <a:custGeom>
              <a:avLst/>
              <a:gdLst/>
              <a:ahLst/>
              <a:cxnLst/>
              <a:rect l="l" t="t" r="r" b="b"/>
              <a:pathLst>
                <a:path w="631825">
                  <a:moveTo>
                    <a:pt x="0" y="0"/>
                  </a:moveTo>
                  <a:lnTo>
                    <a:pt x="63177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349874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18100" y="5396442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454550" y="4758344"/>
            <a:ext cx="631825" cy="3619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SCI</a:t>
            </a:r>
            <a:endParaRPr sz="650" dirty="0">
              <a:latin typeface="Trebuchet MS"/>
              <a:cs typeface="Trebuchet MS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086324" y="4758344"/>
            <a:ext cx="631825" cy="3619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ACI</a:t>
            </a:r>
            <a:endParaRPr sz="650" dirty="0">
              <a:latin typeface="Trebuchet MS"/>
              <a:cs typeface="Trebuchet MS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718100" y="4758344"/>
            <a:ext cx="631825" cy="3619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46300" y="5293620"/>
            <a:ext cx="2479675" cy="2616200"/>
          </a:xfrm>
          <a:custGeom>
            <a:avLst/>
            <a:gdLst/>
            <a:ahLst/>
            <a:cxnLst/>
            <a:rect l="l" t="t" r="r" b="b"/>
            <a:pathLst>
              <a:path w="2479675" h="2616200">
                <a:moveTo>
                  <a:pt x="124319" y="2235200"/>
                </a:moveTo>
                <a:lnTo>
                  <a:pt x="96135" y="2247900"/>
                </a:lnTo>
                <a:lnTo>
                  <a:pt x="66532" y="2260600"/>
                </a:lnTo>
                <a:lnTo>
                  <a:pt x="36458" y="2286000"/>
                </a:lnTo>
                <a:lnTo>
                  <a:pt x="9063" y="2324100"/>
                </a:lnTo>
                <a:lnTo>
                  <a:pt x="0" y="2362200"/>
                </a:lnTo>
                <a:lnTo>
                  <a:pt x="5483" y="2400300"/>
                </a:lnTo>
                <a:lnTo>
                  <a:pt x="21727" y="2451100"/>
                </a:lnTo>
                <a:lnTo>
                  <a:pt x="44947" y="2476500"/>
                </a:lnTo>
                <a:lnTo>
                  <a:pt x="71359" y="2514600"/>
                </a:lnTo>
                <a:lnTo>
                  <a:pt x="97177" y="2540000"/>
                </a:lnTo>
                <a:lnTo>
                  <a:pt x="129731" y="2565400"/>
                </a:lnTo>
                <a:lnTo>
                  <a:pt x="165697" y="2590800"/>
                </a:lnTo>
                <a:lnTo>
                  <a:pt x="203937" y="2616200"/>
                </a:lnTo>
                <a:lnTo>
                  <a:pt x="320915" y="2616200"/>
                </a:lnTo>
                <a:lnTo>
                  <a:pt x="356866" y="2578100"/>
                </a:lnTo>
                <a:lnTo>
                  <a:pt x="382431" y="2540000"/>
                </a:lnTo>
                <a:lnTo>
                  <a:pt x="239575" y="2540000"/>
                </a:lnTo>
                <a:lnTo>
                  <a:pt x="202242" y="2514600"/>
                </a:lnTo>
                <a:lnTo>
                  <a:pt x="163229" y="2476500"/>
                </a:lnTo>
                <a:lnTo>
                  <a:pt x="120902" y="2438400"/>
                </a:lnTo>
                <a:lnTo>
                  <a:pt x="91825" y="2400300"/>
                </a:lnTo>
                <a:lnTo>
                  <a:pt x="80753" y="2362200"/>
                </a:lnTo>
                <a:lnTo>
                  <a:pt x="92439" y="2336800"/>
                </a:lnTo>
                <a:lnTo>
                  <a:pt x="119476" y="2324100"/>
                </a:lnTo>
                <a:lnTo>
                  <a:pt x="228124" y="2324100"/>
                </a:lnTo>
                <a:lnTo>
                  <a:pt x="247291" y="2298700"/>
                </a:lnTo>
                <a:lnTo>
                  <a:pt x="229695" y="2286000"/>
                </a:lnTo>
                <a:lnTo>
                  <a:pt x="207200" y="2273300"/>
                </a:lnTo>
                <a:lnTo>
                  <a:pt x="180461" y="2247900"/>
                </a:lnTo>
                <a:lnTo>
                  <a:pt x="150136" y="2247900"/>
                </a:lnTo>
                <a:lnTo>
                  <a:pt x="124319" y="2235200"/>
                </a:lnTo>
                <a:close/>
              </a:path>
              <a:path w="2479675" h="2616200">
                <a:moveTo>
                  <a:pt x="335009" y="2374900"/>
                </a:moveTo>
                <a:lnTo>
                  <a:pt x="277415" y="2425700"/>
                </a:lnTo>
                <a:lnTo>
                  <a:pt x="291999" y="2451100"/>
                </a:lnTo>
                <a:lnTo>
                  <a:pt x="307250" y="2476500"/>
                </a:lnTo>
                <a:lnTo>
                  <a:pt x="313848" y="2501900"/>
                </a:lnTo>
                <a:lnTo>
                  <a:pt x="302472" y="2527300"/>
                </a:lnTo>
                <a:lnTo>
                  <a:pt x="273547" y="2540000"/>
                </a:lnTo>
                <a:lnTo>
                  <a:pt x="382431" y="2540000"/>
                </a:lnTo>
                <a:lnTo>
                  <a:pt x="391072" y="2501900"/>
                </a:lnTo>
                <a:lnTo>
                  <a:pt x="384745" y="2463800"/>
                </a:lnTo>
                <a:lnTo>
                  <a:pt x="365406" y="2413000"/>
                </a:lnTo>
                <a:lnTo>
                  <a:pt x="335009" y="2374900"/>
                </a:lnTo>
                <a:close/>
              </a:path>
              <a:path w="2479675" h="2616200">
                <a:moveTo>
                  <a:pt x="363567" y="2019300"/>
                </a:moveTo>
                <a:lnTo>
                  <a:pt x="324011" y="2019300"/>
                </a:lnTo>
                <a:lnTo>
                  <a:pt x="285042" y="2032000"/>
                </a:lnTo>
                <a:lnTo>
                  <a:pt x="247824" y="2057400"/>
                </a:lnTo>
                <a:lnTo>
                  <a:pt x="221246" y="2095500"/>
                </a:lnTo>
                <a:lnTo>
                  <a:pt x="212695" y="2133600"/>
                </a:lnTo>
                <a:lnTo>
                  <a:pt x="218528" y="2171700"/>
                </a:lnTo>
                <a:lnTo>
                  <a:pt x="235107" y="2209800"/>
                </a:lnTo>
                <a:lnTo>
                  <a:pt x="258789" y="2247900"/>
                </a:lnTo>
                <a:lnTo>
                  <a:pt x="285933" y="2286000"/>
                </a:lnTo>
                <a:lnTo>
                  <a:pt x="342376" y="2336800"/>
                </a:lnTo>
                <a:lnTo>
                  <a:pt x="376270" y="2362200"/>
                </a:lnTo>
                <a:lnTo>
                  <a:pt x="413353" y="2374900"/>
                </a:lnTo>
                <a:lnTo>
                  <a:pt x="492178" y="2400300"/>
                </a:lnTo>
                <a:lnTo>
                  <a:pt x="531465" y="2387600"/>
                </a:lnTo>
                <a:lnTo>
                  <a:pt x="569032" y="2349500"/>
                </a:lnTo>
                <a:lnTo>
                  <a:pt x="595860" y="2311400"/>
                </a:lnTo>
                <a:lnTo>
                  <a:pt x="457718" y="2311400"/>
                </a:lnTo>
                <a:lnTo>
                  <a:pt x="419724" y="2286000"/>
                </a:lnTo>
                <a:lnTo>
                  <a:pt x="373808" y="2247900"/>
                </a:lnTo>
                <a:lnTo>
                  <a:pt x="330071" y="2197100"/>
                </a:lnTo>
                <a:lnTo>
                  <a:pt x="302182" y="2159000"/>
                </a:lnTo>
                <a:lnTo>
                  <a:pt x="292507" y="2133600"/>
                </a:lnTo>
                <a:lnTo>
                  <a:pt x="303412" y="2108200"/>
                </a:lnTo>
                <a:lnTo>
                  <a:pt x="328791" y="2095500"/>
                </a:lnTo>
                <a:lnTo>
                  <a:pt x="494332" y="2095500"/>
                </a:lnTo>
                <a:lnTo>
                  <a:pt x="474142" y="2070100"/>
                </a:lnTo>
                <a:lnTo>
                  <a:pt x="439795" y="2044700"/>
                </a:lnTo>
                <a:lnTo>
                  <a:pt x="402549" y="2032000"/>
                </a:lnTo>
                <a:lnTo>
                  <a:pt x="363567" y="2019300"/>
                </a:lnTo>
                <a:close/>
              </a:path>
              <a:path w="2479675" h="2616200">
                <a:moveTo>
                  <a:pt x="228124" y="2324100"/>
                </a:moveTo>
                <a:lnTo>
                  <a:pt x="148492" y="2324100"/>
                </a:lnTo>
                <a:lnTo>
                  <a:pt x="176216" y="2336800"/>
                </a:lnTo>
                <a:lnTo>
                  <a:pt x="199373" y="2362200"/>
                </a:lnTo>
                <a:lnTo>
                  <a:pt x="228124" y="2324100"/>
                </a:lnTo>
                <a:close/>
              </a:path>
              <a:path w="2479675" h="2616200">
                <a:moveTo>
                  <a:pt x="494332" y="2095500"/>
                </a:moveTo>
                <a:lnTo>
                  <a:pt x="328791" y="2095500"/>
                </a:lnTo>
                <a:lnTo>
                  <a:pt x="360192" y="2108200"/>
                </a:lnTo>
                <a:lnTo>
                  <a:pt x="398229" y="2133600"/>
                </a:lnTo>
                <a:lnTo>
                  <a:pt x="443518" y="2171700"/>
                </a:lnTo>
                <a:lnTo>
                  <a:pt x="486445" y="2209800"/>
                </a:lnTo>
                <a:lnTo>
                  <a:pt x="514352" y="2247900"/>
                </a:lnTo>
                <a:lnTo>
                  <a:pt x="524325" y="2273300"/>
                </a:lnTo>
                <a:lnTo>
                  <a:pt x="513444" y="2298700"/>
                </a:lnTo>
                <a:lnTo>
                  <a:pt x="488667" y="2311400"/>
                </a:lnTo>
                <a:lnTo>
                  <a:pt x="595860" y="2311400"/>
                </a:lnTo>
                <a:lnTo>
                  <a:pt x="604278" y="2273300"/>
                </a:lnTo>
                <a:lnTo>
                  <a:pt x="598121" y="2235200"/>
                </a:lnTo>
                <a:lnTo>
                  <a:pt x="581223" y="2197100"/>
                </a:lnTo>
                <a:lnTo>
                  <a:pt x="557418" y="2159000"/>
                </a:lnTo>
                <a:lnTo>
                  <a:pt x="530542" y="2133600"/>
                </a:lnTo>
                <a:lnTo>
                  <a:pt x="504427" y="2108200"/>
                </a:lnTo>
                <a:lnTo>
                  <a:pt x="494332" y="2095500"/>
                </a:lnTo>
                <a:close/>
              </a:path>
              <a:path w="2479675" h="2616200">
                <a:moveTo>
                  <a:pt x="473744" y="1816100"/>
                </a:moveTo>
                <a:lnTo>
                  <a:pt x="388680" y="1917700"/>
                </a:lnTo>
                <a:lnTo>
                  <a:pt x="700541" y="2209800"/>
                </a:lnTo>
                <a:lnTo>
                  <a:pt x="747594" y="2159000"/>
                </a:lnTo>
                <a:lnTo>
                  <a:pt x="486178" y="1905000"/>
                </a:lnTo>
                <a:lnTo>
                  <a:pt x="620001" y="1905000"/>
                </a:lnTo>
                <a:lnTo>
                  <a:pt x="473744" y="1816100"/>
                </a:lnTo>
                <a:close/>
              </a:path>
              <a:path w="2479675" h="2616200">
                <a:moveTo>
                  <a:pt x="620001" y="1905000"/>
                </a:moveTo>
                <a:lnTo>
                  <a:pt x="486178" y="1905000"/>
                </a:lnTo>
                <a:lnTo>
                  <a:pt x="796693" y="2095500"/>
                </a:lnTo>
                <a:lnTo>
                  <a:pt x="839060" y="2057400"/>
                </a:lnTo>
                <a:lnTo>
                  <a:pt x="769870" y="1955800"/>
                </a:lnTo>
                <a:lnTo>
                  <a:pt x="703576" y="1955800"/>
                </a:lnTo>
                <a:lnTo>
                  <a:pt x="620001" y="1905000"/>
                </a:lnTo>
                <a:close/>
              </a:path>
              <a:path w="2479675" h="2616200">
                <a:moveTo>
                  <a:pt x="743698" y="1752600"/>
                </a:moveTo>
                <a:lnTo>
                  <a:pt x="631491" y="1752600"/>
                </a:lnTo>
                <a:lnTo>
                  <a:pt x="892908" y="1993900"/>
                </a:lnTo>
                <a:lnTo>
                  <a:pt x="947086" y="1943100"/>
                </a:lnTo>
                <a:lnTo>
                  <a:pt x="743698" y="1752600"/>
                </a:lnTo>
                <a:close/>
              </a:path>
              <a:path w="2479675" h="2616200">
                <a:moveTo>
                  <a:pt x="635225" y="1651000"/>
                </a:moveTo>
                <a:lnTo>
                  <a:pt x="552941" y="1739900"/>
                </a:lnTo>
                <a:lnTo>
                  <a:pt x="703576" y="1955800"/>
                </a:lnTo>
                <a:lnTo>
                  <a:pt x="769870" y="1955800"/>
                </a:lnTo>
                <a:lnTo>
                  <a:pt x="631491" y="1752600"/>
                </a:lnTo>
                <a:lnTo>
                  <a:pt x="743698" y="1752600"/>
                </a:lnTo>
                <a:lnTo>
                  <a:pt x="635225" y="1651000"/>
                </a:lnTo>
                <a:close/>
              </a:path>
              <a:path w="2479675" h="2616200">
                <a:moveTo>
                  <a:pt x="742883" y="1536699"/>
                </a:moveTo>
                <a:lnTo>
                  <a:pt x="685148" y="1600199"/>
                </a:lnTo>
                <a:lnTo>
                  <a:pt x="997010" y="1892300"/>
                </a:lnTo>
                <a:lnTo>
                  <a:pt x="1054744" y="1828800"/>
                </a:lnTo>
                <a:lnTo>
                  <a:pt x="742883" y="1536699"/>
                </a:lnTo>
                <a:close/>
              </a:path>
              <a:path w="2479675" h="2616200">
                <a:moveTo>
                  <a:pt x="854909" y="1409699"/>
                </a:moveTo>
                <a:lnTo>
                  <a:pt x="790431" y="1485899"/>
                </a:lnTo>
                <a:lnTo>
                  <a:pt x="1102293" y="1778000"/>
                </a:lnTo>
                <a:lnTo>
                  <a:pt x="1147365" y="1727200"/>
                </a:lnTo>
                <a:lnTo>
                  <a:pt x="921534" y="1511299"/>
                </a:lnTo>
                <a:lnTo>
                  <a:pt x="1087167" y="1511299"/>
                </a:lnTo>
                <a:lnTo>
                  <a:pt x="854909" y="1409699"/>
                </a:lnTo>
                <a:close/>
              </a:path>
              <a:path w="2479675" h="2616200">
                <a:moveTo>
                  <a:pt x="1087167" y="1511299"/>
                </a:moveTo>
                <a:lnTo>
                  <a:pt x="921534" y="1511299"/>
                </a:lnTo>
                <a:lnTo>
                  <a:pt x="1227756" y="1638300"/>
                </a:lnTo>
                <a:lnTo>
                  <a:pt x="1279572" y="1587499"/>
                </a:lnTo>
                <a:lnTo>
                  <a:pt x="1211776" y="1523999"/>
                </a:lnTo>
                <a:lnTo>
                  <a:pt x="1116199" y="1523999"/>
                </a:lnTo>
                <a:lnTo>
                  <a:pt x="1087167" y="1511299"/>
                </a:lnTo>
                <a:close/>
              </a:path>
              <a:path w="2479675" h="2616200">
                <a:moveTo>
                  <a:pt x="967711" y="1295399"/>
                </a:moveTo>
                <a:lnTo>
                  <a:pt x="922638" y="1346199"/>
                </a:lnTo>
                <a:lnTo>
                  <a:pt x="1116199" y="1523999"/>
                </a:lnTo>
                <a:lnTo>
                  <a:pt x="1211776" y="1523999"/>
                </a:lnTo>
                <a:lnTo>
                  <a:pt x="967711" y="1295399"/>
                </a:lnTo>
                <a:close/>
              </a:path>
              <a:path w="2479675" h="2616200">
                <a:moveTo>
                  <a:pt x="1190739" y="1092199"/>
                </a:moveTo>
                <a:lnTo>
                  <a:pt x="1147829" y="1104899"/>
                </a:lnTo>
                <a:lnTo>
                  <a:pt x="1103969" y="1130299"/>
                </a:lnTo>
                <a:lnTo>
                  <a:pt x="1075379" y="1181099"/>
                </a:lnTo>
                <a:lnTo>
                  <a:pt x="1067192" y="1231899"/>
                </a:lnTo>
                <a:lnTo>
                  <a:pt x="1074687" y="1269999"/>
                </a:lnTo>
                <a:lnTo>
                  <a:pt x="1093143" y="1308099"/>
                </a:lnTo>
                <a:lnTo>
                  <a:pt x="1117840" y="1346199"/>
                </a:lnTo>
                <a:lnTo>
                  <a:pt x="1144057" y="1384299"/>
                </a:lnTo>
                <a:lnTo>
                  <a:pt x="1167075" y="1396999"/>
                </a:lnTo>
                <a:lnTo>
                  <a:pt x="1211130" y="1435099"/>
                </a:lnTo>
                <a:lnTo>
                  <a:pt x="1256302" y="1460499"/>
                </a:lnTo>
                <a:lnTo>
                  <a:pt x="1301184" y="1473199"/>
                </a:lnTo>
                <a:lnTo>
                  <a:pt x="1344371" y="1485899"/>
                </a:lnTo>
                <a:lnTo>
                  <a:pt x="1384456" y="1473199"/>
                </a:lnTo>
                <a:lnTo>
                  <a:pt x="1420034" y="1447799"/>
                </a:lnTo>
                <a:lnTo>
                  <a:pt x="1441995" y="1409699"/>
                </a:lnTo>
                <a:lnTo>
                  <a:pt x="1445701" y="1396999"/>
                </a:lnTo>
                <a:lnTo>
                  <a:pt x="1305043" y="1396999"/>
                </a:lnTo>
                <a:lnTo>
                  <a:pt x="1265372" y="1371599"/>
                </a:lnTo>
                <a:lnTo>
                  <a:pt x="1182273" y="1295399"/>
                </a:lnTo>
                <a:lnTo>
                  <a:pt x="1155904" y="1244599"/>
                </a:lnTo>
                <a:lnTo>
                  <a:pt x="1147716" y="1219199"/>
                </a:lnTo>
                <a:lnTo>
                  <a:pt x="1160751" y="1181099"/>
                </a:lnTo>
                <a:lnTo>
                  <a:pt x="1185558" y="1168399"/>
                </a:lnTo>
                <a:lnTo>
                  <a:pt x="1284817" y="1168399"/>
                </a:lnTo>
                <a:lnTo>
                  <a:pt x="1301581" y="1142999"/>
                </a:lnTo>
                <a:lnTo>
                  <a:pt x="1268834" y="1117599"/>
                </a:lnTo>
                <a:lnTo>
                  <a:pt x="1231480" y="1104899"/>
                </a:lnTo>
                <a:lnTo>
                  <a:pt x="1190739" y="1092199"/>
                </a:lnTo>
                <a:close/>
              </a:path>
              <a:path w="2479675" h="2616200">
                <a:moveTo>
                  <a:pt x="1456038" y="1282699"/>
                </a:moveTo>
                <a:lnTo>
                  <a:pt x="1346615" y="1282699"/>
                </a:lnTo>
                <a:lnTo>
                  <a:pt x="1363594" y="1308099"/>
                </a:lnTo>
                <a:lnTo>
                  <a:pt x="1379562" y="1320799"/>
                </a:lnTo>
                <a:lnTo>
                  <a:pt x="1385592" y="1358899"/>
                </a:lnTo>
                <a:lnTo>
                  <a:pt x="1372752" y="1384299"/>
                </a:lnTo>
                <a:lnTo>
                  <a:pt x="1341326" y="1396999"/>
                </a:lnTo>
                <a:lnTo>
                  <a:pt x="1445701" y="1396999"/>
                </a:lnTo>
                <a:lnTo>
                  <a:pt x="1449407" y="1384299"/>
                </a:lnTo>
                <a:lnTo>
                  <a:pt x="1448121" y="1358899"/>
                </a:lnTo>
                <a:lnTo>
                  <a:pt x="1443986" y="1333499"/>
                </a:lnTo>
                <a:lnTo>
                  <a:pt x="1511512" y="1333499"/>
                </a:lnTo>
                <a:lnTo>
                  <a:pt x="1456038" y="1282699"/>
                </a:lnTo>
                <a:close/>
              </a:path>
              <a:path w="2479675" h="2616200">
                <a:moveTo>
                  <a:pt x="1511512" y="1333499"/>
                </a:moveTo>
                <a:lnTo>
                  <a:pt x="1443986" y="1333499"/>
                </a:lnTo>
                <a:lnTo>
                  <a:pt x="1487001" y="1358899"/>
                </a:lnTo>
                <a:lnTo>
                  <a:pt x="1511512" y="1333499"/>
                </a:lnTo>
                <a:close/>
              </a:path>
              <a:path w="2479675" h="2616200">
                <a:moveTo>
                  <a:pt x="1345091" y="1181099"/>
                </a:moveTo>
                <a:lnTo>
                  <a:pt x="1253283" y="1282699"/>
                </a:lnTo>
                <a:lnTo>
                  <a:pt x="1307004" y="1333499"/>
                </a:lnTo>
                <a:lnTo>
                  <a:pt x="1346615" y="1282699"/>
                </a:lnTo>
                <a:lnTo>
                  <a:pt x="1456038" y="1282699"/>
                </a:lnTo>
                <a:lnTo>
                  <a:pt x="1345091" y="1181099"/>
                </a:lnTo>
                <a:close/>
              </a:path>
              <a:path w="2479675" h="2616200">
                <a:moveTo>
                  <a:pt x="1284817" y="1168399"/>
                </a:moveTo>
                <a:lnTo>
                  <a:pt x="1185558" y="1168399"/>
                </a:lnTo>
                <a:lnTo>
                  <a:pt x="1211983" y="1181099"/>
                </a:lnTo>
                <a:lnTo>
                  <a:pt x="1237521" y="1193799"/>
                </a:lnTo>
                <a:lnTo>
                  <a:pt x="1259671" y="1206499"/>
                </a:lnTo>
                <a:lnTo>
                  <a:pt x="1284817" y="1168399"/>
                </a:lnTo>
                <a:close/>
              </a:path>
              <a:path w="2479675" h="2616200">
                <a:moveTo>
                  <a:pt x="1591560" y="1054099"/>
                </a:moveTo>
                <a:lnTo>
                  <a:pt x="1557765" y="1117599"/>
                </a:lnTo>
                <a:lnTo>
                  <a:pt x="1571722" y="1130299"/>
                </a:lnTo>
                <a:lnTo>
                  <a:pt x="1588709" y="1142999"/>
                </a:lnTo>
                <a:lnTo>
                  <a:pt x="1667370" y="1142999"/>
                </a:lnTo>
                <a:lnTo>
                  <a:pt x="1695489" y="1130299"/>
                </a:lnTo>
                <a:lnTo>
                  <a:pt x="1717824" y="1117599"/>
                </a:lnTo>
                <a:lnTo>
                  <a:pt x="1734702" y="1104899"/>
                </a:lnTo>
                <a:lnTo>
                  <a:pt x="1763086" y="1066799"/>
                </a:lnTo>
                <a:lnTo>
                  <a:pt x="1608287" y="1066799"/>
                </a:lnTo>
                <a:lnTo>
                  <a:pt x="1591560" y="1054099"/>
                </a:lnTo>
                <a:close/>
              </a:path>
              <a:path w="2479675" h="2616200">
                <a:moveTo>
                  <a:pt x="1771890" y="977899"/>
                </a:moveTo>
                <a:lnTo>
                  <a:pt x="1680689" y="977899"/>
                </a:lnTo>
                <a:lnTo>
                  <a:pt x="1692154" y="1003299"/>
                </a:lnTo>
                <a:lnTo>
                  <a:pt x="1695833" y="1015999"/>
                </a:lnTo>
                <a:lnTo>
                  <a:pt x="1691940" y="1028699"/>
                </a:lnTo>
                <a:lnTo>
                  <a:pt x="1680689" y="1054099"/>
                </a:lnTo>
                <a:lnTo>
                  <a:pt x="1655818" y="1066799"/>
                </a:lnTo>
                <a:lnTo>
                  <a:pt x="1763086" y="1066799"/>
                </a:lnTo>
                <a:lnTo>
                  <a:pt x="1774873" y="1015999"/>
                </a:lnTo>
                <a:lnTo>
                  <a:pt x="1771890" y="977899"/>
                </a:lnTo>
                <a:close/>
              </a:path>
              <a:path w="2479675" h="2616200">
                <a:moveTo>
                  <a:pt x="1548180" y="762000"/>
                </a:moveTo>
                <a:lnTo>
                  <a:pt x="1465711" y="762000"/>
                </a:lnTo>
                <a:lnTo>
                  <a:pt x="1417049" y="800099"/>
                </a:lnTo>
                <a:lnTo>
                  <a:pt x="1387562" y="850899"/>
                </a:lnTo>
                <a:lnTo>
                  <a:pt x="1382677" y="901699"/>
                </a:lnTo>
                <a:lnTo>
                  <a:pt x="1397747" y="939799"/>
                </a:lnTo>
                <a:lnTo>
                  <a:pt x="1428124" y="977899"/>
                </a:lnTo>
                <a:lnTo>
                  <a:pt x="1475353" y="1003299"/>
                </a:lnTo>
                <a:lnTo>
                  <a:pt x="1521093" y="1015999"/>
                </a:lnTo>
                <a:lnTo>
                  <a:pt x="1564553" y="1003299"/>
                </a:lnTo>
                <a:lnTo>
                  <a:pt x="1604946" y="990599"/>
                </a:lnTo>
                <a:lnTo>
                  <a:pt x="1625600" y="977899"/>
                </a:lnTo>
                <a:lnTo>
                  <a:pt x="1771890" y="977899"/>
                </a:lnTo>
                <a:lnTo>
                  <a:pt x="1755964" y="939799"/>
                </a:lnTo>
                <a:lnTo>
                  <a:pt x="1728923" y="914399"/>
                </a:lnTo>
                <a:lnTo>
                  <a:pt x="1473056" y="914399"/>
                </a:lnTo>
                <a:lnTo>
                  <a:pt x="1464869" y="901699"/>
                </a:lnTo>
                <a:lnTo>
                  <a:pt x="1460634" y="888999"/>
                </a:lnTo>
                <a:lnTo>
                  <a:pt x="1462407" y="863599"/>
                </a:lnTo>
                <a:lnTo>
                  <a:pt x="1472244" y="850899"/>
                </a:lnTo>
                <a:lnTo>
                  <a:pt x="1493302" y="838199"/>
                </a:lnTo>
                <a:lnTo>
                  <a:pt x="1552681" y="838199"/>
                </a:lnTo>
                <a:lnTo>
                  <a:pt x="1574568" y="774700"/>
                </a:lnTo>
                <a:lnTo>
                  <a:pt x="1548180" y="762000"/>
                </a:lnTo>
                <a:close/>
              </a:path>
              <a:path w="2479675" h="2616200">
                <a:moveTo>
                  <a:pt x="1682009" y="876299"/>
                </a:moveTo>
                <a:lnTo>
                  <a:pt x="1637120" y="876299"/>
                </a:lnTo>
                <a:lnTo>
                  <a:pt x="1595962" y="888999"/>
                </a:lnTo>
                <a:lnTo>
                  <a:pt x="1560242" y="901699"/>
                </a:lnTo>
                <a:lnTo>
                  <a:pt x="1532451" y="914399"/>
                </a:lnTo>
                <a:lnTo>
                  <a:pt x="1728923" y="914399"/>
                </a:lnTo>
                <a:lnTo>
                  <a:pt x="1682009" y="876299"/>
                </a:lnTo>
                <a:close/>
              </a:path>
              <a:path w="2479675" h="2616200">
                <a:moveTo>
                  <a:pt x="1744958" y="533400"/>
                </a:moveTo>
                <a:lnTo>
                  <a:pt x="1705402" y="533400"/>
                </a:lnTo>
                <a:lnTo>
                  <a:pt x="1666434" y="546100"/>
                </a:lnTo>
                <a:lnTo>
                  <a:pt x="1629216" y="571500"/>
                </a:lnTo>
                <a:lnTo>
                  <a:pt x="1602638" y="609600"/>
                </a:lnTo>
                <a:lnTo>
                  <a:pt x="1594086" y="647700"/>
                </a:lnTo>
                <a:lnTo>
                  <a:pt x="1599920" y="698500"/>
                </a:lnTo>
                <a:lnTo>
                  <a:pt x="1616498" y="736600"/>
                </a:lnTo>
                <a:lnTo>
                  <a:pt x="1640180" y="762000"/>
                </a:lnTo>
                <a:lnTo>
                  <a:pt x="1667325" y="800099"/>
                </a:lnTo>
                <a:lnTo>
                  <a:pt x="1723768" y="850899"/>
                </a:lnTo>
                <a:lnTo>
                  <a:pt x="1757662" y="876299"/>
                </a:lnTo>
                <a:lnTo>
                  <a:pt x="1794745" y="901699"/>
                </a:lnTo>
                <a:lnTo>
                  <a:pt x="1833790" y="914399"/>
                </a:lnTo>
                <a:lnTo>
                  <a:pt x="1873570" y="914399"/>
                </a:lnTo>
                <a:lnTo>
                  <a:pt x="1912857" y="901699"/>
                </a:lnTo>
                <a:lnTo>
                  <a:pt x="1950424" y="876299"/>
                </a:lnTo>
                <a:lnTo>
                  <a:pt x="1977252" y="838199"/>
                </a:lnTo>
                <a:lnTo>
                  <a:pt x="1870046" y="838199"/>
                </a:lnTo>
                <a:lnTo>
                  <a:pt x="1839097" y="825499"/>
                </a:lnTo>
                <a:lnTo>
                  <a:pt x="1801103" y="800099"/>
                </a:lnTo>
                <a:lnTo>
                  <a:pt x="1755187" y="762000"/>
                </a:lnTo>
                <a:lnTo>
                  <a:pt x="1711457" y="711200"/>
                </a:lnTo>
                <a:lnTo>
                  <a:pt x="1683572" y="685800"/>
                </a:lnTo>
                <a:lnTo>
                  <a:pt x="1673898" y="647700"/>
                </a:lnTo>
                <a:lnTo>
                  <a:pt x="1684804" y="622300"/>
                </a:lnTo>
                <a:lnTo>
                  <a:pt x="1710183" y="609600"/>
                </a:lnTo>
                <a:lnTo>
                  <a:pt x="1870666" y="609600"/>
                </a:lnTo>
                <a:lnTo>
                  <a:pt x="1855526" y="596900"/>
                </a:lnTo>
                <a:lnTo>
                  <a:pt x="1821182" y="571500"/>
                </a:lnTo>
                <a:lnTo>
                  <a:pt x="1783939" y="546100"/>
                </a:lnTo>
                <a:lnTo>
                  <a:pt x="1744958" y="533400"/>
                </a:lnTo>
                <a:close/>
              </a:path>
              <a:path w="2479675" h="2616200">
                <a:moveTo>
                  <a:pt x="1552681" y="838199"/>
                </a:moveTo>
                <a:lnTo>
                  <a:pt x="1534082" y="838199"/>
                </a:lnTo>
                <a:lnTo>
                  <a:pt x="1548304" y="850899"/>
                </a:lnTo>
                <a:lnTo>
                  <a:pt x="1552681" y="838199"/>
                </a:lnTo>
                <a:close/>
              </a:path>
              <a:path w="2479675" h="2616200">
                <a:moveTo>
                  <a:pt x="1870666" y="609600"/>
                </a:moveTo>
                <a:lnTo>
                  <a:pt x="1710183" y="609600"/>
                </a:lnTo>
                <a:lnTo>
                  <a:pt x="1741584" y="622300"/>
                </a:lnTo>
                <a:lnTo>
                  <a:pt x="1779621" y="647700"/>
                </a:lnTo>
                <a:lnTo>
                  <a:pt x="1824910" y="685800"/>
                </a:lnTo>
                <a:lnTo>
                  <a:pt x="1867836" y="723900"/>
                </a:lnTo>
                <a:lnTo>
                  <a:pt x="1895743" y="762000"/>
                </a:lnTo>
                <a:lnTo>
                  <a:pt x="1905711" y="800099"/>
                </a:lnTo>
                <a:lnTo>
                  <a:pt x="1894823" y="825499"/>
                </a:lnTo>
                <a:lnTo>
                  <a:pt x="1870046" y="838199"/>
                </a:lnTo>
                <a:lnTo>
                  <a:pt x="1977252" y="838199"/>
                </a:lnTo>
                <a:lnTo>
                  <a:pt x="1985670" y="787400"/>
                </a:lnTo>
                <a:lnTo>
                  <a:pt x="1979512" y="749300"/>
                </a:lnTo>
                <a:lnTo>
                  <a:pt x="1962612" y="711200"/>
                </a:lnTo>
                <a:lnTo>
                  <a:pt x="1938805" y="673100"/>
                </a:lnTo>
                <a:lnTo>
                  <a:pt x="1911925" y="647700"/>
                </a:lnTo>
                <a:lnTo>
                  <a:pt x="1885806" y="622300"/>
                </a:lnTo>
                <a:lnTo>
                  <a:pt x="1870666" y="609600"/>
                </a:lnTo>
                <a:close/>
              </a:path>
              <a:path w="2479675" h="2616200">
                <a:moveTo>
                  <a:pt x="1967399" y="292100"/>
                </a:moveTo>
                <a:lnTo>
                  <a:pt x="1927843" y="292100"/>
                </a:lnTo>
                <a:lnTo>
                  <a:pt x="1888874" y="304800"/>
                </a:lnTo>
                <a:lnTo>
                  <a:pt x="1851656" y="330200"/>
                </a:lnTo>
                <a:lnTo>
                  <a:pt x="1825079" y="381000"/>
                </a:lnTo>
                <a:lnTo>
                  <a:pt x="1816529" y="419100"/>
                </a:lnTo>
                <a:lnTo>
                  <a:pt x="1822365" y="457200"/>
                </a:lnTo>
                <a:lnTo>
                  <a:pt x="1838944" y="495300"/>
                </a:lnTo>
                <a:lnTo>
                  <a:pt x="1862626" y="533400"/>
                </a:lnTo>
                <a:lnTo>
                  <a:pt x="1916731" y="584200"/>
                </a:lnTo>
                <a:lnTo>
                  <a:pt x="1946213" y="609600"/>
                </a:lnTo>
                <a:lnTo>
                  <a:pt x="1980110" y="635000"/>
                </a:lnTo>
                <a:lnTo>
                  <a:pt x="2017195" y="660400"/>
                </a:lnTo>
                <a:lnTo>
                  <a:pt x="2056240" y="673100"/>
                </a:lnTo>
                <a:lnTo>
                  <a:pt x="2096018" y="673100"/>
                </a:lnTo>
                <a:lnTo>
                  <a:pt x="2135302" y="660400"/>
                </a:lnTo>
                <a:lnTo>
                  <a:pt x="2172865" y="635000"/>
                </a:lnTo>
                <a:lnTo>
                  <a:pt x="2199697" y="596900"/>
                </a:lnTo>
                <a:lnTo>
                  <a:pt x="2092499" y="596900"/>
                </a:lnTo>
                <a:lnTo>
                  <a:pt x="2061551" y="584200"/>
                </a:lnTo>
                <a:lnTo>
                  <a:pt x="2023556" y="558800"/>
                </a:lnTo>
                <a:lnTo>
                  <a:pt x="1977640" y="520700"/>
                </a:lnTo>
                <a:lnTo>
                  <a:pt x="1933903" y="482600"/>
                </a:lnTo>
                <a:lnTo>
                  <a:pt x="1906014" y="444500"/>
                </a:lnTo>
                <a:lnTo>
                  <a:pt x="1896339" y="406400"/>
                </a:lnTo>
                <a:lnTo>
                  <a:pt x="1907244" y="381000"/>
                </a:lnTo>
                <a:lnTo>
                  <a:pt x="1932631" y="368300"/>
                </a:lnTo>
                <a:lnTo>
                  <a:pt x="2093117" y="368300"/>
                </a:lnTo>
                <a:lnTo>
                  <a:pt x="2077974" y="355600"/>
                </a:lnTo>
                <a:lnTo>
                  <a:pt x="2043627" y="330200"/>
                </a:lnTo>
                <a:lnTo>
                  <a:pt x="2006382" y="304800"/>
                </a:lnTo>
                <a:lnTo>
                  <a:pt x="1967399" y="292100"/>
                </a:lnTo>
                <a:close/>
              </a:path>
              <a:path w="2479675" h="2616200">
                <a:moveTo>
                  <a:pt x="2093117" y="368300"/>
                </a:moveTo>
                <a:lnTo>
                  <a:pt x="1932631" y="368300"/>
                </a:lnTo>
                <a:lnTo>
                  <a:pt x="1964034" y="381000"/>
                </a:lnTo>
                <a:lnTo>
                  <a:pt x="2002068" y="406400"/>
                </a:lnTo>
                <a:lnTo>
                  <a:pt x="2047350" y="444500"/>
                </a:lnTo>
                <a:lnTo>
                  <a:pt x="2090282" y="495300"/>
                </a:lnTo>
                <a:lnTo>
                  <a:pt x="2118189" y="520700"/>
                </a:lnTo>
                <a:lnTo>
                  <a:pt x="2128159" y="558800"/>
                </a:lnTo>
                <a:lnTo>
                  <a:pt x="2117277" y="584200"/>
                </a:lnTo>
                <a:lnTo>
                  <a:pt x="2092499" y="596900"/>
                </a:lnTo>
                <a:lnTo>
                  <a:pt x="2199697" y="596900"/>
                </a:lnTo>
                <a:lnTo>
                  <a:pt x="2208118" y="558800"/>
                </a:lnTo>
                <a:lnTo>
                  <a:pt x="2201962" y="508000"/>
                </a:lnTo>
                <a:lnTo>
                  <a:pt x="2185064" y="469900"/>
                </a:lnTo>
                <a:lnTo>
                  <a:pt x="2161258" y="444500"/>
                </a:lnTo>
                <a:lnTo>
                  <a:pt x="2134378" y="406400"/>
                </a:lnTo>
                <a:lnTo>
                  <a:pt x="2108260" y="381000"/>
                </a:lnTo>
                <a:lnTo>
                  <a:pt x="2093117" y="368300"/>
                </a:lnTo>
                <a:close/>
              </a:path>
              <a:path w="2479675" h="2616200">
                <a:moveTo>
                  <a:pt x="2054628" y="127000"/>
                </a:moveTo>
                <a:lnTo>
                  <a:pt x="1990150" y="190500"/>
                </a:lnTo>
                <a:lnTo>
                  <a:pt x="2301998" y="482600"/>
                </a:lnTo>
                <a:lnTo>
                  <a:pt x="2347083" y="444500"/>
                </a:lnTo>
                <a:lnTo>
                  <a:pt x="2121252" y="228600"/>
                </a:lnTo>
                <a:lnTo>
                  <a:pt x="2315917" y="228600"/>
                </a:lnTo>
                <a:lnTo>
                  <a:pt x="2054628" y="127000"/>
                </a:lnTo>
                <a:close/>
              </a:path>
              <a:path w="2479675" h="2616200">
                <a:moveTo>
                  <a:pt x="2167429" y="0"/>
                </a:moveTo>
                <a:lnTo>
                  <a:pt x="2122344" y="50800"/>
                </a:lnTo>
                <a:lnTo>
                  <a:pt x="2315917" y="228600"/>
                </a:lnTo>
                <a:lnTo>
                  <a:pt x="2121252" y="228600"/>
                </a:lnTo>
                <a:lnTo>
                  <a:pt x="2427474" y="355600"/>
                </a:lnTo>
                <a:lnTo>
                  <a:pt x="2479277" y="292100"/>
                </a:lnTo>
                <a:lnTo>
                  <a:pt x="2167429" y="0"/>
                </a:lnTo>
                <a:close/>
              </a:path>
            </a:pathLst>
          </a:custGeom>
          <a:solidFill>
            <a:srgbClr val="8F8F94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0" name="object 200"/>
          <p:cNvGrpSpPr/>
          <p:nvPr/>
        </p:nvGrpSpPr>
        <p:grpSpPr>
          <a:xfrm>
            <a:off x="11150206" y="1028014"/>
            <a:ext cx="360045" cy="314960"/>
            <a:chOff x="11150206" y="1028014"/>
            <a:chExt cx="360045" cy="314960"/>
          </a:xfrm>
        </p:grpSpPr>
        <p:sp>
          <p:nvSpPr>
            <p:cNvPr id="201" name="object 201"/>
            <p:cNvSpPr/>
            <p:nvPr/>
          </p:nvSpPr>
          <p:spPr>
            <a:xfrm>
              <a:off x="11150206" y="1028014"/>
              <a:ext cx="360045" cy="314960"/>
            </a:xfrm>
            <a:custGeom>
              <a:avLst/>
              <a:gdLst/>
              <a:ahLst/>
              <a:cxnLst/>
              <a:rect l="l" t="t" r="r" b="b"/>
              <a:pathLst>
                <a:path w="360045" h="314959">
                  <a:moveTo>
                    <a:pt x="359994" y="0"/>
                  </a:moveTo>
                  <a:lnTo>
                    <a:pt x="0" y="0"/>
                  </a:lnTo>
                  <a:lnTo>
                    <a:pt x="0" y="314578"/>
                  </a:lnTo>
                  <a:lnTo>
                    <a:pt x="359994" y="314578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196723" y="1044265"/>
              <a:ext cx="267007" cy="131043"/>
            </a:xfrm>
            <a:prstGeom prst="rect">
              <a:avLst/>
            </a:prstGeom>
          </p:spPr>
        </p:pic>
      </p:grpSp>
      <p:sp>
        <p:nvSpPr>
          <p:cNvPr id="203" name="object 203"/>
          <p:cNvSpPr txBox="1"/>
          <p:nvPr/>
        </p:nvSpPr>
        <p:spPr>
          <a:xfrm>
            <a:off x="11186650" y="1141739"/>
            <a:ext cx="300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165" dirty="0">
                <a:solidFill>
                  <a:srgbClr val="9FA1A4"/>
                </a:solidFill>
                <a:latin typeface="Trebuchet MS"/>
                <a:cs typeface="Trebuchet MS"/>
              </a:rPr>
              <a:t>HIGH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1196695" y="1214081"/>
            <a:ext cx="28003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b="1" spc="10" dirty="0">
                <a:solidFill>
                  <a:srgbClr val="E99326"/>
                </a:solidFill>
                <a:latin typeface="Trebuchet MS"/>
                <a:cs typeface="Trebuchet MS"/>
              </a:rPr>
              <a:t>PURITY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4819815" y="1028014"/>
            <a:ext cx="360045" cy="314960"/>
            <a:chOff x="4819815" y="1028014"/>
            <a:chExt cx="360045" cy="314960"/>
          </a:xfrm>
        </p:grpSpPr>
        <p:sp>
          <p:nvSpPr>
            <p:cNvPr id="206" name="object 206"/>
            <p:cNvSpPr/>
            <p:nvPr/>
          </p:nvSpPr>
          <p:spPr>
            <a:xfrm>
              <a:off x="4819815" y="1028014"/>
              <a:ext cx="360045" cy="314960"/>
            </a:xfrm>
            <a:custGeom>
              <a:avLst/>
              <a:gdLst/>
              <a:ahLst/>
              <a:cxnLst/>
              <a:rect l="l" t="t" r="r" b="b"/>
              <a:pathLst>
                <a:path w="360045" h="314959">
                  <a:moveTo>
                    <a:pt x="359994" y="0"/>
                  </a:moveTo>
                  <a:lnTo>
                    <a:pt x="0" y="0"/>
                  </a:lnTo>
                  <a:lnTo>
                    <a:pt x="0" y="314578"/>
                  </a:lnTo>
                  <a:lnTo>
                    <a:pt x="359994" y="314578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66341" y="1044265"/>
              <a:ext cx="267007" cy="131043"/>
            </a:xfrm>
            <a:prstGeom prst="rect">
              <a:avLst/>
            </a:prstGeom>
          </p:spPr>
        </p:pic>
      </p:grpSp>
      <p:sp>
        <p:nvSpPr>
          <p:cNvPr id="208" name="object 208"/>
          <p:cNvSpPr txBox="1"/>
          <p:nvPr/>
        </p:nvSpPr>
        <p:spPr>
          <a:xfrm>
            <a:off x="4856267" y="1141739"/>
            <a:ext cx="300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165" dirty="0">
                <a:solidFill>
                  <a:srgbClr val="9FA1A4"/>
                </a:solidFill>
                <a:latin typeface="Trebuchet MS"/>
                <a:cs typeface="Trebuchet MS"/>
              </a:rPr>
              <a:t>HIGH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4866314" y="1214081"/>
            <a:ext cx="28003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b="1" spc="10" dirty="0">
                <a:solidFill>
                  <a:srgbClr val="E99326"/>
                </a:solidFill>
                <a:latin typeface="Trebuchet MS"/>
                <a:cs typeface="Trebuchet MS"/>
              </a:rPr>
              <a:t>PURITY</a:t>
            </a:r>
            <a:endParaRPr sz="600">
              <a:latin typeface="Trebuchet MS"/>
              <a:cs typeface="Trebuchet MS"/>
            </a:endParaRPr>
          </a:p>
        </p:txBody>
      </p:sp>
      <p:pic>
        <p:nvPicPr>
          <p:cNvPr id="210" name="object 2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35147" y="914781"/>
            <a:ext cx="621468" cy="573214"/>
          </a:xfrm>
          <a:prstGeom prst="rect">
            <a:avLst/>
          </a:prstGeom>
        </p:spPr>
      </p:pic>
      <p:sp>
        <p:nvSpPr>
          <p:cNvPr id="211" name="object 211"/>
          <p:cNvSpPr txBox="1"/>
          <p:nvPr/>
        </p:nvSpPr>
        <p:spPr>
          <a:xfrm>
            <a:off x="5347384" y="904322"/>
            <a:ext cx="3924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90" dirty="0">
                <a:solidFill>
                  <a:srgbClr val="FFFFFF"/>
                </a:solidFill>
                <a:latin typeface="Calibri"/>
                <a:cs typeface="Calibri"/>
              </a:rPr>
              <a:t>COMING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-100" dirty="0">
                <a:solidFill>
                  <a:srgbClr val="FFFFFF"/>
                </a:solidFill>
                <a:latin typeface="Calibri"/>
                <a:cs typeface="Calibri"/>
              </a:rPr>
              <a:t>SOON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29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6330950" cy="1256030"/>
          </a:xfrm>
          <a:custGeom>
            <a:avLst/>
            <a:gdLst/>
            <a:ahLst/>
            <a:cxnLst/>
            <a:rect l="l" t="t" r="r" b="b"/>
            <a:pathLst>
              <a:path w="6330950" h="1256030">
                <a:moveTo>
                  <a:pt x="6330378" y="0"/>
                </a:moveTo>
                <a:lnTo>
                  <a:pt x="0" y="0"/>
                </a:lnTo>
                <a:lnTo>
                  <a:pt x="0" y="1255407"/>
                </a:lnTo>
                <a:lnTo>
                  <a:pt x="6330378" y="1255407"/>
                </a:lnTo>
                <a:lnTo>
                  <a:pt x="6330378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573" y="1871992"/>
            <a:ext cx="2487612" cy="1728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24784" y="1872005"/>
            <a:ext cx="2853232" cy="23918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89681" y="859095"/>
            <a:ext cx="2095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Inch</a:t>
            </a:r>
            <a:r>
              <a:rPr sz="18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BENNY</a:t>
            </a:r>
            <a:r>
              <a:rPr sz="2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RED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1091" y="1716895"/>
            <a:ext cx="1727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F47421"/>
                </a:solidFill>
                <a:latin typeface="Trebuchet MS"/>
                <a:cs typeface="Trebuchet MS"/>
              </a:rPr>
              <a:t>Dam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47421"/>
                </a:solidFill>
                <a:latin typeface="Trebuchet MS"/>
                <a:cs typeface="Trebuchet MS"/>
              </a:rPr>
              <a:t>Inch </a:t>
            </a:r>
            <a:r>
              <a:rPr sz="800" spc="-20" dirty="0">
                <a:solidFill>
                  <a:srgbClr val="F47421"/>
                </a:solidFill>
                <a:latin typeface="Trebuchet MS"/>
                <a:cs typeface="Trebuchet MS"/>
              </a:rPr>
              <a:t>Evolution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47421"/>
                </a:solidFill>
                <a:latin typeface="Trebuchet MS"/>
                <a:cs typeface="Trebuchet MS"/>
              </a:rPr>
              <a:t>Daphne</a:t>
            </a:r>
            <a:r>
              <a:rPr sz="800" spc="-1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47421"/>
                </a:solidFill>
                <a:latin typeface="Trebuchet MS"/>
                <a:cs typeface="Trebuchet MS"/>
              </a:rPr>
              <a:t>Red</a:t>
            </a:r>
            <a:r>
              <a:rPr sz="800" spc="-1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rgbClr val="F47421"/>
                </a:solidFill>
                <a:latin typeface="Trebuchet MS"/>
                <a:cs typeface="Trebuchet MS"/>
              </a:rPr>
              <a:t>VG88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4256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34220" y="209320"/>
            <a:ext cx="439420" cy="633095"/>
          </a:xfrm>
          <a:custGeom>
            <a:avLst/>
            <a:gdLst/>
            <a:ahLst/>
            <a:cxnLst/>
            <a:rect l="l" t="t" r="r" b="b"/>
            <a:pathLst>
              <a:path w="439420" h="633094">
                <a:moveTo>
                  <a:pt x="438962" y="0"/>
                </a:moveTo>
                <a:lnTo>
                  <a:pt x="0" y="0"/>
                </a:lnTo>
                <a:lnTo>
                  <a:pt x="0" y="478129"/>
                </a:lnTo>
                <a:lnTo>
                  <a:pt x="215887" y="632968"/>
                </a:lnTo>
                <a:lnTo>
                  <a:pt x="438962" y="478129"/>
                </a:lnTo>
                <a:lnTo>
                  <a:pt x="4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5723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55420" y="209320"/>
            <a:ext cx="789305" cy="633095"/>
            <a:chOff x="4955420" y="209320"/>
            <a:chExt cx="789305" cy="63309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9502" y="328225"/>
              <a:ext cx="154825" cy="17712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554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96296" y="537465"/>
            <a:ext cx="352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TURE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76620" y="209320"/>
            <a:ext cx="789305" cy="633095"/>
            <a:chOff x="4476620" y="209320"/>
            <a:chExt cx="789305" cy="63309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0702" y="328225"/>
              <a:ext cx="154825" cy="17712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766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42524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97820" y="209320"/>
            <a:ext cx="789305" cy="633095"/>
            <a:chOff x="3997820" y="209320"/>
            <a:chExt cx="789305" cy="633095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1902" y="328225"/>
              <a:ext cx="154825" cy="1771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978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18805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02381" y="209320"/>
            <a:ext cx="3305810" cy="633095"/>
            <a:chOff x="1002381" y="209320"/>
            <a:chExt cx="3305810" cy="633095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3101" y="328225"/>
              <a:ext cx="154825" cy="17712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0238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8881" y="3596890"/>
            <a:ext cx="200850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11809">
              <a:lnSpc>
                <a:spcPts val="869"/>
              </a:lnSpc>
              <a:spcBef>
                <a:spcPts val="204"/>
              </a:spcBef>
            </a:pP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Benloyal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Evolution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Glenalbyn </a:t>
            </a:r>
            <a:r>
              <a:rPr sz="800" b="1" spc="-229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BRFGBRM937005758792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BF1177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95%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5%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8881" y="3960516"/>
            <a:ext cx="185038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Inch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Evolution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Daphne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Red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BFV88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8881" y="4082436"/>
            <a:ext cx="202692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Inch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Blackisle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Daphne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EX92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5E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Inch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Sem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Daphne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VG88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44735" y="401979"/>
            <a:ext cx="1075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3E3E3E"/>
                </a:solidFill>
                <a:latin typeface="Calibri"/>
                <a:cs typeface="Calibri"/>
              </a:rPr>
              <a:t>BRITISH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61860" y="8118434"/>
            <a:ext cx="132334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3E3E3E"/>
                </a:solidFill>
                <a:latin typeface="Trebuchet MS"/>
                <a:cs typeface="Trebuchet MS"/>
              </a:rPr>
              <a:t>TYPE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D</a:t>
            </a:r>
            <a:r>
              <a:rPr sz="600" spc="-6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90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600" spc="-2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SUPPLIED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BY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UK 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UK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75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5" dirty="0">
                <a:solidFill>
                  <a:srgbClr val="3E3E3E"/>
                </a:solidFill>
                <a:latin typeface="Trebuchet MS"/>
                <a:cs typeface="Trebuchet MS"/>
              </a:rPr>
              <a:t>DEC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44809" y="7929631"/>
            <a:ext cx="156146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Daughters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in</a:t>
            </a:r>
            <a:r>
              <a:rPr sz="600" spc="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|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Dtrs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58% 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-185" dirty="0">
                <a:solidFill>
                  <a:srgbClr val="404040"/>
                </a:solidFill>
                <a:latin typeface="Franklin Gothic Book"/>
                <a:cs typeface="Franklin Gothic Book"/>
              </a:rPr>
              <a:t>Rel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26672" y="7058100"/>
            <a:ext cx="7620" cy="848360"/>
          </a:xfrm>
          <a:custGeom>
            <a:avLst/>
            <a:gdLst/>
            <a:ahLst/>
            <a:cxnLst/>
            <a:rect l="l" t="t" r="r" b="b"/>
            <a:pathLst>
              <a:path w="7620" h="848359">
                <a:moveTo>
                  <a:pt x="7607" y="827176"/>
                </a:moveTo>
                <a:lnTo>
                  <a:pt x="0" y="827176"/>
                </a:lnTo>
                <a:lnTo>
                  <a:pt x="0" y="848093"/>
                </a:lnTo>
                <a:lnTo>
                  <a:pt x="7607" y="848093"/>
                </a:lnTo>
                <a:lnTo>
                  <a:pt x="7607" y="827176"/>
                </a:lnTo>
                <a:close/>
              </a:path>
              <a:path w="7620" h="848359">
                <a:moveTo>
                  <a:pt x="7607" y="798664"/>
                </a:moveTo>
                <a:lnTo>
                  <a:pt x="0" y="798664"/>
                </a:lnTo>
                <a:lnTo>
                  <a:pt x="0" y="819581"/>
                </a:lnTo>
                <a:lnTo>
                  <a:pt x="7607" y="819581"/>
                </a:lnTo>
                <a:lnTo>
                  <a:pt x="7607" y="798664"/>
                </a:lnTo>
                <a:close/>
              </a:path>
              <a:path w="7620" h="848359">
                <a:moveTo>
                  <a:pt x="7607" y="770140"/>
                </a:moveTo>
                <a:lnTo>
                  <a:pt x="0" y="770140"/>
                </a:lnTo>
                <a:lnTo>
                  <a:pt x="0" y="791057"/>
                </a:lnTo>
                <a:lnTo>
                  <a:pt x="7607" y="791057"/>
                </a:lnTo>
                <a:lnTo>
                  <a:pt x="7607" y="770140"/>
                </a:lnTo>
                <a:close/>
              </a:path>
              <a:path w="7620" h="848359">
                <a:moveTo>
                  <a:pt x="7607" y="741603"/>
                </a:moveTo>
                <a:lnTo>
                  <a:pt x="0" y="741603"/>
                </a:lnTo>
                <a:lnTo>
                  <a:pt x="0" y="762533"/>
                </a:lnTo>
                <a:lnTo>
                  <a:pt x="7607" y="762533"/>
                </a:lnTo>
                <a:lnTo>
                  <a:pt x="7607" y="741603"/>
                </a:lnTo>
                <a:close/>
              </a:path>
              <a:path w="7620" h="848359">
                <a:moveTo>
                  <a:pt x="7607" y="684555"/>
                </a:moveTo>
                <a:lnTo>
                  <a:pt x="0" y="684555"/>
                </a:lnTo>
                <a:lnTo>
                  <a:pt x="0" y="705472"/>
                </a:lnTo>
                <a:lnTo>
                  <a:pt x="7607" y="705472"/>
                </a:lnTo>
                <a:lnTo>
                  <a:pt x="7607" y="684555"/>
                </a:lnTo>
                <a:close/>
              </a:path>
              <a:path w="7620" h="848359">
                <a:moveTo>
                  <a:pt x="7607" y="656043"/>
                </a:moveTo>
                <a:lnTo>
                  <a:pt x="0" y="656043"/>
                </a:lnTo>
                <a:lnTo>
                  <a:pt x="0" y="676960"/>
                </a:lnTo>
                <a:lnTo>
                  <a:pt x="7607" y="676960"/>
                </a:lnTo>
                <a:lnTo>
                  <a:pt x="7607" y="656043"/>
                </a:lnTo>
                <a:close/>
              </a:path>
              <a:path w="7620" h="848359">
                <a:moveTo>
                  <a:pt x="7607" y="627507"/>
                </a:moveTo>
                <a:lnTo>
                  <a:pt x="0" y="627507"/>
                </a:lnTo>
                <a:lnTo>
                  <a:pt x="0" y="648423"/>
                </a:lnTo>
                <a:lnTo>
                  <a:pt x="7607" y="648423"/>
                </a:lnTo>
                <a:lnTo>
                  <a:pt x="7607" y="627507"/>
                </a:lnTo>
                <a:close/>
              </a:path>
              <a:path w="7620" h="848359">
                <a:moveTo>
                  <a:pt x="7607" y="598995"/>
                </a:moveTo>
                <a:lnTo>
                  <a:pt x="0" y="598995"/>
                </a:lnTo>
                <a:lnTo>
                  <a:pt x="0" y="619912"/>
                </a:lnTo>
                <a:lnTo>
                  <a:pt x="7607" y="619912"/>
                </a:lnTo>
                <a:lnTo>
                  <a:pt x="7607" y="598995"/>
                </a:lnTo>
                <a:close/>
              </a:path>
              <a:path w="7620" h="848359">
                <a:moveTo>
                  <a:pt x="7607" y="541947"/>
                </a:moveTo>
                <a:lnTo>
                  <a:pt x="0" y="541947"/>
                </a:lnTo>
                <a:lnTo>
                  <a:pt x="0" y="562864"/>
                </a:lnTo>
                <a:lnTo>
                  <a:pt x="7607" y="562864"/>
                </a:lnTo>
                <a:lnTo>
                  <a:pt x="7607" y="541947"/>
                </a:lnTo>
                <a:close/>
              </a:path>
              <a:path w="7620" h="848359">
                <a:moveTo>
                  <a:pt x="7607" y="513422"/>
                </a:moveTo>
                <a:lnTo>
                  <a:pt x="0" y="513422"/>
                </a:lnTo>
                <a:lnTo>
                  <a:pt x="0" y="534339"/>
                </a:lnTo>
                <a:lnTo>
                  <a:pt x="7607" y="534339"/>
                </a:lnTo>
                <a:lnTo>
                  <a:pt x="7607" y="513422"/>
                </a:lnTo>
                <a:close/>
              </a:path>
              <a:path w="7620" h="848359">
                <a:moveTo>
                  <a:pt x="7607" y="484886"/>
                </a:moveTo>
                <a:lnTo>
                  <a:pt x="0" y="484886"/>
                </a:lnTo>
                <a:lnTo>
                  <a:pt x="0" y="505802"/>
                </a:lnTo>
                <a:lnTo>
                  <a:pt x="7607" y="505802"/>
                </a:lnTo>
                <a:lnTo>
                  <a:pt x="7607" y="484886"/>
                </a:lnTo>
                <a:close/>
              </a:path>
              <a:path w="7620" h="848359">
                <a:moveTo>
                  <a:pt x="7607" y="456374"/>
                </a:moveTo>
                <a:lnTo>
                  <a:pt x="0" y="456374"/>
                </a:lnTo>
                <a:lnTo>
                  <a:pt x="0" y="477291"/>
                </a:lnTo>
                <a:lnTo>
                  <a:pt x="7607" y="477291"/>
                </a:lnTo>
                <a:lnTo>
                  <a:pt x="7607" y="456374"/>
                </a:lnTo>
                <a:close/>
              </a:path>
              <a:path w="7620" h="848359">
                <a:moveTo>
                  <a:pt x="7607" y="399326"/>
                </a:moveTo>
                <a:lnTo>
                  <a:pt x="0" y="399326"/>
                </a:lnTo>
                <a:lnTo>
                  <a:pt x="0" y="420243"/>
                </a:lnTo>
                <a:lnTo>
                  <a:pt x="7607" y="420243"/>
                </a:lnTo>
                <a:lnTo>
                  <a:pt x="7607" y="399326"/>
                </a:lnTo>
                <a:close/>
              </a:path>
              <a:path w="7620" h="848359">
                <a:moveTo>
                  <a:pt x="7607" y="370789"/>
                </a:moveTo>
                <a:lnTo>
                  <a:pt x="0" y="370789"/>
                </a:lnTo>
                <a:lnTo>
                  <a:pt x="0" y="391706"/>
                </a:lnTo>
                <a:lnTo>
                  <a:pt x="7607" y="391706"/>
                </a:lnTo>
                <a:lnTo>
                  <a:pt x="7607" y="370789"/>
                </a:lnTo>
                <a:close/>
              </a:path>
              <a:path w="7620" h="848359">
                <a:moveTo>
                  <a:pt x="7607" y="342277"/>
                </a:moveTo>
                <a:lnTo>
                  <a:pt x="0" y="342277"/>
                </a:lnTo>
                <a:lnTo>
                  <a:pt x="0" y="363181"/>
                </a:lnTo>
                <a:lnTo>
                  <a:pt x="7607" y="363181"/>
                </a:lnTo>
                <a:lnTo>
                  <a:pt x="7607" y="342277"/>
                </a:lnTo>
                <a:close/>
              </a:path>
              <a:path w="7620" h="848359">
                <a:moveTo>
                  <a:pt x="7607" y="313766"/>
                </a:moveTo>
                <a:lnTo>
                  <a:pt x="0" y="313766"/>
                </a:lnTo>
                <a:lnTo>
                  <a:pt x="0" y="334670"/>
                </a:lnTo>
                <a:lnTo>
                  <a:pt x="7607" y="334670"/>
                </a:lnTo>
                <a:lnTo>
                  <a:pt x="7607" y="313766"/>
                </a:lnTo>
                <a:close/>
              </a:path>
              <a:path w="7620" h="848359">
                <a:moveTo>
                  <a:pt x="7607" y="285216"/>
                </a:moveTo>
                <a:lnTo>
                  <a:pt x="0" y="285216"/>
                </a:lnTo>
                <a:lnTo>
                  <a:pt x="0" y="306133"/>
                </a:lnTo>
                <a:lnTo>
                  <a:pt x="7607" y="306133"/>
                </a:lnTo>
                <a:lnTo>
                  <a:pt x="7607" y="285216"/>
                </a:lnTo>
                <a:close/>
              </a:path>
              <a:path w="7620" h="848359">
                <a:moveTo>
                  <a:pt x="7607" y="228168"/>
                </a:moveTo>
                <a:lnTo>
                  <a:pt x="0" y="228168"/>
                </a:lnTo>
                <a:lnTo>
                  <a:pt x="0" y="249085"/>
                </a:lnTo>
                <a:lnTo>
                  <a:pt x="7607" y="249085"/>
                </a:lnTo>
                <a:lnTo>
                  <a:pt x="7607" y="228168"/>
                </a:lnTo>
                <a:close/>
              </a:path>
              <a:path w="7620" h="848359">
                <a:moveTo>
                  <a:pt x="7607" y="199656"/>
                </a:moveTo>
                <a:lnTo>
                  <a:pt x="0" y="199656"/>
                </a:lnTo>
                <a:lnTo>
                  <a:pt x="0" y="220573"/>
                </a:lnTo>
                <a:lnTo>
                  <a:pt x="7607" y="220573"/>
                </a:lnTo>
                <a:lnTo>
                  <a:pt x="7607" y="199656"/>
                </a:lnTo>
                <a:close/>
              </a:path>
              <a:path w="7620" h="848359">
                <a:moveTo>
                  <a:pt x="7607" y="171132"/>
                </a:moveTo>
                <a:lnTo>
                  <a:pt x="0" y="171132"/>
                </a:lnTo>
                <a:lnTo>
                  <a:pt x="0" y="192036"/>
                </a:lnTo>
                <a:lnTo>
                  <a:pt x="7607" y="192036"/>
                </a:lnTo>
                <a:lnTo>
                  <a:pt x="7607" y="171132"/>
                </a:lnTo>
                <a:close/>
              </a:path>
              <a:path w="7620" h="848359">
                <a:moveTo>
                  <a:pt x="7607" y="142595"/>
                </a:moveTo>
                <a:lnTo>
                  <a:pt x="0" y="142595"/>
                </a:lnTo>
                <a:lnTo>
                  <a:pt x="0" y="163525"/>
                </a:lnTo>
                <a:lnTo>
                  <a:pt x="7607" y="163525"/>
                </a:lnTo>
                <a:lnTo>
                  <a:pt x="7607" y="142595"/>
                </a:lnTo>
                <a:close/>
              </a:path>
              <a:path w="7620" h="848359">
                <a:moveTo>
                  <a:pt x="7607" y="85559"/>
                </a:moveTo>
                <a:lnTo>
                  <a:pt x="0" y="85559"/>
                </a:lnTo>
                <a:lnTo>
                  <a:pt x="0" y="106464"/>
                </a:lnTo>
                <a:lnTo>
                  <a:pt x="7607" y="106464"/>
                </a:lnTo>
                <a:lnTo>
                  <a:pt x="7607" y="85559"/>
                </a:lnTo>
                <a:close/>
              </a:path>
              <a:path w="7620" h="848359">
                <a:moveTo>
                  <a:pt x="7607" y="57023"/>
                </a:moveTo>
                <a:lnTo>
                  <a:pt x="0" y="57023"/>
                </a:lnTo>
                <a:lnTo>
                  <a:pt x="0" y="77939"/>
                </a:lnTo>
                <a:lnTo>
                  <a:pt x="7607" y="77939"/>
                </a:lnTo>
                <a:lnTo>
                  <a:pt x="7607" y="57023"/>
                </a:lnTo>
                <a:close/>
              </a:path>
              <a:path w="7620" h="848359">
                <a:moveTo>
                  <a:pt x="7607" y="28498"/>
                </a:moveTo>
                <a:lnTo>
                  <a:pt x="0" y="28498"/>
                </a:lnTo>
                <a:lnTo>
                  <a:pt x="0" y="49415"/>
                </a:lnTo>
                <a:lnTo>
                  <a:pt x="7607" y="49415"/>
                </a:lnTo>
                <a:lnTo>
                  <a:pt x="7607" y="28498"/>
                </a:lnTo>
                <a:close/>
              </a:path>
              <a:path w="7620" h="848359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26672" y="6145301"/>
            <a:ext cx="7620" cy="534670"/>
          </a:xfrm>
          <a:custGeom>
            <a:avLst/>
            <a:gdLst/>
            <a:ahLst/>
            <a:cxnLst/>
            <a:rect l="l" t="t" r="r" b="b"/>
            <a:pathLst>
              <a:path w="7620" h="534670">
                <a:moveTo>
                  <a:pt x="7607" y="513435"/>
                </a:moveTo>
                <a:lnTo>
                  <a:pt x="0" y="513435"/>
                </a:lnTo>
                <a:lnTo>
                  <a:pt x="0" y="534352"/>
                </a:lnTo>
                <a:lnTo>
                  <a:pt x="7607" y="534352"/>
                </a:lnTo>
                <a:lnTo>
                  <a:pt x="7607" y="513435"/>
                </a:lnTo>
                <a:close/>
              </a:path>
              <a:path w="7620" h="534670">
                <a:moveTo>
                  <a:pt x="7607" y="484924"/>
                </a:moveTo>
                <a:lnTo>
                  <a:pt x="0" y="484924"/>
                </a:lnTo>
                <a:lnTo>
                  <a:pt x="0" y="505828"/>
                </a:lnTo>
                <a:lnTo>
                  <a:pt x="7607" y="505828"/>
                </a:lnTo>
                <a:lnTo>
                  <a:pt x="7607" y="484924"/>
                </a:lnTo>
                <a:close/>
              </a:path>
              <a:path w="7620" h="534670">
                <a:moveTo>
                  <a:pt x="7607" y="456387"/>
                </a:moveTo>
                <a:lnTo>
                  <a:pt x="0" y="456387"/>
                </a:lnTo>
                <a:lnTo>
                  <a:pt x="0" y="477316"/>
                </a:lnTo>
                <a:lnTo>
                  <a:pt x="7607" y="477316"/>
                </a:lnTo>
                <a:lnTo>
                  <a:pt x="7607" y="456387"/>
                </a:lnTo>
                <a:close/>
              </a:path>
              <a:path w="7620" h="534670">
                <a:moveTo>
                  <a:pt x="7607" y="399351"/>
                </a:moveTo>
                <a:lnTo>
                  <a:pt x="0" y="399351"/>
                </a:lnTo>
                <a:lnTo>
                  <a:pt x="0" y="420255"/>
                </a:lnTo>
                <a:lnTo>
                  <a:pt x="7607" y="420255"/>
                </a:lnTo>
                <a:lnTo>
                  <a:pt x="7607" y="399351"/>
                </a:lnTo>
                <a:close/>
              </a:path>
              <a:path w="7620" h="534670">
                <a:moveTo>
                  <a:pt x="7607" y="370814"/>
                </a:moveTo>
                <a:lnTo>
                  <a:pt x="0" y="370814"/>
                </a:lnTo>
                <a:lnTo>
                  <a:pt x="0" y="391731"/>
                </a:lnTo>
                <a:lnTo>
                  <a:pt x="7607" y="391731"/>
                </a:lnTo>
                <a:lnTo>
                  <a:pt x="7607" y="370814"/>
                </a:lnTo>
                <a:close/>
              </a:path>
              <a:path w="7620" h="534670">
                <a:moveTo>
                  <a:pt x="7607" y="342290"/>
                </a:moveTo>
                <a:lnTo>
                  <a:pt x="0" y="342290"/>
                </a:lnTo>
                <a:lnTo>
                  <a:pt x="0" y="363207"/>
                </a:lnTo>
                <a:lnTo>
                  <a:pt x="7607" y="363207"/>
                </a:lnTo>
                <a:lnTo>
                  <a:pt x="7607" y="342290"/>
                </a:lnTo>
                <a:close/>
              </a:path>
              <a:path w="7620" h="534670">
                <a:moveTo>
                  <a:pt x="7607" y="313778"/>
                </a:moveTo>
                <a:lnTo>
                  <a:pt x="0" y="313778"/>
                </a:lnTo>
                <a:lnTo>
                  <a:pt x="0" y="334683"/>
                </a:lnTo>
                <a:lnTo>
                  <a:pt x="7607" y="334683"/>
                </a:lnTo>
                <a:lnTo>
                  <a:pt x="7607" y="313778"/>
                </a:lnTo>
                <a:close/>
              </a:path>
              <a:path w="7620" h="534670">
                <a:moveTo>
                  <a:pt x="7607" y="285242"/>
                </a:moveTo>
                <a:lnTo>
                  <a:pt x="0" y="285242"/>
                </a:lnTo>
                <a:lnTo>
                  <a:pt x="0" y="306158"/>
                </a:lnTo>
                <a:lnTo>
                  <a:pt x="7607" y="306158"/>
                </a:lnTo>
                <a:lnTo>
                  <a:pt x="7607" y="285242"/>
                </a:lnTo>
                <a:close/>
              </a:path>
              <a:path w="7620" h="534670">
                <a:moveTo>
                  <a:pt x="7607" y="228206"/>
                </a:moveTo>
                <a:lnTo>
                  <a:pt x="0" y="228206"/>
                </a:lnTo>
                <a:lnTo>
                  <a:pt x="0" y="249110"/>
                </a:lnTo>
                <a:lnTo>
                  <a:pt x="7607" y="249110"/>
                </a:lnTo>
                <a:lnTo>
                  <a:pt x="7607" y="228206"/>
                </a:lnTo>
                <a:close/>
              </a:path>
              <a:path w="7620" h="534670">
                <a:moveTo>
                  <a:pt x="7607" y="199669"/>
                </a:moveTo>
                <a:lnTo>
                  <a:pt x="0" y="199669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69"/>
                </a:lnTo>
                <a:close/>
              </a:path>
              <a:path w="7620" h="534670">
                <a:moveTo>
                  <a:pt x="7607" y="171145"/>
                </a:moveTo>
                <a:lnTo>
                  <a:pt x="0" y="171145"/>
                </a:lnTo>
                <a:lnTo>
                  <a:pt x="0" y="192062"/>
                </a:lnTo>
                <a:lnTo>
                  <a:pt x="7607" y="192062"/>
                </a:lnTo>
                <a:lnTo>
                  <a:pt x="7607" y="171145"/>
                </a:lnTo>
                <a:close/>
              </a:path>
              <a:path w="7620" h="534670">
                <a:moveTo>
                  <a:pt x="7607" y="142633"/>
                </a:moveTo>
                <a:lnTo>
                  <a:pt x="0" y="142633"/>
                </a:lnTo>
                <a:lnTo>
                  <a:pt x="0" y="163537"/>
                </a:lnTo>
                <a:lnTo>
                  <a:pt x="7607" y="163537"/>
                </a:lnTo>
                <a:lnTo>
                  <a:pt x="7607" y="142633"/>
                </a:lnTo>
                <a:close/>
              </a:path>
              <a:path w="7620" h="534670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534670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534670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534670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96791" y="6141504"/>
            <a:ext cx="7620" cy="1761489"/>
          </a:xfrm>
          <a:custGeom>
            <a:avLst/>
            <a:gdLst/>
            <a:ahLst/>
            <a:cxnLst/>
            <a:rect l="l" t="t" r="r" b="b"/>
            <a:pathLst>
              <a:path w="7620" h="1761490">
                <a:moveTo>
                  <a:pt x="7607" y="1739976"/>
                </a:moveTo>
                <a:lnTo>
                  <a:pt x="0" y="1739976"/>
                </a:lnTo>
                <a:lnTo>
                  <a:pt x="0" y="1760893"/>
                </a:lnTo>
                <a:lnTo>
                  <a:pt x="7607" y="1760893"/>
                </a:lnTo>
                <a:lnTo>
                  <a:pt x="7607" y="1739976"/>
                </a:lnTo>
                <a:close/>
              </a:path>
              <a:path w="7620" h="1761490">
                <a:moveTo>
                  <a:pt x="7607" y="1711452"/>
                </a:moveTo>
                <a:lnTo>
                  <a:pt x="0" y="1711452"/>
                </a:lnTo>
                <a:lnTo>
                  <a:pt x="0" y="1732368"/>
                </a:lnTo>
                <a:lnTo>
                  <a:pt x="7607" y="1732368"/>
                </a:lnTo>
                <a:lnTo>
                  <a:pt x="7607" y="1711452"/>
                </a:lnTo>
                <a:close/>
              </a:path>
              <a:path w="7620" h="1761490">
                <a:moveTo>
                  <a:pt x="7607" y="1682927"/>
                </a:moveTo>
                <a:lnTo>
                  <a:pt x="0" y="1682927"/>
                </a:lnTo>
                <a:lnTo>
                  <a:pt x="0" y="1703844"/>
                </a:lnTo>
                <a:lnTo>
                  <a:pt x="7607" y="1703844"/>
                </a:lnTo>
                <a:lnTo>
                  <a:pt x="7607" y="1682927"/>
                </a:lnTo>
                <a:close/>
              </a:path>
              <a:path w="7620" h="1761490">
                <a:moveTo>
                  <a:pt x="7607" y="1654403"/>
                </a:moveTo>
                <a:lnTo>
                  <a:pt x="0" y="1654403"/>
                </a:lnTo>
                <a:lnTo>
                  <a:pt x="0" y="1675320"/>
                </a:lnTo>
                <a:lnTo>
                  <a:pt x="7607" y="1675320"/>
                </a:lnTo>
                <a:lnTo>
                  <a:pt x="7607" y="1654403"/>
                </a:lnTo>
                <a:close/>
              </a:path>
              <a:path w="7620" h="1761490">
                <a:moveTo>
                  <a:pt x="7607" y="1597367"/>
                </a:moveTo>
                <a:lnTo>
                  <a:pt x="0" y="1597367"/>
                </a:lnTo>
                <a:lnTo>
                  <a:pt x="0" y="1618284"/>
                </a:lnTo>
                <a:lnTo>
                  <a:pt x="7607" y="1618284"/>
                </a:lnTo>
                <a:lnTo>
                  <a:pt x="7607" y="1597367"/>
                </a:lnTo>
                <a:close/>
              </a:path>
              <a:path w="7620" h="1761490">
                <a:moveTo>
                  <a:pt x="7607" y="1568831"/>
                </a:moveTo>
                <a:lnTo>
                  <a:pt x="0" y="1568831"/>
                </a:lnTo>
                <a:lnTo>
                  <a:pt x="0" y="1589747"/>
                </a:lnTo>
                <a:lnTo>
                  <a:pt x="7607" y="1589747"/>
                </a:lnTo>
                <a:lnTo>
                  <a:pt x="7607" y="1568831"/>
                </a:lnTo>
                <a:close/>
              </a:path>
              <a:path w="7620" h="1761490">
                <a:moveTo>
                  <a:pt x="7607" y="1540306"/>
                </a:moveTo>
                <a:lnTo>
                  <a:pt x="0" y="1540306"/>
                </a:lnTo>
                <a:lnTo>
                  <a:pt x="0" y="1561236"/>
                </a:lnTo>
                <a:lnTo>
                  <a:pt x="7607" y="1561236"/>
                </a:lnTo>
                <a:lnTo>
                  <a:pt x="7607" y="1540306"/>
                </a:lnTo>
                <a:close/>
              </a:path>
              <a:path w="7620" h="1761490">
                <a:moveTo>
                  <a:pt x="7607" y="1511782"/>
                </a:moveTo>
                <a:lnTo>
                  <a:pt x="0" y="1511782"/>
                </a:lnTo>
                <a:lnTo>
                  <a:pt x="0" y="1532699"/>
                </a:lnTo>
                <a:lnTo>
                  <a:pt x="7607" y="1532699"/>
                </a:lnTo>
                <a:lnTo>
                  <a:pt x="7607" y="1511782"/>
                </a:lnTo>
                <a:close/>
              </a:path>
              <a:path w="7620" h="1761490">
                <a:moveTo>
                  <a:pt x="7607" y="1483258"/>
                </a:moveTo>
                <a:lnTo>
                  <a:pt x="0" y="1483258"/>
                </a:lnTo>
                <a:lnTo>
                  <a:pt x="0" y="1504175"/>
                </a:lnTo>
                <a:lnTo>
                  <a:pt x="7607" y="1504175"/>
                </a:lnTo>
                <a:lnTo>
                  <a:pt x="7607" y="1483258"/>
                </a:lnTo>
                <a:close/>
              </a:path>
              <a:path w="7620" h="1761490">
                <a:moveTo>
                  <a:pt x="7607" y="1426210"/>
                </a:moveTo>
                <a:lnTo>
                  <a:pt x="0" y="1426210"/>
                </a:lnTo>
                <a:lnTo>
                  <a:pt x="0" y="1447126"/>
                </a:lnTo>
                <a:lnTo>
                  <a:pt x="7607" y="1447126"/>
                </a:lnTo>
                <a:lnTo>
                  <a:pt x="7607" y="1426210"/>
                </a:lnTo>
                <a:close/>
              </a:path>
              <a:path w="7620" h="1761490">
                <a:moveTo>
                  <a:pt x="7607" y="1397685"/>
                </a:moveTo>
                <a:lnTo>
                  <a:pt x="0" y="1397685"/>
                </a:lnTo>
                <a:lnTo>
                  <a:pt x="0" y="1418602"/>
                </a:lnTo>
                <a:lnTo>
                  <a:pt x="7607" y="1418602"/>
                </a:lnTo>
                <a:lnTo>
                  <a:pt x="7607" y="1397685"/>
                </a:lnTo>
                <a:close/>
              </a:path>
              <a:path w="7620" h="1761490">
                <a:moveTo>
                  <a:pt x="7607" y="1369161"/>
                </a:moveTo>
                <a:lnTo>
                  <a:pt x="0" y="1369161"/>
                </a:lnTo>
                <a:lnTo>
                  <a:pt x="0" y="1390078"/>
                </a:lnTo>
                <a:lnTo>
                  <a:pt x="7607" y="1390078"/>
                </a:lnTo>
                <a:lnTo>
                  <a:pt x="7607" y="1369161"/>
                </a:lnTo>
                <a:close/>
              </a:path>
              <a:path w="7620" h="1761490">
                <a:moveTo>
                  <a:pt x="7607" y="1340637"/>
                </a:moveTo>
                <a:lnTo>
                  <a:pt x="0" y="1340637"/>
                </a:lnTo>
                <a:lnTo>
                  <a:pt x="0" y="1361554"/>
                </a:lnTo>
                <a:lnTo>
                  <a:pt x="7607" y="1361554"/>
                </a:lnTo>
                <a:lnTo>
                  <a:pt x="7607" y="1340637"/>
                </a:lnTo>
                <a:close/>
              </a:path>
              <a:path w="7620" h="1761490">
                <a:moveTo>
                  <a:pt x="7607" y="1283589"/>
                </a:moveTo>
                <a:lnTo>
                  <a:pt x="0" y="1283589"/>
                </a:lnTo>
                <a:lnTo>
                  <a:pt x="0" y="1304505"/>
                </a:lnTo>
                <a:lnTo>
                  <a:pt x="7607" y="1304505"/>
                </a:lnTo>
                <a:lnTo>
                  <a:pt x="7607" y="1283589"/>
                </a:lnTo>
                <a:close/>
              </a:path>
              <a:path w="7620" h="1761490">
                <a:moveTo>
                  <a:pt x="7607" y="1255064"/>
                </a:moveTo>
                <a:lnTo>
                  <a:pt x="0" y="1255064"/>
                </a:lnTo>
                <a:lnTo>
                  <a:pt x="0" y="1275981"/>
                </a:lnTo>
                <a:lnTo>
                  <a:pt x="7607" y="1275981"/>
                </a:lnTo>
                <a:lnTo>
                  <a:pt x="7607" y="1255064"/>
                </a:lnTo>
                <a:close/>
              </a:path>
              <a:path w="7620" h="1761490">
                <a:moveTo>
                  <a:pt x="7607" y="1226540"/>
                </a:moveTo>
                <a:lnTo>
                  <a:pt x="0" y="1226540"/>
                </a:lnTo>
                <a:lnTo>
                  <a:pt x="0" y="1247457"/>
                </a:lnTo>
                <a:lnTo>
                  <a:pt x="7607" y="1247457"/>
                </a:lnTo>
                <a:lnTo>
                  <a:pt x="7607" y="1226540"/>
                </a:lnTo>
                <a:close/>
              </a:path>
              <a:path w="7620" h="1761490">
                <a:moveTo>
                  <a:pt x="7607" y="1198016"/>
                </a:moveTo>
                <a:lnTo>
                  <a:pt x="0" y="1198016"/>
                </a:lnTo>
                <a:lnTo>
                  <a:pt x="0" y="1218946"/>
                </a:lnTo>
                <a:lnTo>
                  <a:pt x="7607" y="1218946"/>
                </a:lnTo>
                <a:lnTo>
                  <a:pt x="7607" y="1198016"/>
                </a:lnTo>
                <a:close/>
              </a:path>
              <a:path w="7620" h="1761490">
                <a:moveTo>
                  <a:pt x="7607" y="1140968"/>
                </a:moveTo>
                <a:lnTo>
                  <a:pt x="0" y="1140968"/>
                </a:lnTo>
                <a:lnTo>
                  <a:pt x="0" y="1161884"/>
                </a:lnTo>
                <a:lnTo>
                  <a:pt x="7607" y="1161884"/>
                </a:lnTo>
                <a:lnTo>
                  <a:pt x="7607" y="1140968"/>
                </a:lnTo>
                <a:close/>
              </a:path>
              <a:path w="7620" h="1761490">
                <a:moveTo>
                  <a:pt x="7607" y="1112456"/>
                </a:moveTo>
                <a:lnTo>
                  <a:pt x="0" y="1112456"/>
                </a:lnTo>
                <a:lnTo>
                  <a:pt x="0" y="1133360"/>
                </a:lnTo>
                <a:lnTo>
                  <a:pt x="7607" y="1133360"/>
                </a:lnTo>
                <a:lnTo>
                  <a:pt x="7607" y="1112456"/>
                </a:lnTo>
                <a:close/>
              </a:path>
              <a:path w="7620" h="1761490">
                <a:moveTo>
                  <a:pt x="7607" y="1083919"/>
                </a:moveTo>
                <a:lnTo>
                  <a:pt x="0" y="1083919"/>
                </a:lnTo>
                <a:lnTo>
                  <a:pt x="0" y="1104836"/>
                </a:lnTo>
                <a:lnTo>
                  <a:pt x="7607" y="1104836"/>
                </a:lnTo>
                <a:lnTo>
                  <a:pt x="7607" y="1083919"/>
                </a:lnTo>
                <a:close/>
              </a:path>
              <a:path w="7620" h="1761490">
                <a:moveTo>
                  <a:pt x="7607" y="1055395"/>
                </a:moveTo>
                <a:lnTo>
                  <a:pt x="0" y="1055395"/>
                </a:lnTo>
                <a:lnTo>
                  <a:pt x="0" y="1076312"/>
                </a:lnTo>
                <a:lnTo>
                  <a:pt x="7607" y="1076312"/>
                </a:lnTo>
                <a:lnTo>
                  <a:pt x="7607" y="1055395"/>
                </a:lnTo>
                <a:close/>
              </a:path>
              <a:path w="7620" h="1761490">
                <a:moveTo>
                  <a:pt x="7607" y="998347"/>
                </a:moveTo>
                <a:lnTo>
                  <a:pt x="0" y="998347"/>
                </a:lnTo>
                <a:lnTo>
                  <a:pt x="0" y="1019263"/>
                </a:lnTo>
                <a:lnTo>
                  <a:pt x="7607" y="1019263"/>
                </a:lnTo>
                <a:lnTo>
                  <a:pt x="7607" y="998347"/>
                </a:lnTo>
                <a:close/>
              </a:path>
              <a:path w="7620" h="1761490">
                <a:moveTo>
                  <a:pt x="7607" y="969822"/>
                </a:moveTo>
                <a:lnTo>
                  <a:pt x="0" y="969822"/>
                </a:lnTo>
                <a:lnTo>
                  <a:pt x="0" y="990739"/>
                </a:lnTo>
                <a:lnTo>
                  <a:pt x="7607" y="990739"/>
                </a:lnTo>
                <a:lnTo>
                  <a:pt x="7607" y="969822"/>
                </a:lnTo>
                <a:close/>
              </a:path>
              <a:path w="7620" h="1761490">
                <a:moveTo>
                  <a:pt x="7607" y="941298"/>
                </a:moveTo>
                <a:lnTo>
                  <a:pt x="0" y="941298"/>
                </a:lnTo>
                <a:lnTo>
                  <a:pt x="0" y="962215"/>
                </a:lnTo>
                <a:lnTo>
                  <a:pt x="7607" y="962215"/>
                </a:lnTo>
                <a:lnTo>
                  <a:pt x="7607" y="941298"/>
                </a:lnTo>
                <a:close/>
              </a:path>
              <a:path w="7620" h="1761490">
                <a:moveTo>
                  <a:pt x="7607" y="912774"/>
                </a:moveTo>
                <a:lnTo>
                  <a:pt x="0" y="912774"/>
                </a:lnTo>
                <a:lnTo>
                  <a:pt x="0" y="933691"/>
                </a:lnTo>
                <a:lnTo>
                  <a:pt x="7607" y="933691"/>
                </a:lnTo>
                <a:lnTo>
                  <a:pt x="7607" y="912774"/>
                </a:lnTo>
                <a:close/>
              </a:path>
              <a:path w="7620" h="1761490">
                <a:moveTo>
                  <a:pt x="7607" y="884250"/>
                </a:moveTo>
                <a:lnTo>
                  <a:pt x="0" y="884250"/>
                </a:lnTo>
                <a:lnTo>
                  <a:pt x="0" y="905167"/>
                </a:lnTo>
                <a:lnTo>
                  <a:pt x="7607" y="905167"/>
                </a:lnTo>
                <a:lnTo>
                  <a:pt x="7607" y="884250"/>
                </a:lnTo>
                <a:close/>
              </a:path>
              <a:path w="7620" h="1761490">
                <a:moveTo>
                  <a:pt x="7607" y="827201"/>
                </a:moveTo>
                <a:lnTo>
                  <a:pt x="0" y="827201"/>
                </a:lnTo>
                <a:lnTo>
                  <a:pt x="0" y="848118"/>
                </a:lnTo>
                <a:lnTo>
                  <a:pt x="7607" y="848118"/>
                </a:lnTo>
                <a:lnTo>
                  <a:pt x="7607" y="827201"/>
                </a:lnTo>
                <a:close/>
              </a:path>
              <a:path w="7620" h="1761490">
                <a:moveTo>
                  <a:pt x="7607" y="798677"/>
                </a:moveTo>
                <a:lnTo>
                  <a:pt x="0" y="798677"/>
                </a:lnTo>
                <a:lnTo>
                  <a:pt x="0" y="819594"/>
                </a:lnTo>
                <a:lnTo>
                  <a:pt x="7607" y="819594"/>
                </a:lnTo>
                <a:lnTo>
                  <a:pt x="7607" y="798677"/>
                </a:lnTo>
                <a:close/>
              </a:path>
              <a:path w="7620" h="1761490">
                <a:moveTo>
                  <a:pt x="7607" y="770166"/>
                </a:moveTo>
                <a:lnTo>
                  <a:pt x="0" y="770166"/>
                </a:lnTo>
                <a:lnTo>
                  <a:pt x="0" y="791070"/>
                </a:lnTo>
                <a:lnTo>
                  <a:pt x="7607" y="791070"/>
                </a:lnTo>
                <a:lnTo>
                  <a:pt x="7607" y="770166"/>
                </a:lnTo>
                <a:close/>
              </a:path>
              <a:path w="7620" h="1761490">
                <a:moveTo>
                  <a:pt x="7607" y="741616"/>
                </a:moveTo>
                <a:lnTo>
                  <a:pt x="0" y="741616"/>
                </a:lnTo>
                <a:lnTo>
                  <a:pt x="0" y="762533"/>
                </a:lnTo>
                <a:lnTo>
                  <a:pt x="7607" y="762533"/>
                </a:lnTo>
                <a:lnTo>
                  <a:pt x="7607" y="741616"/>
                </a:lnTo>
                <a:close/>
              </a:path>
              <a:path w="7620" h="1761490">
                <a:moveTo>
                  <a:pt x="7607" y="684580"/>
                </a:moveTo>
                <a:lnTo>
                  <a:pt x="0" y="684580"/>
                </a:lnTo>
                <a:lnTo>
                  <a:pt x="0" y="705485"/>
                </a:lnTo>
                <a:lnTo>
                  <a:pt x="7607" y="705485"/>
                </a:lnTo>
                <a:lnTo>
                  <a:pt x="7607" y="684580"/>
                </a:lnTo>
                <a:close/>
              </a:path>
              <a:path w="7620" h="1761490">
                <a:moveTo>
                  <a:pt x="7607" y="656056"/>
                </a:moveTo>
                <a:lnTo>
                  <a:pt x="0" y="656056"/>
                </a:lnTo>
                <a:lnTo>
                  <a:pt x="0" y="676973"/>
                </a:lnTo>
                <a:lnTo>
                  <a:pt x="7607" y="676973"/>
                </a:lnTo>
                <a:lnTo>
                  <a:pt x="7607" y="656056"/>
                </a:lnTo>
                <a:close/>
              </a:path>
              <a:path w="7620" h="1761490">
                <a:moveTo>
                  <a:pt x="7607" y="627519"/>
                </a:moveTo>
                <a:lnTo>
                  <a:pt x="0" y="627519"/>
                </a:lnTo>
                <a:lnTo>
                  <a:pt x="0" y="648436"/>
                </a:lnTo>
                <a:lnTo>
                  <a:pt x="7607" y="648436"/>
                </a:lnTo>
                <a:lnTo>
                  <a:pt x="7607" y="627519"/>
                </a:lnTo>
                <a:close/>
              </a:path>
              <a:path w="7620" h="1761490">
                <a:moveTo>
                  <a:pt x="7607" y="599020"/>
                </a:moveTo>
                <a:lnTo>
                  <a:pt x="0" y="599020"/>
                </a:lnTo>
                <a:lnTo>
                  <a:pt x="0" y="619925"/>
                </a:lnTo>
                <a:lnTo>
                  <a:pt x="7607" y="619925"/>
                </a:lnTo>
                <a:lnTo>
                  <a:pt x="7607" y="599020"/>
                </a:lnTo>
                <a:close/>
              </a:path>
              <a:path w="7620" h="1761490">
                <a:moveTo>
                  <a:pt x="7607" y="541947"/>
                </a:moveTo>
                <a:lnTo>
                  <a:pt x="0" y="541947"/>
                </a:lnTo>
                <a:lnTo>
                  <a:pt x="0" y="562876"/>
                </a:lnTo>
                <a:lnTo>
                  <a:pt x="7607" y="562876"/>
                </a:lnTo>
                <a:lnTo>
                  <a:pt x="7607" y="541947"/>
                </a:lnTo>
                <a:close/>
              </a:path>
              <a:path w="7620" h="1761490">
                <a:moveTo>
                  <a:pt x="7607" y="513448"/>
                </a:moveTo>
                <a:lnTo>
                  <a:pt x="0" y="513448"/>
                </a:lnTo>
                <a:lnTo>
                  <a:pt x="0" y="534352"/>
                </a:lnTo>
                <a:lnTo>
                  <a:pt x="7607" y="534352"/>
                </a:lnTo>
                <a:lnTo>
                  <a:pt x="7607" y="513448"/>
                </a:lnTo>
                <a:close/>
              </a:path>
              <a:path w="7620" h="1761490">
                <a:moveTo>
                  <a:pt x="7607" y="484898"/>
                </a:moveTo>
                <a:lnTo>
                  <a:pt x="0" y="484898"/>
                </a:lnTo>
                <a:lnTo>
                  <a:pt x="0" y="505815"/>
                </a:lnTo>
                <a:lnTo>
                  <a:pt x="7607" y="505815"/>
                </a:lnTo>
                <a:lnTo>
                  <a:pt x="7607" y="484898"/>
                </a:lnTo>
                <a:close/>
              </a:path>
              <a:path w="7620" h="1761490">
                <a:moveTo>
                  <a:pt x="7607" y="456387"/>
                </a:moveTo>
                <a:lnTo>
                  <a:pt x="0" y="456387"/>
                </a:lnTo>
                <a:lnTo>
                  <a:pt x="0" y="477304"/>
                </a:lnTo>
                <a:lnTo>
                  <a:pt x="7607" y="477304"/>
                </a:lnTo>
                <a:lnTo>
                  <a:pt x="7607" y="456387"/>
                </a:lnTo>
                <a:close/>
              </a:path>
              <a:path w="7620" h="1761490">
                <a:moveTo>
                  <a:pt x="7607" y="427863"/>
                </a:moveTo>
                <a:lnTo>
                  <a:pt x="0" y="427863"/>
                </a:lnTo>
                <a:lnTo>
                  <a:pt x="0" y="448767"/>
                </a:lnTo>
                <a:lnTo>
                  <a:pt x="7607" y="448767"/>
                </a:lnTo>
                <a:lnTo>
                  <a:pt x="7607" y="427863"/>
                </a:lnTo>
                <a:close/>
              </a:path>
              <a:path w="7620" h="1761490">
                <a:moveTo>
                  <a:pt x="7607" y="370814"/>
                </a:moveTo>
                <a:lnTo>
                  <a:pt x="0" y="370814"/>
                </a:lnTo>
                <a:lnTo>
                  <a:pt x="0" y="391731"/>
                </a:lnTo>
                <a:lnTo>
                  <a:pt x="7607" y="391731"/>
                </a:lnTo>
                <a:lnTo>
                  <a:pt x="7607" y="370814"/>
                </a:lnTo>
                <a:close/>
              </a:path>
              <a:path w="7620" h="1761490">
                <a:moveTo>
                  <a:pt x="7607" y="342277"/>
                </a:moveTo>
                <a:lnTo>
                  <a:pt x="0" y="342277"/>
                </a:lnTo>
                <a:lnTo>
                  <a:pt x="0" y="363207"/>
                </a:lnTo>
                <a:lnTo>
                  <a:pt x="7607" y="363207"/>
                </a:lnTo>
                <a:lnTo>
                  <a:pt x="7607" y="342277"/>
                </a:lnTo>
                <a:close/>
              </a:path>
              <a:path w="7620" h="1761490">
                <a:moveTo>
                  <a:pt x="7607" y="313766"/>
                </a:moveTo>
                <a:lnTo>
                  <a:pt x="0" y="313766"/>
                </a:lnTo>
                <a:lnTo>
                  <a:pt x="0" y="334683"/>
                </a:lnTo>
                <a:lnTo>
                  <a:pt x="7607" y="334683"/>
                </a:lnTo>
                <a:lnTo>
                  <a:pt x="7607" y="313766"/>
                </a:lnTo>
                <a:close/>
              </a:path>
              <a:path w="7620" h="1761490">
                <a:moveTo>
                  <a:pt x="7607" y="285229"/>
                </a:moveTo>
                <a:lnTo>
                  <a:pt x="0" y="285229"/>
                </a:lnTo>
                <a:lnTo>
                  <a:pt x="0" y="306146"/>
                </a:lnTo>
                <a:lnTo>
                  <a:pt x="7607" y="306146"/>
                </a:lnTo>
                <a:lnTo>
                  <a:pt x="7607" y="285229"/>
                </a:lnTo>
                <a:close/>
              </a:path>
              <a:path w="7620" h="1761490">
                <a:moveTo>
                  <a:pt x="7607" y="228180"/>
                </a:moveTo>
                <a:lnTo>
                  <a:pt x="0" y="228180"/>
                </a:lnTo>
                <a:lnTo>
                  <a:pt x="0" y="249097"/>
                </a:lnTo>
                <a:lnTo>
                  <a:pt x="7607" y="249097"/>
                </a:lnTo>
                <a:lnTo>
                  <a:pt x="7607" y="228180"/>
                </a:lnTo>
                <a:close/>
              </a:path>
              <a:path w="7620" h="1761490">
                <a:moveTo>
                  <a:pt x="7607" y="199669"/>
                </a:moveTo>
                <a:lnTo>
                  <a:pt x="0" y="199669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69"/>
                </a:lnTo>
                <a:close/>
              </a:path>
              <a:path w="7620" h="1761490">
                <a:moveTo>
                  <a:pt x="7607" y="171145"/>
                </a:moveTo>
                <a:lnTo>
                  <a:pt x="0" y="171145"/>
                </a:lnTo>
                <a:lnTo>
                  <a:pt x="0" y="192049"/>
                </a:lnTo>
                <a:lnTo>
                  <a:pt x="7607" y="192049"/>
                </a:lnTo>
                <a:lnTo>
                  <a:pt x="7607" y="171145"/>
                </a:lnTo>
                <a:close/>
              </a:path>
              <a:path w="7620" h="1761490">
                <a:moveTo>
                  <a:pt x="7607" y="142608"/>
                </a:moveTo>
                <a:lnTo>
                  <a:pt x="0" y="142608"/>
                </a:lnTo>
                <a:lnTo>
                  <a:pt x="0" y="163525"/>
                </a:lnTo>
                <a:lnTo>
                  <a:pt x="7607" y="163525"/>
                </a:lnTo>
                <a:lnTo>
                  <a:pt x="7607" y="142608"/>
                </a:lnTo>
                <a:close/>
              </a:path>
              <a:path w="7620" h="1761490">
                <a:moveTo>
                  <a:pt x="7607" y="85572"/>
                </a:moveTo>
                <a:lnTo>
                  <a:pt x="0" y="85572"/>
                </a:lnTo>
                <a:lnTo>
                  <a:pt x="0" y="106476"/>
                </a:lnTo>
                <a:lnTo>
                  <a:pt x="7607" y="106476"/>
                </a:lnTo>
                <a:lnTo>
                  <a:pt x="7607" y="85572"/>
                </a:lnTo>
                <a:close/>
              </a:path>
              <a:path w="7620" h="1761490">
                <a:moveTo>
                  <a:pt x="7607" y="57061"/>
                </a:moveTo>
                <a:lnTo>
                  <a:pt x="0" y="57061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61"/>
                </a:lnTo>
                <a:close/>
              </a:path>
              <a:path w="7620" h="1761490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1761490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94429" y="5378945"/>
            <a:ext cx="7620" cy="706120"/>
          </a:xfrm>
          <a:custGeom>
            <a:avLst/>
            <a:gdLst/>
            <a:ahLst/>
            <a:cxnLst/>
            <a:rect l="l" t="t" r="r" b="b"/>
            <a:pathLst>
              <a:path w="7620" h="706120">
                <a:moveTo>
                  <a:pt x="7607" y="684580"/>
                </a:moveTo>
                <a:lnTo>
                  <a:pt x="0" y="684580"/>
                </a:lnTo>
                <a:lnTo>
                  <a:pt x="0" y="705497"/>
                </a:lnTo>
                <a:lnTo>
                  <a:pt x="7607" y="705497"/>
                </a:lnTo>
                <a:lnTo>
                  <a:pt x="7607" y="684580"/>
                </a:lnTo>
                <a:close/>
              </a:path>
              <a:path w="7620" h="706120">
                <a:moveTo>
                  <a:pt x="7607" y="656056"/>
                </a:moveTo>
                <a:lnTo>
                  <a:pt x="0" y="656056"/>
                </a:lnTo>
                <a:lnTo>
                  <a:pt x="0" y="676973"/>
                </a:lnTo>
                <a:lnTo>
                  <a:pt x="7607" y="676973"/>
                </a:lnTo>
                <a:lnTo>
                  <a:pt x="7607" y="656056"/>
                </a:lnTo>
                <a:close/>
              </a:path>
              <a:path w="7620" h="706120">
                <a:moveTo>
                  <a:pt x="7607" y="627545"/>
                </a:moveTo>
                <a:lnTo>
                  <a:pt x="0" y="627545"/>
                </a:lnTo>
                <a:lnTo>
                  <a:pt x="0" y="648449"/>
                </a:lnTo>
                <a:lnTo>
                  <a:pt x="7607" y="648449"/>
                </a:lnTo>
                <a:lnTo>
                  <a:pt x="7607" y="627545"/>
                </a:lnTo>
                <a:close/>
              </a:path>
              <a:path w="7620" h="706120">
                <a:moveTo>
                  <a:pt x="7607" y="599008"/>
                </a:moveTo>
                <a:lnTo>
                  <a:pt x="0" y="599008"/>
                </a:lnTo>
                <a:lnTo>
                  <a:pt x="0" y="619925"/>
                </a:lnTo>
                <a:lnTo>
                  <a:pt x="7607" y="619925"/>
                </a:lnTo>
                <a:lnTo>
                  <a:pt x="7607" y="599008"/>
                </a:lnTo>
                <a:close/>
              </a:path>
              <a:path w="7620" h="706120">
                <a:moveTo>
                  <a:pt x="7607" y="541972"/>
                </a:moveTo>
                <a:lnTo>
                  <a:pt x="0" y="541972"/>
                </a:lnTo>
                <a:lnTo>
                  <a:pt x="0" y="562876"/>
                </a:lnTo>
                <a:lnTo>
                  <a:pt x="7607" y="562876"/>
                </a:lnTo>
                <a:lnTo>
                  <a:pt x="7607" y="541972"/>
                </a:lnTo>
                <a:close/>
              </a:path>
              <a:path w="7620" h="706120">
                <a:moveTo>
                  <a:pt x="7607" y="513435"/>
                </a:moveTo>
                <a:lnTo>
                  <a:pt x="0" y="513435"/>
                </a:lnTo>
                <a:lnTo>
                  <a:pt x="0" y="534352"/>
                </a:lnTo>
                <a:lnTo>
                  <a:pt x="7607" y="534352"/>
                </a:lnTo>
                <a:lnTo>
                  <a:pt x="7607" y="513435"/>
                </a:lnTo>
                <a:close/>
              </a:path>
              <a:path w="7620" h="706120">
                <a:moveTo>
                  <a:pt x="7607" y="484911"/>
                </a:moveTo>
                <a:lnTo>
                  <a:pt x="0" y="484911"/>
                </a:lnTo>
                <a:lnTo>
                  <a:pt x="0" y="505828"/>
                </a:lnTo>
                <a:lnTo>
                  <a:pt x="7607" y="505828"/>
                </a:lnTo>
                <a:lnTo>
                  <a:pt x="7607" y="484911"/>
                </a:lnTo>
                <a:close/>
              </a:path>
              <a:path w="7620" h="706120">
                <a:moveTo>
                  <a:pt x="7607" y="456399"/>
                </a:moveTo>
                <a:lnTo>
                  <a:pt x="0" y="456399"/>
                </a:lnTo>
                <a:lnTo>
                  <a:pt x="0" y="477304"/>
                </a:lnTo>
                <a:lnTo>
                  <a:pt x="7607" y="477304"/>
                </a:lnTo>
                <a:lnTo>
                  <a:pt x="7607" y="456399"/>
                </a:lnTo>
                <a:close/>
              </a:path>
              <a:path w="7620" h="706120">
                <a:moveTo>
                  <a:pt x="7607" y="399338"/>
                </a:moveTo>
                <a:lnTo>
                  <a:pt x="0" y="399338"/>
                </a:lnTo>
                <a:lnTo>
                  <a:pt x="0" y="420255"/>
                </a:lnTo>
                <a:lnTo>
                  <a:pt x="7607" y="420255"/>
                </a:lnTo>
                <a:lnTo>
                  <a:pt x="7607" y="399338"/>
                </a:lnTo>
                <a:close/>
              </a:path>
              <a:path w="7620" h="706120">
                <a:moveTo>
                  <a:pt x="7607" y="370827"/>
                </a:moveTo>
                <a:lnTo>
                  <a:pt x="0" y="370827"/>
                </a:lnTo>
                <a:lnTo>
                  <a:pt x="0" y="391731"/>
                </a:lnTo>
                <a:lnTo>
                  <a:pt x="7607" y="391731"/>
                </a:lnTo>
                <a:lnTo>
                  <a:pt x="7607" y="370827"/>
                </a:lnTo>
                <a:close/>
              </a:path>
              <a:path w="7620" h="706120">
                <a:moveTo>
                  <a:pt x="7607" y="342290"/>
                </a:moveTo>
                <a:lnTo>
                  <a:pt x="0" y="342290"/>
                </a:lnTo>
                <a:lnTo>
                  <a:pt x="0" y="363220"/>
                </a:lnTo>
                <a:lnTo>
                  <a:pt x="7607" y="363220"/>
                </a:lnTo>
                <a:lnTo>
                  <a:pt x="7607" y="342290"/>
                </a:lnTo>
                <a:close/>
              </a:path>
              <a:path w="7620" h="706120">
                <a:moveTo>
                  <a:pt x="7607" y="313766"/>
                </a:moveTo>
                <a:lnTo>
                  <a:pt x="0" y="313766"/>
                </a:lnTo>
                <a:lnTo>
                  <a:pt x="0" y="334683"/>
                </a:lnTo>
                <a:lnTo>
                  <a:pt x="7607" y="334683"/>
                </a:lnTo>
                <a:lnTo>
                  <a:pt x="7607" y="313766"/>
                </a:lnTo>
                <a:close/>
              </a:path>
              <a:path w="7620" h="706120">
                <a:moveTo>
                  <a:pt x="7607" y="256717"/>
                </a:moveTo>
                <a:lnTo>
                  <a:pt x="0" y="256717"/>
                </a:lnTo>
                <a:lnTo>
                  <a:pt x="0" y="277634"/>
                </a:lnTo>
                <a:lnTo>
                  <a:pt x="7607" y="277634"/>
                </a:lnTo>
                <a:lnTo>
                  <a:pt x="7607" y="256717"/>
                </a:lnTo>
                <a:close/>
              </a:path>
              <a:path w="7620" h="706120">
                <a:moveTo>
                  <a:pt x="7607" y="228193"/>
                </a:moveTo>
                <a:lnTo>
                  <a:pt x="0" y="228193"/>
                </a:lnTo>
                <a:lnTo>
                  <a:pt x="0" y="249110"/>
                </a:lnTo>
                <a:lnTo>
                  <a:pt x="7607" y="249110"/>
                </a:lnTo>
                <a:lnTo>
                  <a:pt x="7607" y="228193"/>
                </a:lnTo>
                <a:close/>
              </a:path>
              <a:path w="7620" h="706120">
                <a:moveTo>
                  <a:pt x="7607" y="199669"/>
                </a:moveTo>
                <a:lnTo>
                  <a:pt x="0" y="199669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69"/>
                </a:lnTo>
                <a:close/>
              </a:path>
              <a:path w="7620" h="706120">
                <a:moveTo>
                  <a:pt x="7607" y="171145"/>
                </a:moveTo>
                <a:lnTo>
                  <a:pt x="0" y="171145"/>
                </a:lnTo>
                <a:lnTo>
                  <a:pt x="0" y="192062"/>
                </a:lnTo>
                <a:lnTo>
                  <a:pt x="7607" y="192062"/>
                </a:lnTo>
                <a:lnTo>
                  <a:pt x="7607" y="171145"/>
                </a:lnTo>
                <a:close/>
              </a:path>
              <a:path w="7620" h="706120">
                <a:moveTo>
                  <a:pt x="7607" y="142608"/>
                </a:moveTo>
                <a:lnTo>
                  <a:pt x="0" y="142608"/>
                </a:lnTo>
                <a:lnTo>
                  <a:pt x="0" y="163537"/>
                </a:lnTo>
                <a:lnTo>
                  <a:pt x="7607" y="163537"/>
                </a:lnTo>
                <a:lnTo>
                  <a:pt x="7607" y="142608"/>
                </a:lnTo>
                <a:close/>
              </a:path>
              <a:path w="7620" h="706120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706120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06120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06120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4449698" y="6303136"/>
            <a:ext cx="376555" cy="1631950"/>
            <a:chOff x="4449698" y="6303136"/>
            <a:chExt cx="376555" cy="1631950"/>
          </a:xfrm>
        </p:grpSpPr>
        <p:sp>
          <p:nvSpPr>
            <p:cNvPr id="42" name="object 42"/>
            <p:cNvSpPr/>
            <p:nvPr/>
          </p:nvSpPr>
          <p:spPr>
            <a:xfrm>
              <a:off x="4508652" y="6459080"/>
              <a:ext cx="318135" cy="530860"/>
            </a:xfrm>
            <a:custGeom>
              <a:avLst/>
              <a:gdLst/>
              <a:ahLst/>
              <a:cxnLst/>
              <a:rect l="l" t="t" r="r" b="b"/>
              <a:pathLst>
                <a:path w="318135" h="530859">
                  <a:moveTo>
                    <a:pt x="5702" y="199656"/>
                  </a:moveTo>
                  <a:lnTo>
                    <a:pt x="0" y="199656"/>
                  </a:lnTo>
                  <a:lnTo>
                    <a:pt x="0" y="220573"/>
                  </a:lnTo>
                  <a:lnTo>
                    <a:pt x="5702" y="220573"/>
                  </a:lnTo>
                  <a:lnTo>
                    <a:pt x="5702" y="199656"/>
                  </a:lnTo>
                  <a:close/>
                </a:path>
                <a:path w="318135" h="530859">
                  <a:moveTo>
                    <a:pt x="5702" y="171145"/>
                  </a:moveTo>
                  <a:lnTo>
                    <a:pt x="0" y="171145"/>
                  </a:lnTo>
                  <a:lnTo>
                    <a:pt x="0" y="192049"/>
                  </a:lnTo>
                  <a:lnTo>
                    <a:pt x="5702" y="192049"/>
                  </a:lnTo>
                  <a:lnTo>
                    <a:pt x="5702" y="171145"/>
                  </a:lnTo>
                  <a:close/>
                </a:path>
                <a:path w="318135" h="530859">
                  <a:moveTo>
                    <a:pt x="5702" y="142608"/>
                  </a:moveTo>
                  <a:lnTo>
                    <a:pt x="0" y="142608"/>
                  </a:lnTo>
                  <a:lnTo>
                    <a:pt x="0" y="163537"/>
                  </a:lnTo>
                  <a:lnTo>
                    <a:pt x="5702" y="163537"/>
                  </a:lnTo>
                  <a:lnTo>
                    <a:pt x="5702" y="142608"/>
                  </a:lnTo>
                  <a:close/>
                </a:path>
                <a:path w="318135" h="530859">
                  <a:moveTo>
                    <a:pt x="5702" y="114084"/>
                  </a:moveTo>
                  <a:lnTo>
                    <a:pt x="0" y="114084"/>
                  </a:lnTo>
                  <a:lnTo>
                    <a:pt x="0" y="135001"/>
                  </a:lnTo>
                  <a:lnTo>
                    <a:pt x="5702" y="135001"/>
                  </a:lnTo>
                  <a:lnTo>
                    <a:pt x="5702" y="114084"/>
                  </a:lnTo>
                  <a:close/>
                </a:path>
                <a:path w="318135" h="530859">
                  <a:moveTo>
                    <a:pt x="5702" y="57035"/>
                  </a:moveTo>
                  <a:lnTo>
                    <a:pt x="0" y="57035"/>
                  </a:lnTo>
                  <a:lnTo>
                    <a:pt x="0" y="77952"/>
                  </a:lnTo>
                  <a:lnTo>
                    <a:pt x="5702" y="77952"/>
                  </a:lnTo>
                  <a:lnTo>
                    <a:pt x="5702" y="57035"/>
                  </a:lnTo>
                  <a:close/>
                </a:path>
                <a:path w="318135" h="530859">
                  <a:moveTo>
                    <a:pt x="5702" y="28511"/>
                  </a:moveTo>
                  <a:lnTo>
                    <a:pt x="0" y="28511"/>
                  </a:lnTo>
                  <a:lnTo>
                    <a:pt x="0" y="49428"/>
                  </a:lnTo>
                  <a:lnTo>
                    <a:pt x="5702" y="49428"/>
                  </a:lnTo>
                  <a:lnTo>
                    <a:pt x="5702" y="28511"/>
                  </a:lnTo>
                  <a:close/>
                </a:path>
                <a:path w="318135" h="530859">
                  <a:moveTo>
                    <a:pt x="5702" y="0"/>
                  </a:moveTo>
                  <a:lnTo>
                    <a:pt x="0" y="0"/>
                  </a:lnTo>
                  <a:lnTo>
                    <a:pt x="0" y="20904"/>
                  </a:lnTo>
                  <a:lnTo>
                    <a:pt x="5702" y="20904"/>
                  </a:lnTo>
                  <a:lnTo>
                    <a:pt x="5702" y="0"/>
                  </a:lnTo>
                  <a:close/>
                </a:path>
                <a:path w="318135" h="530859">
                  <a:moveTo>
                    <a:pt x="317563" y="509625"/>
                  </a:moveTo>
                  <a:lnTo>
                    <a:pt x="309956" y="509625"/>
                  </a:lnTo>
                  <a:lnTo>
                    <a:pt x="309956" y="530542"/>
                  </a:lnTo>
                  <a:lnTo>
                    <a:pt x="317563" y="530542"/>
                  </a:lnTo>
                  <a:lnTo>
                    <a:pt x="317563" y="509625"/>
                  </a:lnTo>
                  <a:close/>
                </a:path>
                <a:path w="318135" h="530859">
                  <a:moveTo>
                    <a:pt x="317563" y="481101"/>
                  </a:moveTo>
                  <a:lnTo>
                    <a:pt x="309956" y="481101"/>
                  </a:lnTo>
                  <a:lnTo>
                    <a:pt x="309956" y="502018"/>
                  </a:lnTo>
                  <a:lnTo>
                    <a:pt x="317563" y="502018"/>
                  </a:lnTo>
                  <a:lnTo>
                    <a:pt x="317563" y="481101"/>
                  </a:lnTo>
                  <a:close/>
                </a:path>
                <a:path w="318135" h="530859">
                  <a:moveTo>
                    <a:pt x="317563" y="452589"/>
                  </a:moveTo>
                  <a:lnTo>
                    <a:pt x="309956" y="452589"/>
                  </a:lnTo>
                  <a:lnTo>
                    <a:pt x="309956" y="473494"/>
                  </a:lnTo>
                  <a:lnTo>
                    <a:pt x="317563" y="473494"/>
                  </a:lnTo>
                  <a:lnTo>
                    <a:pt x="317563" y="452589"/>
                  </a:lnTo>
                  <a:close/>
                </a:path>
                <a:path w="318135" h="530859">
                  <a:moveTo>
                    <a:pt x="317563" y="424040"/>
                  </a:moveTo>
                  <a:lnTo>
                    <a:pt x="309956" y="424040"/>
                  </a:lnTo>
                  <a:lnTo>
                    <a:pt x="309956" y="444957"/>
                  </a:lnTo>
                  <a:lnTo>
                    <a:pt x="317563" y="444957"/>
                  </a:lnTo>
                  <a:lnTo>
                    <a:pt x="317563" y="424040"/>
                  </a:lnTo>
                  <a:close/>
                </a:path>
                <a:path w="318135" h="530859">
                  <a:moveTo>
                    <a:pt x="317563" y="367004"/>
                  </a:moveTo>
                  <a:lnTo>
                    <a:pt x="309956" y="367004"/>
                  </a:lnTo>
                  <a:lnTo>
                    <a:pt x="309956" y="387908"/>
                  </a:lnTo>
                  <a:lnTo>
                    <a:pt x="317563" y="387908"/>
                  </a:lnTo>
                  <a:lnTo>
                    <a:pt x="317563" y="367004"/>
                  </a:lnTo>
                  <a:close/>
                </a:path>
                <a:path w="318135" h="530859">
                  <a:moveTo>
                    <a:pt x="317563" y="338480"/>
                  </a:moveTo>
                  <a:lnTo>
                    <a:pt x="309956" y="338480"/>
                  </a:lnTo>
                  <a:lnTo>
                    <a:pt x="309956" y="359397"/>
                  </a:lnTo>
                  <a:lnTo>
                    <a:pt x="317563" y="359397"/>
                  </a:lnTo>
                  <a:lnTo>
                    <a:pt x="317563" y="338480"/>
                  </a:lnTo>
                  <a:close/>
                </a:path>
                <a:path w="318135" h="530859">
                  <a:moveTo>
                    <a:pt x="317563" y="309943"/>
                  </a:moveTo>
                  <a:lnTo>
                    <a:pt x="309956" y="309943"/>
                  </a:lnTo>
                  <a:lnTo>
                    <a:pt x="309956" y="330860"/>
                  </a:lnTo>
                  <a:lnTo>
                    <a:pt x="317563" y="330860"/>
                  </a:lnTo>
                  <a:lnTo>
                    <a:pt x="317563" y="309943"/>
                  </a:lnTo>
                  <a:close/>
                </a:path>
                <a:path w="318135" h="530859">
                  <a:moveTo>
                    <a:pt x="317563" y="281444"/>
                  </a:moveTo>
                  <a:lnTo>
                    <a:pt x="309956" y="281444"/>
                  </a:lnTo>
                  <a:lnTo>
                    <a:pt x="309956" y="302348"/>
                  </a:lnTo>
                  <a:lnTo>
                    <a:pt x="317563" y="302348"/>
                  </a:lnTo>
                  <a:lnTo>
                    <a:pt x="317563" y="281444"/>
                  </a:lnTo>
                  <a:close/>
                </a:path>
                <a:path w="318135" h="530859">
                  <a:moveTo>
                    <a:pt x="317563" y="224370"/>
                  </a:moveTo>
                  <a:lnTo>
                    <a:pt x="309956" y="224370"/>
                  </a:lnTo>
                  <a:lnTo>
                    <a:pt x="309956" y="245300"/>
                  </a:lnTo>
                  <a:lnTo>
                    <a:pt x="317563" y="245300"/>
                  </a:lnTo>
                  <a:lnTo>
                    <a:pt x="317563" y="224370"/>
                  </a:lnTo>
                  <a:close/>
                </a:path>
                <a:path w="318135" h="530859">
                  <a:moveTo>
                    <a:pt x="317563" y="195872"/>
                  </a:moveTo>
                  <a:lnTo>
                    <a:pt x="309956" y="195872"/>
                  </a:lnTo>
                  <a:lnTo>
                    <a:pt x="309956" y="216776"/>
                  </a:lnTo>
                  <a:lnTo>
                    <a:pt x="317563" y="216776"/>
                  </a:lnTo>
                  <a:lnTo>
                    <a:pt x="317563" y="195872"/>
                  </a:lnTo>
                  <a:close/>
                </a:path>
                <a:path w="318135" h="530859">
                  <a:moveTo>
                    <a:pt x="317563" y="167322"/>
                  </a:moveTo>
                  <a:lnTo>
                    <a:pt x="309956" y="167322"/>
                  </a:lnTo>
                  <a:lnTo>
                    <a:pt x="309956" y="188239"/>
                  </a:lnTo>
                  <a:lnTo>
                    <a:pt x="317563" y="188239"/>
                  </a:lnTo>
                  <a:lnTo>
                    <a:pt x="317563" y="167322"/>
                  </a:lnTo>
                  <a:close/>
                </a:path>
                <a:path w="318135" h="530859">
                  <a:moveTo>
                    <a:pt x="317563" y="138811"/>
                  </a:moveTo>
                  <a:lnTo>
                    <a:pt x="309956" y="138811"/>
                  </a:lnTo>
                  <a:lnTo>
                    <a:pt x="309956" y="159727"/>
                  </a:lnTo>
                  <a:lnTo>
                    <a:pt x="317563" y="159727"/>
                  </a:lnTo>
                  <a:lnTo>
                    <a:pt x="317563" y="13881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9698" y="6303136"/>
              <a:ext cx="95084" cy="11789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8652" y="6607390"/>
              <a:ext cx="266230" cy="1007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0557" y="6455257"/>
              <a:ext cx="3810" cy="665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508652" y="7200696"/>
              <a:ext cx="5715" cy="706120"/>
            </a:xfrm>
            <a:custGeom>
              <a:avLst/>
              <a:gdLst/>
              <a:ahLst/>
              <a:cxnLst/>
              <a:rect l="l" t="t" r="r" b="b"/>
              <a:pathLst>
                <a:path w="5714" h="706120">
                  <a:moveTo>
                    <a:pt x="5702" y="684580"/>
                  </a:moveTo>
                  <a:lnTo>
                    <a:pt x="0" y="684580"/>
                  </a:lnTo>
                  <a:lnTo>
                    <a:pt x="0" y="705497"/>
                  </a:lnTo>
                  <a:lnTo>
                    <a:pt x="5702" y="705497"/>
                  </a:lnTo>
                  <a:lnTo>
                    <a:pt x="5702" y="684580"/>
                  </a:lnTo>
                  <a:close/>
                </a:path>
                <a:path w="5714" h="706120">
                  <a:moveTo>
                    <a:pt x="5702" y="656069"/>
                  </a:moveTo>
                  <a:lnTo>
                    <a:pt x="0" y="656069"/>
                  </a:lnTo>
                  <a:lnTo>
                    <a:pt x="0" y="676986"/>
                  </a:lnTo>
                  <a:lnTo>
                    <a:pt x="5702" y="676986"/>
                  </a:lnTo>
                  <a:lnTo>
                    <a:pt x="5702" y="656069"/>
                  </a:lnTo>
                  <a:close/>
                </a:path>
                <a:path w="5714" h="706120">
                  <a:moveTo>
                    <a:pt x="5702" y="627545"/>
                  </a:moveTo>
                  <a:lnTo>
                    <a:pt x="0" y="627545"/>
                  </a:lnTo>
                  <a:lnTo>
                    <a:pt x="0" y="648462"/>
                  </a:lnTo>
                  <a:lnTo>
                    <a:pt x="5702" y="648462"/>
                  </a:lnTo>
                  <a:lnTo>
                    <a:pt x="5702" y="627545"/>
                  </a:lnTo>
                  <a:close/>
                </a:path>
                <a:path w="5714" h="706120">
                  <a:moveTo>
                    <a:pt x="5702" y="599008"/>
                  </a:moveTo>
                  <a:lnTo>
                    <a:pt x="0" y="599008"/>
                  </a:lnTo>
                  <a:lnTo>
                    <a:pt x="0" y="619937"/>
                  </a:lnTo>
                  <a:lnTo>
                    <a:pt x="5702" y="619937"/>
                  </a:lnTo>
                  <a:lnTo>
                    <a:pt x="5702" y="599008"/>
                  </a:lnTo>
                  <a:close/>
                </a:path>
                <a:path w="5714" h="706120">
                  <a:moveTo>
                    <a:pt x="5702" y="541959"/>
                  </a:moveTo>
                  <a:lnTo>
                    <a:pt x="0" y="541959"/>
                  </a:lnTo>
                  <a:lnTo>
                    <a:pt x="0" y="562876"/>
                  </a:lnTo>
                  <a:lnTo>
                    <a:pt x="5702" y="562876"/>
                  </a:lnTo>
                  <a:lnTo>
                    <a:pt x="5702" y="541959"/>
                  </a:lnTo>
                  <a:close/>
                </a:path>
                <a:path w="5714" h="706120">
                  <a:moveTo>
                    <a:pt x="5702" y="513448"/>
                  </a:moveTo>
                  <a:lnTo>
                    <a:pt x="0" y="513448"/>
                  </a:lnTo>
                  <a:lnTo>
                    <a:pt x="0" y="534365"/>
                  </a:lnTo>
                  <a:lnTo>
                    <a:pt x="5702" y="534365"/>
                  </a:lnTo>
                  <a:lnTo>
                    <a:pt x="5702" y="513448"/>
                  </a:lnTo>
                  <a:close/>
                </a:path>
                <a:path w="5714" h="706120">
                  <a:moveTo>
                    <a:pt x="5702" y="484911"/>
                  </a:moveTo>
                  <a:lnTo>
                    <a:pt x="0" y="484911"/>
                  </a:lnTo>
                  <a:lnTo>
                    <a:pt x="0" y="505828"/>
                  </a:lnTo>
                  <a:lnTo>
                    <a:pt x="5702" y="505828"/>
                  </a:lnTo>
                  <a:lnTo>
                    <a:pt x="5702" y="484911"/>
                  </a:lnTo>
                  <a:close/>
                </a:path>
                <a:path w="5714" h="706120">
                  <a:moveTo>
                    <a:pt x="5702" y="456399"/>
                  </a:moveTo>
                  <a:lnTo>
                    <a:pt x="0" y="456399"/>
                  </a:lnTo>
                  <a:lnTo>
                    <a:pt x="0" y="477316"/>
                  </a:lnTo>
                  <a:lnTo>
                    <a:pt x="5702" y="477316"/>
                  </a:lnTo>
                  <a:lnTo>
                    <a:pt x="5702" y="456399"/>
                  </a:lnTo>
                  <a:close/>
                </a:path>
                <a:path w="5714" h="706120">
                  <a:moveTo>
                    <a:pt x="5702" y="427863"/>
                  </a:moveTo>
                  <a:lnTo>
                    <a:pt x="0" y="427863"/>
                  </a:lnTo>
                  <a:lnTo>
                    <a:pt x="0" y="448779"/>
                  </a:lnTo>
                  <a:lnTo>
                    <a:pt x="5702" y="448779"/>
                  </a:lnTo>
                  <a:lnTo>
                    <a:pt x="5702" y="427863"/>
                  </a:lnTo>
                  <a:close/>
                </a:path>
                <a:path w="5714" h="706120">
                  <a:moveTo>
                    <a:pt x="5702" y="370827"/>
                  </a:moveTo>
                  <a:lnTo>
                    <a:pt x="0" y="370827"/>
                  </a:lnTo>
                  <a:lnTo>
                    <a:pt x="0" y="391744"/>
                  </a:lnTo>
                  <a:lnTo>
                    <a:pt x="5702" y="391744"/>
                  </a:lnTo>
                  <a:lnTo>
                    <a:pt x="5702" y="370827"/>
                  </a:lnTo>
                  <a:close/>
                </a:path>
                <a:path w="5714" h="706120">
                  <a:moveTo>
                    <a:pt x="5702" y="228193"/>
                  </a:moveTo>
                  <a:lnTo>
                    <a:pt x="0" y="228193"/>
                  </a:lnTo>
                  <a:lnTo>
                    <a:pt x="0" y="249110"/>
                  </a:lnTo>
                  <a:lnTo>
                    <a:pt x="5702" y="249110"/>
                  </a:lnTo>
                  <a:lnTo>
                    <a:pt x="5702" y="228193"/>
                  </a:lnTo>
                  <a:close/>
                </a:path>
                <a:path w="5714" h="706120">
                  <a:moveTo>
                    <a:pt x="5702" y="199682"/>
                  </a:moveTo>
                  <a:lnTo>
                    <a:pt x="0" y="199682"/>
                  </a:lnTo>
                  <a:lnTo>
                    <a:pt x="0" y="220586"/>
                  </a:lnTo>
                  <a:lnTo>
                    <a:pt x="5702" y="220586"/>
                  </a:lnTo>
                  <a:lnTo>
                    <a:pt x="5702" y="199682"/>
                  </a:lnTo>
                  <a:close/>
                </a:path>
                <a:path w="5714" h="706120">
                  <a:moveTo>
                    <a:pt x="5702" y="171170"/>
                  </a:moveTo>
                  <a:lnTo>
                    <a:pt x="0" y="171170"/>
                  </a:lnTo>
                  <a:lnTo>
                    <a:pt x="0" y="192074"/>
                  </a:lnTo>
                  <a:lnTo>
                    <a:pt x="5702" y="192074"/>
                  </a:lnTo>
                  <a:lnTo>
                    <a:pt x="5702" y="171170"/>
                  </a:lnTo>
                  <a:close/>
                </a:path>
                <a:path w="5714" h="706120">
                  <a:moveTo>
                    <a:pt x="5702" y="142621"/>
                  </a:moveTo>
                  <a:lnTo>
                    <a:pt x="0" y="142621"/>
                  </a:lnTo>
                  <a:lnTo>
                    <a:pt x="0" y="163537"/>
                  </a:lnTo>
                  <a:lnTo>
                    <a:pt x="5702" y="163537"/>
                  </a:lnTo>
                  <a:lnTo>
                    <a:pt x="5702" y="142621"/>
                  </a:lnTo>
                  <a:close/>
                </a:path>
                <a:path w="5714" h="706120">
                  <a:moveTo>
                    <a:pt x="5702" y="85572"/>
                  </a:moveTo>
                  <a:lnTo>
                    <a:pt x="0" y="85572"/>
                  </a:lnTo>
                  <a:lnTo>
                    <a:pt x="0" y="106489"/>
                  </a:lnTo>
                  <a:lnTo>
                    <a:pt x="5702" y="106489"/>
                  </a:lnTo>
                  <a:lnTo>
                    <a:pt x="5702" y="85572"/>
                  </a:lnTo>
                  <a:close/>
                </a:path>
                <a:path w="5714" h="706120">
                  <a:moveTo>
                    <a:pt x="5702" y="57061"/>
                  </a:moveTo>
                  <a:lnTo>
                    <a:pt x="0" y="57061"/>
                  </a:lnTo>
                  <a:lnTo>
                    <a:pt x="0" y="77978"/>
                  </a:lnTo>
                  <a:lnTo>
                    <a:pt x="5702" y="77978"/>
                  </a:lnTo>
                  <a:lnTo>
                    <a:pt x="5702" y="57061"/>
                  </a:lnTo>
                  <a:close/>
                </a:path>
                <a:path w="5714" h="706120">
                  <a:moveTo>
                    <a:pt x="5702" y="28536"/>
                  </a:moveTo>
                  <a:lnTo>
                    <a:pt x="0" y="28536"/>
                  </a:lnTo>
                  <a:lnTo>
                    <a:pt x="0" y="49441"/>
                  </a:lnTo>
                  <a:lnTo>
                    <a:pt x="5702" y="49441"/>
                  </a:lnTo>
                  <a:lnTo>
                    <a:pt x="5702" y="28536"/>
                  </a:lnTo>
                  <a:close/>
                </a:path>
                <a:path w="5714" h="706120">
                  <a:moveTo>
                    <a:pt x="5702" y="0"/>
                  </a:moveTo>
                  <a:lnTo>
                    <a:pt x="0" y="0"/>
                  </a:lnTo>
                  <a:lnTo>
                    <a:pt x="0" y="20929"/>
                  </a:lnTo>
                  <a:lnTo>
                    <a:pt x="5702" y="20929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8652" y="7485938"/>
              <a:ext cx="193967" cy="10459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08652" y="6829882"/>
              <a:ext cx="5715" cy="306705"/>
            </a:xfrm>
            <a:custGeom>
              <a:avLst/>
              <a:gdLst/>
              <a:ahLst/>
              <a:cxnLst/>
              <a:rect l="l" t="t" r="r" b="b"/>
              <a:pathLst>
                <a:path w="5714" h="306704">
                  <a:moveTo>
                    <a:pt x="5702" y="285242"/>
                  </a:moveTo>
                  <a:lnTo>
                    <a:pt x="0" y="285242"/>
                  </a:lnTo>
                  <a:lnTo>
                    <a:pt x="0" y="306158"/>
                  </a:lnTo>
                  <a:lnTo>
                    <a:pt x="5702" y="306158"/>
                  </a:lnTo>
                  <a:lnTo>
                    <a:pt x="5702" y="285242"/>
                  </a:lnTo>
                  <a:close/>
                </a:path>
                <a:path w="5714" h="306704">
                  <a:moveTo>
                    <a:pt x="5702" y="256717"/>
                  </a:moveTo>
                  <a:lnTo>
                    <a:pt x="0" y="256717"/>
                  </a:lnTo>
                  <a:lnTo>
                    <a:pt x="0" y="277634"/>
                  </a:lnTo>
                  <a:lnTo>
                    <a:pt x="5702" y="277634"/>
                  </a:lnTo>
                  <a:lnTo>
                    <a:pt x="5702" y="256717"/>
                  </a:lnTo>
                  <a:close/>
                </a:path>
                <a:path w="5714" h="306704">
                  <a:moveTo>
                    <a:pt x="5702" y="228219"/>
                  </a:moveTo>
                  <a:lnTo>
                    <a:pt x="0" y="228219"/>
                  </a:lnTo>
                  <a:lnTo>
                    <a:pt x="0" y="249123"/>
                  </a:lnTo>
                  <a:lnTo>
                    <a:pt x="5702" y="249123"/>
                  </a:lnTo>
                  <a:lnTo>
                    <a:pt x="5702" y="228219"/>
                  </a:lnTo>
                  <a:close/>
                </a:path>
                <a:path w="5714" h="306704">
                  <a:moveTo>
                    <a:pt x="5702" y="199669"/>
                  </a:moveTo>
                  <a:lnTo>
                    <a:pt x="0" y="199669"/>
                  </a:lnTo>
                  <a:lnTo>
                    <a:pt x="0" y="220586"/>
                  </a:lnTo>
                  <a:lnTo>
                    <a:pt x="5702" y="220586"/>
                  </a:lnTo>
                  <a:lnTo>
                    <a:pt x="5702" y="199669"/>
                  </a:lnTo>
                  <a:close/>
                </a:path>
                <a:path w="5714" h="306704">
                  <a:moveTo>
                    <a:pt x="5702" y="142633"/>
                  </a:moveTo>
                  <a:lnTo>
                    <a:pt x="0" y="142633"/>
                  </a:lnTo>
                  <a:lnTo>
                    <a:pt x="0" y="163537"/>
                  </a:lnTo>
                  <a:lnTo>
                    <a:pt x="5702" y="163537"/>
                  </a:lnTo>
                  <a:lnTo>
                    <a:pt x="5702" y="142633"/>
                  </a:lnTo>
                  <a:close/>
                </a:path>
                <a:path w="5714" h="306704">
                  <a:moveTo>
                    <a:pt x="5702" y="114096"/>
                  </a:moveTo>
                  <a:lnTo>
                    <a:pt x="0" y="114096"/>
                  </a:lnTo>
                  <a:lnTo>
                    <a:pt x="0" y="135013"/>
                  </a:lnTo>
                  <a:lnTo>
                    <a:pt x="5702" y="135013"/>
                  </a:lnTo>
                  <a:lnTo>
                    <a:pt x="5702" y="114096"/>
                  </a:lnTo>
                  <a:close/>
                </a:path>
                <a:path w="5714" h="306704">
                  <a:moveTo>
                    <a:pt x="5702" y="85572"/>
                  </a:moveTo>
                  <a:lnTo>
                    <a:pt x="0" y="85572"/>
                  </a:lnTo>
                  <a:lnTo>
                    <a:pt x="0" y="106489"/>
                  </a:lnTo>
                  <a:lnTo>
                    <a:pt x="5702" y="106489"/>
                  </a:lnTo>
                  <a:lnTo>
                    <a:pt x="5702" y="85572"/>
                  </a:lnTo>
                  <a:close/>
                </a:path>
                <a:path w="5714" h="306704">
                  <a:moveTo>
                    <a:pt x="5702" y="57061"/>
                  </a:moveTo>
                  <a:lnTo>
                    <a:pt x="0" y="57061"/>
                  </a:lnTo>
                  <a:lnTo>
                    <a:pt x="0" y="77965"/>
                  </a:lnTo>
                  <a:lnTo>
                    <a:pt x="5702" y="77965"/>
                  </a:lnTo>
                  <a:lnTo>
                    <a:pt x="5702" y="57061"/>
                  </a:lnTo>
                  <a:close/>
                </a:path>
                <a:path w="5714" h="306704">
                  <a:moveTo>
                    <a:pt x="5702" y="0"/>
                  </a:moveTo>
                  <a:lnTo>
                    <a:pt x="0" y="0"/>
                  </a:lnTo>
                  <a:lnTo>
                    <a:pt x="0" y="20916"/>
                  </a:lnTo>
                  <a:lnTo>
                    <a:pt x="5702" y="20916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08652" y="7067588"/>
              <a:ext cx="220586" cy="9697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14354" y="6913549"/>
              <a:ext cx="249110" cy="665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59211" y="7371841"/>
              <a:ext cx="55143" cy="665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08652" y="7832051"/>
              <a:ext cx="199669" cy="102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14354" y="7678013"/>
              <a:ext cx="199669" cy="66560"/>
            </a:xfrm>
            <a:prstGeom prst="rect">
              <a:avLst/>
            </a:prstGeom>
          </p:spPr>
        </p:pic>
      </p:grpSp>
      <p:graphicFrame>
        <p:nvGraphicFramePr>
          <p:cNvPr id="54" name="object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277438"/>
              </p:ext>
            </p:extLst>
          </p:nvPr>
        </p:nvGraphicFramePr>
        <p:xfrm>
          <a:off x="3109995" y="4886414"/>
          <a:ext cx="2787013" cy="304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Type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Merit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0" marB="0"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1.31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6510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0" marB="0">
                    <a:lnL w="6350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Comp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89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1.32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270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Feet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and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Legs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R="62166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Stature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-0.92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Shorter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Chest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-0.32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Narrow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Body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-0.82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Shallow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Angularity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0.06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pe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ib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-0.42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Higher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27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0.06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08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ear 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eg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-0.21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Straight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765">
                <a:tc gridSpan="2"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Foot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-0.01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25">
                <a:tc gridSpan="2"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Attach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Height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1.31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Ve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y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gh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765">
                <a:tc gridSpan="2"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Support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Strong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765">
                <a:tc gridSpan="2"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Shallow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F.Teat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1.09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670">
                <a:tc gridSpan="2"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Length</a:t>
                      </a:r>
                      <a:endParaRPr sz="7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-0.18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Shorter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335">
                <a:tc gridSpan="2"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R.Teat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0.61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290">
                <a:tc gridSpan="2"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Pos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0.65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968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Apart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Locomotion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0.63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5" name="object 55"/>
          <p:cNvSpPr/>
          <p:nvPr/>
        </p:nvSpPr>
        <p:spPr>
          <a:xfrm>
            <a:off x="4818608" y="7653287"/>
            <a:ext cx="7620" cy="249554"/>
          </a:xfrm>
          <a:custGeom>
            <a:avLst/>
            <a:gdLst/>
            <a:ahLst/>
            <a:cxnLst/>
            <a:rect l="l" t="t" r="r" b="b"/>
            <a:pathLst>
              <a:path w="7620" h="249554">
                <a:moveTo>
                  <a:pt x="7607" y="228193"/>
                </a:moveTo>
                <a:lnTo>
                  <a:pt x="0" y="228193"/>
                </a:lnTo>
                <a:lnTo>
                  <a:pt x="0" y="249110"/>
                </a:lnTo>
                <a:lnTo>
                  <a:pt x="7607" y="249110"/>
                </a:lnTo>
                <a:lnTo>
                  <a:pt x="7607" y="228193"/>
                </a:lnTo>
                <a:close/>
              </a:path>
              <a:path w="7620" h="249554">
                <a:moveTo>
                  <a:pt x="7607" y="199669"/>
                </a:moveTo>
                <a:lnTo>
                  <a:pt x="0" y="199669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69"/>
                </a:lnTo>
                <a:close/>
              </a:path>
              <a:path w="7620" h="249554">
                <a:moveTo>
                  <a:pt x="7607" y="171145"/>
                </a:moveTo>
                <a:lnTo>
                  <a:pt x="0" y="171145"/>
                </a:lnTo>
                <a:lnTo>
                  <a:pt x="0" y="192062"/>
                </a:lnTo>
                <a:lnTo>
                  <a:pt x="7607" y="192062"/>
                </a:lnTo>
                <a:lnTo>
                  <a:pt x="7607" y="171145"/>
                </a:lnTo>
                <a:close/>
              </a:path>
              <a:path w="7620" h="249554">
                <a:moveTo>
                  <a:pt x="7607" y="142621"/>
                </a:moveTo>
                <a:lnTo>
                  <a:pt x="0" y="142621"/>
                </a:lnTo>
                <a:lnTo>
                  <a:pt x="0" y="163537"/>
                </a:lnTo>
                <a:lnTo>
                  <a:pt x="7607" y="163537"/>
                </a:lnTo>
                <a:lnTo>
                  <a:pt x="7607" y="142621"/>
                </a:lnTo>
                <a:close/>
              </a:path>
              <a:path w="7620" h="249554">
                <a:moveTo>
                  <a:pt x="7607" y="85585"/>
                </a:moveTo>
                <a:lnTo>
                  <a:pt x="0" y="85585"/>
                </a:lnTo>
                <a:lnTo>
                  <a:pt x="0" y="106502"/>
                </a:lnTo>
                <a:lnTo>
                  <a:pt x="7607" y="106502"/>
                </a:lnTo>
                <a:lnTo>
                  <a:pt x="7607" y="85585"/>
                </a:lnTo>
                <a:close/>
              </a:path>
              <a:path w="7620" h="24955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249554">
                <a:moveTo>
                  <a:pt x="7607" y="28524"/>
                </a:moveTo>
                <a:lnTo>
                  <a:pt x="0" y="28524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24"/>
                </a:lnTo>
                <a:close/>
              </a:path>
              <a:path w="7620" h="24955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18608" y="7510665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18608" y="7054278"/>
            <a:ext cx="7620" cy="391795"/>
          </a:xfrm>
          <a:custGeom>
            <a:avLst/>
            <a:gdLst/>
            <a:ahLst/>
            <a:cxnLst/>
            <a:rect l="l" t="t" r="r" b="b"/>
            <a:pathLst>
              <a:path w="7620" h="391795">
                <a:moveTo>
                  <a:pt x="7607" y="370814"/>
                </a:moveTo>
                <a:lnTo>
                  <a:pt x="0" y="370814"/>
                </a:lnTo>
                <a:lnTo>
                  <a:pt x="0" y="391731"/>
                </a:lnTo>
                <a:lnTo>
                  <a:pt x="7607" y="391731"/>
                </a:lnTo>
                <a:lnTo>
                  <a:pt x="7607" y="370814"/>
                </a:lnTo>
                <a:close/>
              </a:path>
              <a:path w="7620" h="391795">
                <a:moveTo>
                  <a:pt x="7607" y="342290"/>
                </a:moveTo>
                <a:lnTo>
                  <a:pt x="0" y="342290"/>
                </a:lnTo>
                <a:lnTo>
                  <a:pt x="0" y="363207"/>
                </a:lnTo>
                <a:lnTo>
                  <a:pt x="7607" y="363207"/>
                </a:lnTo>
                <a:lnTo>
                  <a:pt x="7607" y="342290"/>
                </a:lnTo>
                <a:close/>
              </a:path>
              <a:path w="7620" h="391795">
                <a:moveTo>
                  <a:pt x="7607" y="313766"/>
                </a:moveTo>
                <a:lnTo>
                  <a:pt x="0" y="313766"/>
                </a:lnTo>
                <a:lnTo>
                  <a:pt x="0" y="334683"/>
                </a:lnTo>
                <a:lnTo>
                  <a:pt x="7607" y="334683"/>
                </a:lnTo>
                <a:lnTo>
                  <a:pt x="7607" y="313766"/>
                </a:lnTo>
                <a:close/>
              </a:path>
              <a:path w="7620" h="391795">
                <a:moveTo>
                  <a:pt x="7607" y="285242"/>
                </a:moveTo>
                <a:lnTo>
                  <a:pt x="0" y="285242"/>
                </a:lnTo>
                <a:lnTo>
                  <a:pt x="0" y="306171"/>
                </a:lnTo>
                <a:lnTo>
                  <a:pt x="7607" y="306171"/>
                </a:lnTo>
                <a:lnTo>
                  <a:pt x="7607" y="285242"/>
                </a:lnTo>
                <a:close/>
              </a:path>
              <a:path w="7620" h="391795">
                <a:moveTo>
                  <a:pt x="7607" y="228193"/>
                </a:moveTo>
                <a:lnTo>
                  <a:pt x="0" y="228193"/>
                </a:lnTo>
                <a:lnTo>
                  <a:pt x="0" y="249110"/>
                </a:lnTo>
                <a:lnTo>
                  <a:pt x="7607" y="249110"/>
                </a:lnTo>
                <a:lnTo>
                  <a:pt x="7607" y="228193"/>
                </a:lnTo>
                <a:close/>
              </a:path>
              <a:path w="7620" h="391795">
                <a:moveTo>
                  <a:pt x="7607" y="199682"/>
                </a:moveTo>
                <a:lnTo>
                  <a:pt x="0" y="199682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82"/>
                </a:lnTo>
                <a:close/>
              </a:path>
              <a:path w="7620" h="391795">
                <a:moveTo>
                  <a:pt x="7607" y="171145"/>
                </a:moveTo>
                <a:lnTo>
                  <a:pt x="0" y="171145"/>
                </a:lnTo>
                <a:lnTo>
                  <a:pt x="0" y="192062"/>
                </a:lnTo>
                <a:lnTo>
                  <a:pt x="7607" y="192062"/>
                </a:lnTo>
                <a:lnTo>
                  <a:pt x="7607" y="171145"/>
                </a:lnTo>
                <a:close/>
              </a:path>
              <a:path w="7620" h="391795">
                <a:moveTo>
                  <a:pt x="7607" y="142621"/>
                </a:moveTo>
                <a:lnTo>
                  <a:pt x="0" y="142621"/>
                </a:lnTo>
                <a:lnTo>
                  <a:pt x="0" y="163537"/>
                </a:lnTo>
                <a:lnTo>
                  <a:pt x="7607" y="163537"/>
                </a:lnTo>
                <a:lnTo>
                  <a:pt x="7607" y="142621"/>
                </a:lnTo>
                <a:close/>
              </a:path>
              <a:path w="7620" h="391795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391795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391795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391795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18608" y="6141504"/>
            <a:ext cx="7620" cy="391795"/>
          </a:xfrm>
          <a:custGeom>
            <a:avLst/>
            <a:gdLst/>
            <a:ahLst/>
            <a:cxnLst/>
            <a:rect l="l" t="t" r="r" b="b"/>
            <a:pathLst>
              <a:path w="7620" h="391795">
                <a:moveTo>
                  <a:pt x="7607" y="370814"/>
                </a:moveTo>
                <a:lnTo>
                  <a:pt x="0" y="370814"/>
                </a:lnTo>
                <a:lnTo>
                  <a:pt x="0" y="391731"/>
                </a:lnTo>
                <a:lnTo>
                  <a:pt x="7607" y="391731"/>
                </a:lnTo>
                <a:lnTo>
                  <a:pt x="7607" y="370814"/>
                </a:lnTo>
                <a:close/>
              </a:path>
              <a:path w="7620" h="391795">
                <a:moveTo>
                  <a:pt x="7607" y="342277"/>
                </a:moveTo>
                <a:lnTo>
                  <a:pt x="0" y="342277"/>
                </a:lnTo>
                <a:lnTo>
                  <a:pt x="0" y="363207"/>
                </a:lnTo>
                <a:lnTo>
                  <a:pt x="7607" y="363207"/>
                </a:lnTo>
                <a:lnTo>
                  <a:pt x="7607" y="342277"/>
                </a:lnTo>
                <a:close/>
              </a:path>
              <a:path w="7620" h="391795">
                <a:moveTo>
                  <a:pt x="7607" y="313766"/>
                </a:moveTo>
                <a:lnTo>
                  <a:pt x="0" y="313766"/>
                </a:lnTo>
                <a:lnTo>
                  <a:pt x="0" y="334683"/>
                </a:lnTo>
                <a:lnTo>
                  <a:pt x="7607" y="334683"/>
                </a:lnTo>
                <a:lnTo>
                  <a:pt x="7607" y="313766"/>
                </a:lnTo>
                <a:close/>
              </a:path>
              <a:path w="7620" h="391795">
                <a:moveTo>
                  <a:pt x="7607" y="285229"/>
                </a:moveTo>
                <a:lnTo>
                  <a:pt x="0" y="285229"/>
                </a:lnTo>
                <a:lnTo>
                  <a:pt x="0" y="306146"/>
                </a:lnTo>
                <a:lnTo>
                  <a:pt x="7607" y="306146"/>
                </a:lnTo>
                <a:lnTo>
                  <a:pt x="7607" y="285229"/>
                </a:lnTo>
                <a:close/>
              </a:path>
              <a:path w="7620" h="391795">
                <a:moveTo>
                  <a:pt x="7607" y="228180"/>
                </a:moveTo>
                <a:lnTo>
                  <a:pt x="0" y="228180"/>
                </a:lnTo>
                <a:lnTo>
                  <a:pt x="0" y="249097"/>
                </a:lnTo>
                <a:lnTo>
                  <a:pt x="7607" y="249097"/>
                </a:lnTo>
                <a:lnTo>
                  <a:pt x="7607" y="228180"/>
                </a:lnTo>
                <a:close/>
              </a:path>
              <a:path w="7620" h="391795">
                <a:moveTo>
                  <a:pt x="7607" y="199669"/>
                </a:moveTo>
                <a:lnTo>
                  <a:pt x="0" y="199669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69"/>
                </a:lnTo>
                <a:close/>
              </a:path>
              <a:path w="7620" h="391795">
                <a:moveTo>
                  <a:pt x="7607" y="171145"/>
                </a:moveTo>
                <a:lnTo>
                  <a:pt x="0" y="171145"/>
                </a:lnTo>
                <a:lnTo>
                  <a:pt x="0" y="192049"/>
                </a:lnTo>
                <a:lnTo>
                  <a:pt x="7607" y="192049"/>
                </a:lnTo>
                <a:lnTo>
                  <a:pt x="7607" y="171145"/>
                </a:lnTo>
                <a:close/>
              </a:path>
              <a:path w="7620" h="391795">
                <a:moveTo>
                  <a:pt x="7607" y="142608"/>
                </a:moveTo>
                <a:lnTo>
                  <a:pt x="0" y="142608"/>
                </a:lnTo>
                <a:lnTo>
                  <a:pt x="0" y="163525"/>
                </a:lnTo>
                <a:lnTo>
                  <a:pt x="7607" y="163525"/>
                </a:lnTo>
                <a:lnTo>
                  <a:pt x="7607" y="142608"/>
                </a:lnTo>
                <a:close/>
              </a:path>
              <a:path w="7620" h="391795">
                <a:moveTo>
                  <a:pt x="7607" y="85572"/>
                </a:moveTo>
                <a:lnTo>
                  <a:pt x="0" y="85572"/>
                </a:lnTo>
                <a:lnTo>
                  <a:pt x="0" y="106476"/>
                </a:lnTo>
                <a:lnTo>
                  <a:pt x="7607" y="106476"/>
                </a:lnTo>
                <a:lnTo>
                  <a:pt x="7607" y="85572"/>
                </a:lnTo>
                <a:close/>
              </a:path>
              <a:path w="7620" h="391795">
                <a:moveTo>
                  <a:pt x="7607" y="57061"/>
                </a:moveTo>
                <a:lnTo>
                  <a:pt x="0" y="57061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61"/>
                </a:lnTo>
                <a:close/>
              </a:path>
              <a:path w="7620" h="391795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391795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18608" y="5998883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26672" y="6744309"/>
            <a:ext cx="7620" cy="249554"/>
          </a:xfrm>
          <a:custGeom>
            <a:avLst/>
            <a:gdLst/>
            <a:ahLst/>
            <a:cxnLst/>
            <a:rect l="l" t="t" r="r" b="b"/>
            <a:pathLst>
              <a:path w="7620" h="249554">
                <a:moveTo>
                  <a:pt x="7607" y="228206"/>
                </a:moveTo>
                <a:lnTo>
                  <a:pt x="0" y="228206"/>
                </a:lnTo>
                <a:lnTo>
                  <a:pt x="0" y="249110"/>
                </a:lnTo>
                <a:lnTo>
                  <a:pt x="7607" y="249110"/>
                </a:lnTo>
                <a:lnTo>
                  <a:pt x="7607" y="228206"/>
                </a:lnTo>
                <a:close/>
              </a:path>
              <a:path w="7620" h="249554">
                <a:moveTo>
                  <a:pt x="7607" y="199669"/>
                </a:moveTo>
                <a:lnTo>
                  <a:pt x="0" y="199669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69"/>
                </a:lnTo>
                <a:close/>
              </a:path>
              <a:path w="7620" h="249554">
                <a:moveTo>
                  <a:pt x="7607" y="171145"/>
                </a:moveTo>
                <a:lnTo>
                  <a:pt x="0" y="171145"/>
                </a:lnTo>
                <a:lnTo>
                  <a:pt x="0" y="192062"/>
                </a:lnTo>
                <a:lnTo>
                  <a:pt x="7607" y="192062"/>
                </a:lnTo>
                <a:lnTo>
                  <a:pt x="7607" y="171145"/>
                </a:lnTo>
                <a:close/>
              </a:path>
              <a:path w="7620" h="249554">
                <a:moveTo>
                  <a:pt x="7607" y="142633"/>
                </a:moveTo>
                <a:lnTo>
                  <a:pt x="0" y="142633"/>
                </a:lnTo>
                <a:lnTo>
                  <a:pt x="0" y="163537"/>
                </a:lnTo>
                <a:lnTo>
                  <a:pt x="7607" y="163537"/>
                </a:lnTo>
                <a:lnTo>
                  <a:pt x="7607" y="142633"/>
                </a:lnTo>
                <a:close/>
              </a:path>
              <a:path w="7620" h="249554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249554">
                <a:moveTo>
                  <a:pt x="7607" y="57061"/>
                </a:moveTo>
                <a:lnTo>
                  <a:pt x="0" y="57061"/>
                </a:lnTo>
                <a:lnTo>
                  <a:pt x="0" y="77978"/>
                </a:lnTo>
                <a:lnTo>
                  <a:pt x="7607" y="77978"/>
                </a:lnTo>
                <a:lnTo>
                  <a:pt x="7607" y="57061"/>
                </a:lnTo>
                <a:close/>
              </a:path>
              <a:path w="7620" h="24955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24955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26672" y="5688901"/>
            <a:ext cx="7620" cy="391795"/>
          </a:xfrm>
          <a:custGeom>
            <a:avLst/>
            <a:gdLst/>
            <a:ahLst/>
            <a:cxnLst/>
            <a:rect l="l" t="t" r="r" b="b"/>
            <a:pathLst>
              <a:path w="7620" h="391795">
                <a:moveTo>
                  <a:pt x="7607" y="370827"/>
                </a:moveTo>
                <a:lnTo>
                  <a:pt x="0" y="370827"/>
                </a:lnTo>
                <a:lnTo>
                  <a:pt x="0" y="391744"/>
                </a:lnTo>
                <a:lnTo>
                  <a:pt x="7607" y="391744"/>
                </a:lnTo>
                <a:lnTo>
                  <a:pt x="7607" y="370827"/>
                </a:lnTo>
                <a:close/>
              </a:path>
              <a:path w="7620" h="391795">
                <a:moveTo>
                  <a:pt x="7607" y="342303"/>
                </a:moveTo>
                <a:lnTo>
                  <a:pt x="0" y="342303"/>
                </a:lnTo>
                <a:lnTo>
                  <a:pt x="0" y="363220"/>
                </a:lnTo>
                <a:lnTo>
                  <a:pt x="7607" y="363220"/>
                </a:lnTo>
                <a:lnTo>
                  <a:pt x="7607" y="342303"/>
                </a:lnTo>
                <a:close/>
              </a:path>
              <a:path w="7620" h="391795">
                <a:moveTo>
                  <a:pt x="7607" y="313766"/>
                </a:moveTo>
                <a:lnTo>
                  <a:pt x="0" y="313766"/>
                </a:lnTo>
                <a:lnTo>
                  <a:pt x="0" y="334695"/>
                </a:lnTo>
                <a:lnTo>
                  <a:pt x="7607" y="334695"/>
                </a:lnTo>
                <a:lnTo>
                  <a:pt x="7607" y="313766"/>
                </a:lnTo>
                <a:close/>
              </a:path>
              <a:path w="7620" h="391795">
                <a:moveTo>
                  <a:pt x="7607" y="285254"/>
                </a:moveTo>
                <a:lnTo>
                  <a:pt x="0" y="285254"/>
                </a:lnTo>
                <a:lnTo>
                  <a:pt x="0" y="306171"/>
                </a:lnTo>
                <a:lnTo>
                  <a:pt x="7607" y="306171"/>
                </a:lnTo>
                <a:lnTo>
                  <a:pt x="7607" y="285254"/>
                </a:lnTo>
                <a:close/>
              </a:path>
              <a:path w="7620" h="391795">
                <a:moveTo>
                  <a:pt x="7607" y="228206"/>
                </a:moveTo>
                <a:lnTo>
                  <a:pt x="0" y="228206"/>
                </a:lnTo>
                <a:lnTo>
                  <a:pt x="0" y="249123"/>
                </a:lnTo>
                <a:lnTo>
                  <a:pt x="7607" y="249123"/>
                </a:lnTo>
                <a:lnTo>
                  <a:pt x="7607" y="228206"/>
                </a:lnTo>
                <a:close/>
              </a:path>
              <a:path w="7620" h="391795">
                <a:moveTo>
                  <a:pt x="7607" y="199682"/>
                </a:moveTo>
                <a:lnTo>
                  <a:pt x="0" y="199682"/>
                </a:lnTo>
                <a:lnTo>
                  <a:pt x="0" y="220599"/>
                </a:lnTo>
                <a:lnTo>
                  <a:pt x="7607" y="220599"/>
                </a:lnTo>
                <a:lnTo>
                  <a:pt x="7607" y="199682"/>
                </a:lnTo>
                <a:close/>
              </a:path>
              <a:path w="7620" h="391795">
                <a:moveTo>
                  <a:pt x="7607" y="171157"/>
                </a:moveTo>
                <a:lnTo>
                  <a:pt x="0" y="171157"/>
                </a:lnTo>
                <a:lnTo>
                  <a:pt x="0" y="192074"/>
                </a:lnTo>
                <a:lnTo>
                  <a:pt x="7607" y="192074"/>
                </a:lnTo>
                <a:lnTo>
                  <a:pt x="7607" y="171157"/>
                </a:lnTo>
                <a:close/>
              </a:path>
              <a:path w="7620" h="391795">
                <a:moveTo>
                  <a:pt x="7607" y="142646"/>
                </a:moveTo>
                <a:lnTo>
                  <a:pt x="0" y="142646"/>
                </a:lnTo>
                <a:lnTo>
                  <a:pt x="0" y="163550"/>
                </a:lnTo>
                <a:lnTo>
                  <a:pt x="7607" y="163550"/>
                </a:lnTo>
                <a:lnTo>
                  <a:pt x="7607" y="142646"/>
                </a:lnTo>
                <a:close/>
              </a:path>
              <a:path w="7620" h="391795">
                <a:moveTo>
                  <a:pt x="7607" y="85585"/>
                </a:moveTo>
                <a:lnTo>
                  <a:pt x="0" y="85585"/>
                </a:lnTo>
                <a:lnTo>
                  <a:pt x="0" y="106502"/>
                </a:lnTo>
                <a:lnTo>
                  <a:pt x="7607" y="106502"/>
                </a:lnTo>
                <a:lnTo>
                  <a:pt x="7607" y="85585"/>
                </a:lnTo>
                <a:close/>
              </a:path>
              <a:path w="7620" h="391795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391795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391795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26672" y="4890223"/>
            <a:ext cx="7620" cy="278130"/>
          </a:xfrm>
          <a:custGeom>
            <a:avLst/>
            <a:gdLst/>
            <a:ahLst/>
            <a:cxnLst/>
            <a:rect l="l" t="t" r="r" b="b"/>
            <a:pathLst>
              <a:path w="7620" h="278129">
                <a:moveTo>
                  <a:pt x="7607" y="256730"/>
                </a:moveTo>
                <a:lnTo>
                  <a:pt x="0" y="256730"/>
                </a:lnTo>
                <a:lnTo>
                  <a:pt x="0" y="277647"/>
                </a:lnTo>
                <a:lnTo>
                  <a:pt x="7607" y="277647"/>
                </a:lnTo>
                <a:lnTo>
                  <a:pt x="7607" y="256730"/>
                </a:lnTo>
                <a:close/>
              </a:path>
              <a:path w="7620" h="278129">
                <a:moveTo>
                  <a:pt x="7607" y="228206"/>
                </a:moveTo>
                <a:lnTo>
                  <a:pt x="0" y="228206"/>
                </a:lnTo>
                <a:lnTo>
                  <a:pt x="0" y="249123"/>
                </a:lnTo>
                <a:lnTo>
                  <a:pt x="7607" y="249123"/>
                </a:lnTo>
                <a:lnTo>
                  <a:pt x="7607" y="228206"/>
                </a:lnTo>
                <a:close/>
              </a:path>
              <a:path w="7620" h="278129">
                <a:moveTo>
                  <a:pt x="7607" y="199682"/>
                </a:moveTo>
                <a:lnTo>
                  <a:pt x="0" y="199682"/>
                </a:lnTo>
                <a:lnTo>
                  <a:pt x="0" y="220599"/>
                </a:lnTo>
                <a:lnTo>
                  <a:pt x="7607" y="220599"/>
                </a:lnTo>
                <a:lnTo>
                  <a:pt x="7607" y="199682"/>
                </a:lnTo>
                <a:close/>
              </a:path>
              <a:path w="7620" h="278129">
                <a:moveTo>
                  <a:pt x="7607" y="171157"/>
                </a:moveTo>
                <a:lnTo>
                  <a:pt x="0" y="171157"/>
                </a:lnTo>
                <a:lnTo>
                  <a:pt x="0" y="192074"/>
                </a:lnTo>
                <a:lnTo>
                  <a:pt x="7607" y="192074"/>
                </a:lnTo>
                <a:lnTo>
                  <a:pt x="7607" y="171157"/>
                </a:lnTo>
                <a:close/>
              </a:path>
              <a:path w="7620" h="278129">
                <a:moveTo>
                  <a:pt x="7607" y="114096"/>
                </a:moveTo>
                <a:lnTo>
                  <a:pt x="0" y="114096"/>
                </a:lnTo>
                <a:lnTo>
                  <a:pt x="0" y="135013"/>
                </a:lnTo>
                <a:lnTo>
                  <a:pt x="7607" y="135013"/>
                </a:lnTo>
                <a:lnTo>
                  <a:pt x="7607" y="114096"/>
                </a:lnTo>
                <a:close/>
              </a:path>
              <a:path w="7620" h="278129">
                <a:moveTo>
                  <a:pt x="7607" y="85585"/>
                </a:moveTo>
                <a:lnTo>
                  <a:pt x="0" y="85585"/>
                </a:lnTo>
                <a:lnTo>
                  <a:pt x="0" y="106502"/>
                </a:lnTo>
                <a:lnTo>
                  <a:pt x="7607" y="106502"/>
                </a:lnTo>
                <a:lnTo>
                  <a:pt x="7607" y="85585"/>
                </a:lnTo>
                <a:close/>
              </a:path>
              <a:path w="7620" h="278129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278129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278129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26672" y="5232527"/>
            <a:ext cx="7620" cy="391795"/>
          </a:xfrm>
          <a:custGeom>
            <a:avLst/>
            <a:gdLst/>
            <a:ahLst/>
            <a:cxnLst/>
            <a:rect l="l" t="t" r="r" b="b"/>
            <a:pathLst>
              <a:path w="7620" h="391795">
                <a:moveTo>
                  <a:pt x="7607" y="370801"/>
                </a:moveTo>
                <a:lnTo>
                  <a:pt x="0" y="370801"/>
                </a:lnTo>
                <a:lnTo>
                  <a:pt x="0" y="391731"/>
                </a:lnTo>
                <a:lnTo>
                  <a:pt x="7607" y="391731"/>
                </a:lnTo>
                <a:lnTo>
                  <a:pt x="7607" y="370801"/>
                </a:lnTo>
                <a:close/>
              </a:path>
              <a:path w="7620" h="391795">
                <a:moveTo>
                  <a:pt x="7607" y="342290"/>
                </a:moveTo>
                <a:lnTo>
                  <a:pt x="0" y="342290"/>
                </a:lnTo>
                <a:lnTo>
                  <a:pt x="0" y="363207"/>
                </a:lnTo>
                <a:lnTo>
                  <a:pt x="7607" y="363207"/>
                </a:lnTo>
                <a:lnTo>
                  <a:pt x="7607" y="342290"/>
                </a:lnTo>
                <a:close/>
              </a:path>
              <a:path w="7620" h="391795">
                <a:moveTo>
                  <a:pt x="7607" y="313766"/>
                </a:moveTo>
                <a:lnTo>
                  <a:pt x="0" y="313766"/>
                </a:lnTo>
                <a:lnTo>
                  <a:pt x="0" y="334670"/>
                </a:lnTo>
                <a:lnTo>
                  <a:pt x="7607" y="334670"/>
                </a:lnTo>
                <a:lnTo>
                  <a:pt x="7607" y="313766"/>
                </a:lnTo>
                <a:close/>
              </a:path>
              <a:path w="7620" h="391795">
                <a:moveTo>
                  <a:pt x="7607" y="285242"/>
                </a:moveTo>
                <a:lnTo>
                  <a:pt x="0" y="285242"/>
                </a:lnTo>
                <a:lnTo>
                  <a:pt x="0" y="306158"/>
                </a:lnTo>
                <a:lnTo>
                  <a:pt x="7607" y="306158"/>
                </a:lnTo>
                <a:lnTo>
                  <a:pt x="7607" y="285242"/>
                </a:lnTo>
                <a:close/>
              </a:path>
              <a:path w="7620" h="391795">
                <a:moveTo>
                  <a:pt x="7607" y="228193"/>
                </a:moveTo>
                <a:lnTo>
                  <a:pt x="0" y="228193"/>
                </a:lnTo>
                <a:lnTo>
                  <a:pt x="0" y="249110"/>
                </a:lnTo>
                <a:lnTo>
                  <a:pt x="7607" y="249110"/>
                </a:lnTo>
                <a:lnTo>
                  <a:pt x="7607" y="228193"/>
                </a:lnTo>
                <a:close/>
              </a:path>
              <a:path w="7620" h="391795">
                <a:moveTo>
                  <a:pt x="7607" y="199656"/>
                </a:moveTo>
                <a:lnTo>
                  <a:pt x="0" y="199656"/>
                </a:lnTo>
                <a:lnTo>
                  <a:pt x="0" y="220573"/>
                </a:lnTo>
                <a:lnTo>
                  <a:pt x="7607" y="220573"/>
                </a:lnTo>
                <a:lnTo>
                  <a:pt x="7607" y="199656"/>
                </a:lnTo>
                <a:close/>
              </a:path>
              <a:path w="7620" h="391795">
                <a:moveTo>
                  <a:pt x="7607" y="171145"/>
                </a:moveTo>
                <a:lnTo>
                  <a:pt x="0" y="171145"/>
                </a:lnTo>
                <a:lnTo>
                  <a:pt x="0" y="192049"/>
                </a:lnTo>
                <a:lnTo>
                  <a:pt x="7607" y="192049"/>
                </a:lnTo>
                <a:lnTo>
                  <a:pt x="7607" y="171145"/>
                </a:lnTo>
                <a:close/>
              </a:path>
              <a:path w="7620" h="391795">
                <a:moveTo>
                  <a:pt x="7607" y="142621"/>
                </a:moveTo>
                <a:lnTo>
                  <a:pt x="0" y="142621"/>
                </a:lnTo>
                <a:lnTo>
                  <a:pt x="0" y="163525"/>
                </a:lnTo>
                <a:lnTo>
                  <a:pt x="7607" y="163525"/>
                </a:lnTo>
                <a:lnTo>
                  <a:pt x="7607" y="142621"/>
                </a:lnTo>
                <a:close/>
              </a:path>
              <a:path w="7620" h="391795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391795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391795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391795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96791" y="5998883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4196791" y="4886414"/>
            <a:ext cx="629920" cy="1048385"/>
            <a:chOff x="4196791" y="4886414"/>
            <a:chExt cx="629920" cy="1048385"/>
          </a:xfrm>
        </p:grpSpPr>
        <p:sp>
          <p:nvSpPr>
            <p:cNvPr id="66" name="object 66"/>
            <p:cNvSpPr/>
            <p:nvPr/>
          </p:nvSpPr>
          <p:spPr>
            <a:xfrm>
              <a:off x="4196791" y="4886413"/>
              <a:ext cx="629920" cy="1048385"/>
            </a:xfrm>
            <a:custGeom>
              <a:avLst/>
              <a:gdLst/>
              <a:ahLst/>
              <a:cxnLst/>
              <a:rect l="l" t="t" r="r" b="b"/>
              <a:pathLst>
                <a:path w="629920" h="1048385">
                  <a:moveTo>
                    <a:pt x="7607" y="1026883"/>
                  </a:moveTo>
                  <a:lnTo>
                    <a:pt x="0" y="1026883"/>
                  </a:lnTo>
                  <a:lnTo>
                    <a:pt x="0" y="1047800"/>
                  </a:lnTo>
                  <a:lnTo>
                    <a:pt x="7607" y="1047800"/>
                  </a:lnTo>
                  <a:lnTo>
                    <a:pt x="7607" y="1026883"/>
                  </a:lnTo>
                  <a:close/>
                </a:path>
                <a:path w="629920" h="1048385">
                  <a:moveTo>
                    <a:pt x="7607" y="998372"/>
                  </a:moveTo>
                  <a:lnTo>
                    <a:pt x="0" y="998372"/>
                  </a:lnTo>
                  <a:lnTo>
                    <a:pt x="0" y="1019276"/>
                  </a:lnTo>
                  <a:lnTo>
                    <a:pt x="7607" y="1019276"/>
                  </a:lnTo>
                  <a:lnTo>
                    <a:pt x="7607" y="998372"/>
                  </a:lnTo>
                  <a:close/>
                </a:path>
                <a:path w="629920" h="1048385">
                  <a:moveTo>
                    <a:pt x="7607" y="969835"/>
                  </a:moveTo>
                  <a:lnTo>
                    <a:pt x="0" y="969835"/>
                  </a:lnTo>
                  <a:lnTo>
                    <a:pt x="0" y="990752"/>
                  </a:lnTo>
                  <a:lnTo>
                    <a:pt x="7607" y="990752"/>
                  </a:lnTo>
                  <a:lnTo>
                    <a:pt x="7607" y="969835"/>
                  </a:lnTo>
                  <a:close/>
                </a:path>
                <a:path w="629920" h="1048385">
                  <a:moveTo>
                    <a:pt x="7607" y="941311"/>
                  </a:moveTo>
                  <a:lnTo>
                    <a:pt x="0" y="941311"/>
                  </a:lnTo>
                  <a:lnTo>
                    <a:pt x="0" y="962228"/>
                  </a:lnTo>
                  <a:lnTo>
                    <a:pt x="7607" y="962228"/>
                  </a:lnTo>
                  <a:lnTo>
                    <a:pt x="7607" y="941311"/>
                  </a:lnTo>
                  <a:close/>
                </a:path>
                <a:path w="629920" h="1048385">
                  <a:moveTo>
                    <a:pt x="7607" y="884262"/>
                  </a:moveTo>
                  <a:lnTo>
                    <a:pt x="0" y="884262"/>
                  </a:lnTo>
                  <a:lnTo>
                    <a:pt x="0" y="905179"/>
                  </a:lnTo>
                  <a:lnTo>
                    <a:pt x="7607" y="905179"/>
                  </a:lnTo>
                  <a:lnTo>
                    <a:pt x="7607" y="884262"/>
                  </a:lnTo>
                  <a:close/>
                </a:path>
                <a:path w="629920" h="1048385">
                  <a:moveTo>
                    <a:pt x="7607" y="855738"/>
                  </a:moveTo>
                  <a:lnTo>
                    <a:pt x="0" y="855738"/>
                  </a:lnTo>
                  <a:lnTo>
                    <a:pt x="0" y="876655"/>
                  </a:lnTo>
                  <a:lnTo>
                    <a:pt x="7607" y="876655"/>
                  </a:lnTo>
                  <a:lnTo>
                    <a:pt x="7607" y="855738"/>
                  </a:lnTo>
                  <a:close/>
                </a:path>
                <a:path w="629920" h="1048385">
                  <a:moveTo>
                    <a:pt x="7607" y="827214"/>
                  </a:moveTo>
                  <a:lnTo>
                    <a:pt x="0" y="827214"/>
                  </a:lnTo>
                  <a:lnTo>
                    <a:pt x="0" y="848131"/>
                  </a:lnTo>
                  <a:lnTo>
                    <a:pt x="7607" y="848131"/>
                  </a:lnTo>
                  <a:lnTo>
                    <a:pt x="7607" y="827214"/>
                  </a:lnTo>
                  <a:close/>
                </a:path>
                <a:path w="629920" h="1048385">
                  <a:moveTo>
                    <a:pt x="7607" y="798690"/>
                  </a:moveTo>
                  <a:lnTo>
                    <a:pt x="0" y="798690"/>
                  </a:lnTo>
                  <a:lnTo>
                    <a:pt x="0" y="819607"/>
                  </a:lnTo>
                  <a:lnTo>
                    <a:pt x="7607" y="819607"/>
                  </a:lnTo>
                  <a:lnTo>
                    <a:pt x="7607" y="798690"/>
                  </a:lnTo>
                  <a:close/>
                </a:path>
                <a:path w="629920" h="1048385">
                  <a:moveTo>
                    <a:pt x="7607" y="741641"/>
                  </a:moveTo>
                  <a:lnTo>
                    <a:pt x="0" y="741641"/>
                  </a:lnTo>
                  <a:lnTo>
                    <a:pt x="0" y="762558"/>
                  </a:lnTo>
                  <a:lnTo>
                    <a:pt x="7607" y="762558"/>
                  </a:lnTo>
                  <a:lnTo>
                    <a:pt x="7607" y="741641"/>
                  </a:lnTo>
                  <a:close/>
                </a:path>
                <a:path w="629920" h="1048385">
                  <a:moveTo>
                    <a:pt x="7607" y="713117"/>
                  </a:moveTo>
                  <a:lnTo>
                    <a:pt x="0" y="713117"/>
                  </a:lnTo>
                  <a:lnTo>
                    <a:pt x="0" y="734034"/>
                  </a:lnTo>
                  <a:lnTo>
                    <a:pt x="7607" y="734034"/>
                  </a:lnTo>
                  <a:lnTo>
                    <a:pt x="7607" y="713117"/>
                  </a:lnTo>
                  <a:close/>
                </a:path>
                <a:path w="629920" h="1048385">
                  <a:moveTo>
                    <a:pt x="7607" y="684606"/>
                  </a:moveTo>
                  <a:lnTo>
                    <a:pt x="0" y="684606"/>
                  </a:lnTo>
                  <a:lnTo>
                    <a:pt x="0" y="705510"/>
                  </a:lnTo>
                  <a:lnTo>
                    <a:pt x="7607" y="705510"/>
                  </a:lnTo>
                  <a:lnTo>
                    <a:pt x="7607" y="684606"/>
                  </a:lnTo>
                  <a:close/>
                </a:path>
                <a:path w="629920" h="1048385">
                  <a:moveTo>
                    <a:pt x="7607" y="656069"/>
                  </a:moveTo>
                  <a:lnTo>
                    <a:pt x="0" y="656069"/>
                  </a:lnTo>
                  <a:lnTo>
                    <a:pt x="0" y="676986"/>
                  </a:lnTo>
                  <a:lnTo>
                    <a:pt x="7607" y="676986"/>
                  </a:lnTo>
                  <a:lnTo>
                    <a:pt x="7607" y="656069"/>
                  </a:lnTo>
                  <a:close/>
                </a:path>
                <a:path w="629920" h="1048385">
                  <a:moveTo>
                    <a:pt x="7607" y="627545"/>
                  </a:moveTo>
                  <a:lnTo>
                    <a:pt x="0" y="627545"/>
                  </a:lnTo>
                  <a:lnTo>
                    <a:pt x="0" y="648462"/>
                  </a:lnTo>
                  <a:lnTo>
                    <a:pt x="7607" y="648462"/>
                  </a:lnTo>
                  <a:lnTo>
                    <a:pt x="7607" y="627545"/>
                  </a:lnTo>
                  <a:close/>
                </a:path>
                <a:path w="629920" h="1048385">
                  <a:moveTo>
                    <a:pt x="7607" y="570496"/>
                  </a:moveTo>
                  <a:lnTo>
                    <a:pt x="0" y="570496"/>
                  </a:lnTo>
                  <a:lnTo>
                    <a:pt x="0" y="591413"/>
                  </a:lnTo>
                  <a:lnTo>
                    <a:pt x="7607" y="591413"/>
                  </a:lnTo>
                  <a:lnTo>
                    <a:pt x="7607" y="570496"/>
                  </a:lnTo>
                  <a:close/>
                </a:path>
                <a:path w="629920" h="1048385">
                  <a:moveTo>
                    <a:pt x="7607" y="541972"/>
                  </a:moveTo>
                  <a:lnTo>
                    <a:pt x="0" y="541972"/>
                  </a:lnTo>
                  <a:lnTo>
                    <a:pt x="0" y="562889"/>
                  </a:lnTo>
                  <a:lnTo>
                    <a:pt x="7607" y="562889"/>
                  </a:lnTo>
                  <a:lnTo>
                    <a:pt x="7607" y="541972"/>
                  </a:lnTo>
                  <a:close/>
                </a:path>
                <a:path w="629920" h="1048385">
                  <a:moveTo>
                    <a:pt x="7607" y="513461"/>
                  </a:moveTo>
                  <a:lnTo>
                    <a:pt x="0" y="513461"/>
                  </a:lnTo>
                  <a:lnTo>
                    <a:pt x="0" y="534365"/>
                  </a:lnTo>
                  <a:lnTo>
                    <a:pt x="7607" y="534365"/>
                  </a:lnTo>
                  <a:lnTo>
                    <a:pt x="7607" y="513461"/>
                  </a:lnTo>
                  <a:close/>
                </a:path>
                <a:path w="629920" h="1048385">
                  <a:moveTo>
                    <a:pt x="7607" y="484924"/>
                  </a:moveTo>
                  <a:lnTo>
                    <a:pt x="0" y="484924"/>
                  </a:lnTo>
                  <a:lnTo>
                    <a:pt x="0" y="505841"/>
                  </a:lnTo>
                  <a:lnTo>
                    <a:pt x="7607" y="505841"/>
                  </a:lnTo>
                  <a:lnTo>
                    <a:pt x="7607" y="484924"/>
                  </a:lnTo>
                  <a:close/>
                </a:path>
                <a:path w="629920" h="1048385">
                  <a:moveTo>
                    <a:pt x="7607" y="342315"/>
                  </a:moveTo>
                  <a:lnTo>
                    <a:pt x="0" y="342315"/>
                  </a:lnTo>
                  <a:lnTo>
                    <a:pt x="0" y="363220"/>
                  </a:lnTo>
                  <a:lnTo>
                    <a:pt x="7607" y="363220"/>
                  </a:lnTo>
                  <a:lnTo>
                    <a:pt x="7607" y="342315"/>
                  </a:lnTo>
                  <a:close/>
                </a:path>
                <a:path w="629920" h="1048385">
                  <a:moveTo>
                    <a:pt x="7607" y="285254"/>
                  </a:moveTo>
                  <a:lnTo>
                    <a:pt x="0" y="285254"/>
                  </a:lnTo>
                  <a:lnTo>
                    <a:pt x="0" y="306171"/>
                  </a:lnTo>
                  <a:lnTo>
                    <a:pt x="7607" y="306171"/>
                  </a:lnTo>
                  <a:lnTo>
                    <a:pt x="7607" y="285254"/>
                  </a:lnTo>
                  <a:close/>
                </a:path>
                <a:path w="629920" h="1048385">
                  <a:moveTo>
                    <a:pt x="7607" y="256743"/>
                  </a:moveTo>
                  <a:lnTo>
                    <a:pt x="0" y="256743"/>
                  </a:lnTo>
                  <a:lnTo>
                    <a:pt x="0" y="277647"/>
                  </a:lnTo>
                  <a:lnTo>
                    <a:pt x="7607" y="277647"/>
                  </a:lnTo>
                  <a:lnTo>
                    <a:pt x="7607" y="256743"/>
                  </a:lnTo>
                  <a:close/>
                </a:path>
                <a:path w="629920" h="1048385">
                  <a:moveTo>
                    <a:pt x="7607" y="228206"/>
                  </a:moveTo>
                  <a:lnTo>
                    <a:pt x="0" y="228206"/>
                  </a:lnTo>
                  <a:lnTo>
                    <a:pt x="0" y="249123"/>
                  </a:lnTo>
                  <a:lnTo>
                    <a:pt x="7607" y="249123"/>
                  </a:lnTo>
                  <a:lnTo>
                    <a:pt x="7607" y="228206"/>
                  </a:lnTo>
                  <a:close/>
                </a:path>
                <a:path w="629920" h="1048385">
                  <a:moveTo>
                    <a:pt x="7607" y="199669"/>
                  </a:moveTo>
                  <a:lnTo>
                    <a:pt x="0" y="199669"/>
                  </a:lnTo>
                  <a:lnTo>
                    <a:pt x="0" y="220586"/>
                  </a:lnTo>
                  <a:lnTo>
                    <a:pt x="7607" y="220586"/>
                  </a:lnTo>
                  <a:lnTo>
                    <a:pt x="7607" y="199669"/>
                  </a:lnTo>
                  <a:close/>
                </a:path>
                <a:path w="629920" h="1048385">
                  <a:moveTo>
                    <a:pt x="7607" y="171170"/>
                  </a:moveTo>
                  <a:lnTo>
                    <a:pt x="0" y="171170"/>
                  </a:lnTo>
                  <a:lnTo>
                    <a:pt x="0" y="192074"/>
                  </a:lnTo>
                  <a:lnTo>
                    <a:pt x="7607" y="192074"/>
                  </a:lnTo>
                  <a:lnTo>
                    <a:pt x="7607" y="171170"/>
                  </a:lnTo>
                  <a:close/>
                </a:path>
                <a:path w="629920" h="1048385">
                  <a:moveTo>
                    <a:pt x="7607" y="114109"/>
                  </a:moveTo>
                  <a:lnTo>
                    <a:pt x="0" y="114109"/>
                  </a:lnTo>
                  <a:lnTo>
                    <a:pt x="0" y="135026"/>
                  </a:lnTo>
                  <a:lnTo>
                    <a:pt x="7607" y="135026"/>
                  </a:lnTo>
                  <a:lnTo>
                    <a:pt x="7607" y="114109"/>
                  </a:lnTo>
                  <a:close/>
                </a:path>
                <a:path w="629920" h="1048385">
                  <a:moveTo>
                    <a:pt x="7607" y="85598"/>
                  </a:moveTo>
                  <a:lnTo>
                    <a:pt x="0" y="85598"/>
                  </a:lnTo>
                  <a:lnTo>
                    <a:pt x="0" y="106502"/>
                  </a:lnTo>
                  <a:lnTo>
                    <a:pt x="7607" y="106502"/>
                  </a:lnTo>
                  <a:lnTo>
                    <a:pt x="7607" y="85598"/>
                  </a:lnTo>
                  <a:close/>
                </a:path>
                <a:path w="629920" h="1048385">
                  <a:moveTo>
                    <a:pt x="7607" y="57061"/>
                  </a:moveTo>
                  <a:lnTo>
                    <a:pt x="0" y="57061"/>
                  </a:lnTo>
                  <a:lnTo>
                    <a:pt x="0" y="77978"/>
                  </a:lnTo>
                  <a:lnTo>
                    <a:pt x="7607" y="77978"/>
                  </a:lnTo>
                  <a:lnTo>
                    <a:pt x="7607" y="57061"/>
                  </a:lnTo>
                  <a:close/>
                </a:path>
                <a:path w="629920" h="1048385">
                  <a:moveTo>
                    <a:pt x="7607" y="28536"/>
                  </a:moveTo>
                  <a:lnTo>
                    <a:pt x="0" y="28536"/>
                  </a:lnTo>
                  <a:lnTo>
                    <a:pt x="0" y="49453"/>
                  </a:lnTo>
                  <a:lnTo>
                    <a:pt x="7607" y="49453"/>
                  </a:lnTo>
                  <a:lnTo>
                    <a:pt x="7607" y="28536"/>
                  </a:lnTo>
                  <a:close/>
                </a:path>
                <a:path w="629920" h="1048385">
                  <a:moveTo>
                    <a:pt x="7607" y="7607"/>
                  </a:moveTo>
                  <a:lnTo>
                    <a:pt x="0" y="7607"/>
                  </a:lnTo>
                  <a:lnTo>
                    <a:pt x="0" y="20916"/>
                  </a:lnTo>
                  <a:lnTo>
                    <a:pt x="7607" y="20916"/>
                  </a:lnTo>
                  <a:lnTo>
                    <a:pt x="7607" y="7607"/>
                  </a:lnTo>
                  <a:close/>
                </a:path>
                <a:path w="629920" h="1048385">
                  <a:moveTo>
                    <a:pt x="317563" y="403161"/>
                  </a:moveTo>
                  <a:lnTo>
                    <a:pt x="311861" y="403161"/>
                  </a:lnTo>
                  <a:lnTo>
                    <a:pt x="311861" y="424065"/>
                  </a:lnTo>
                  <a:lnTo>
                    <a:pt x="317563" y="424065"/>
                  </a:lnTo>
                  <a:lnTo>
                    <a:pt x="317563" y="403161"/>
                  </a:lnTo>
                  <a:close/>
                </a:path>
                <a:path w="629920" h="1048385">
                  <a:moveTo>
                    <a:pt x="317563" y="374637"/>
                  </a:moveTo>
                  <a:lnTo>
                    <a:pt x="311861" y="374637"/>
                  </a:lnTo>
                  <a:lnTo>
                    <a:pt x="311861" y="395554"/>
                  </a:lnTo>
                  <a:lnTo>
                    <a:pt x="317563" y="395554"/>
                  </a:lnTo>
                  <a:lnTo>
                    <a:pt x="317563" y="374637"/>
                  </a:lnTo>
                  <a:close/>
                </a:path>
                <a:path w="629920" h="1048385">
                  <a:moveTo>
                    <a:pt x="317563" y="346100"/>
                  </a:moveTo>
                  <a:lnTo>
                    <a:pt x="311861" y="346100"/>
                  </a:lnTo>
                  <a:lnTo>
                    <a:pt x="311861" y="367017"/>
                  </a:lnTo>
                  <a:lnTo>
                    <a:pt x="317563" y="367017"/>
                  </a:lnTo>
                  <a:lnTo>
                    <a:pt x="317563" y="346100"/>
                  </a:lnTo>
                  <a:close/>
                </a:path>
                <a:path w="629920" h="1048385">
                  <a:moveTo>
                    <a:pt x="317563" y="260527"/>
                  </a:moveTo>
                  <a:lnTo>
                    <a:pt x="311861" y="260527"/>
                  </a:lnTo>
                  <a:lnTo>
                    <a:pt x="311861" y="281444"/>
                  </a:lnTo>
                  <a:lnTo>
                    <a:pt x="317563" y="281444"/>
                  </a:lnTo>
                  <a:lnTo>
                    <a:pt x="317563" y="260527"/>
                  </a:lnTo>
                  <a:close/>
                </a:path>
                <a:path w="629920" h="1048385">
                  <a:moveTo>
                    <a:pt x="317563" y="232016"/>
                  </a:moveTo>
                  <a:lnTo>
                    <a:pt x="311861" y="232016"/>
                  </a:lnTo>
                  <a:lnTo>
                    <a:pt x="311861" y="252933"/>
                  </a:lnTo>
                  <a:lnTo>
                    <a:pt x="317563" y="252933"/>
                  </a:lnTo>
                  <a:lnTo>
                    <a:pt x="317563" y="232016"/>
                  </a:lnTo>
                  <a:close/>
                </a:path>
                <a:path w="629920" h="1048385">
                  <a:moveTo>
                    <a:pt x="317563" y="203479"/>
                  </a:moveTo>
                  <a:lnTo>
                    <a:pt x="311861" y="203479"/>
                  </a:lnTo>
                  <a:lnTo>
                    <a:pt x="311861" y="224396"/>
                  </a:lnTo>
                  <a:lnTo>
                    <a:pt x="317563" y="224396"/>
                  </a:lnTo>
                  <a:lnTo>
                    <a:pt x="317563" y="203479"/>
                  </a:lnTo>
                  <a:close/>
                </a:path>
                <a:path w="629920" h="1048385">
                  <a:moveTo>
                    <a:pt x="317563" y="174967"/>
                  </a:moveTo>
                  <a:lnTo>
                    <a:pt x="311861" y="174967"/>
                  </a:lnTo>
                  <a:lnTo>
                    <a:pt x="311861" y="195884"/>
                  </a:lnTo>
                  <a:lnTo>
                    <a:pt x="317563" y="195884"/>
                  </a:lnTo>
                  <a:lnTo>
                    <a:pt x="317563" y="174967"/>
                  </a:lnTo>
                  <a:close/>
                </a:path>
                <a:path w="629920" h="1048385">
                  <a:moveTo>
                    <a:pt x="317563" y="117906"/>
                  </a:moveTo>
                  <a:lnTo>
                    <a:pt x="311861" y="117906"/>
                  </a:lnTo>
                  <a:lnTo>
                    <a:pt x="311861" y="138823"/>
                  </a:lnTo>
                  <a:lnTo>
                    <a:pt x="317563" y="138823"/>
                  </a:lnTo>
                  <a:lnTo>
                    <a:pt x="317563" y="117906"/>
                  </a:lnTo>
                  <a:close/>
                </a:path>
                <a:path w="629920" h="1048385">
                  <a:moveTo>
                    <a:pt x="317563" y="89382"/>
                  </a:moveTo>
                  <a:lnTo>
                    <a:pt x="311861" y="89382"/>
                  </a:lnTo>
                  <a:lnTo>
                    <a:pt x="311861" y="110299"/>
                  </a:lnTo>
                  <a:lnTo>
                    <a:pt x="317563" y="110299"/>
                  </a:lnTo>
                  <a:lnTo>
                    <a:pt x="317563" y="89382"/>
                  </a:lnTo>
                  <a:close/>
                </a:path>
                <a:path w="629920" h="1048385">
                  <a:moveTo>
                    <a:pt x="317563" y="60871"/>
                  </a:moveTo>
                  <a:lnTo>
                    <a:pt x="311861" y="60871"/>
                  </a:lnTo>
                  <a:lnTo>
                    <a:pt x="311861" y="81775"/>
                  </a:lnTo>
                  <a:lnTo>
                    <a:pt x="317563" y="81775"/>
                  </a:lnTo>
                  <a:lnTo>
                    <a:pt x="317563" y="60871"/>
                  </a:lnTo>
                  <a:close/>
                </a:path>
                <a:path w="629920" h="1048385">
                  <a:moveTo>
                    <a:pt x="317563" y="32334"/>
                  </a:moveTo>
                  <a:lnTo>
                    <a:pt x="311861" y="32334"/>
                  </a:lnTo>
                  <a:lnTo>
                    <a:pt x="311861" y="53251"/>
                  </a:lnTo>
                  <a:lnTo>
                    <a:pt x="317563" y="53251"/>
                  </a:lnTo>
                  <a:lnTo>
                    <a:pt x="317563" y="32334"/>
                  </a:lnTo>
                  <a:close/>
                </a:path>
                <a:path w="629920" h="1048385">
                  <a:moveTo>
                    <a:pt x="317563" y="3810"/>
                  </a:moveTo>
                  <a:lnTo>
                    <a:pt x="311861" y="3810"/>
                  </a:lnTo>
                  <a:lnTo>
                    <a:pt x="311861" y="24726"/>
                  </a:lnTo>
                  <a:lnTo>
                    <a:pt x="317563" y="24726"/>
                  </a:lnTo>
                  <a:lnTo>
                    <a:pt x="317563" y="3810"/>
                  </a:lnTo>
                  <a:close/>
                </a:path>
                <a:path w="629920" h="1048385">
                  <a:moveTo>
                    <a:pt x="629424" y="1026883"/>
                  </a:moveTo>
                  <a:lnTo>
                    <a:pt x="621817" y="1026883"/>
                  </a:lnTo>
                  <a:lnTo>
                    <a:pt x="621817" y="1047800"/>
                  </a:lnTo>
                  <a:lnTo>
                    <a:pt x="629424" y="1047800"/>
                  </a:lnTo>
                  <a:lnTo>
                    <a:pt x="629424" y="1026883"/>
                  </a:lnTo>
                  <a:close/>
                </a:path>
                <a:path w="629920" h="1048385">
                  <a:moveTo>
                    <a:pt x="629424" y="998372"/>
                  </a:moveTo>
                  <a:lnTo>
                    <a:pt x="621817" y="998372"/>
                  </a:lnTo>
                  <a:lnTo>
                    <a:pt x="621817" y="1019276"/>
                  </a:lnTo>
                  <a:lnTo>
                    <a:pt x="629424" y="1019276"/>
                  </a:lnTo>
                  <a:lnTo>
                    <a:pt x="629424" y="998372"/>
                  </a:lnTo>
                  <a:close/>
                </a:path>
                <a:path w="629920" h="1048385">
                  <a:moveTo>
                    <a:pt x="629424" y="969835"/>
                  </a:moveTo>
                  <a:lnTo>
                    <a:pt x="621817" y="969835"/>
                  </a:lnTo>
                  <a:lnTo>
                    <a:pt x="621817" y="990752"/>
                  </a:lnTo>
                  <a:lnTo>
                    <a:pt x="629424" y="990752"/>
                  </a:lnTo>
                  <a:lnTo>
                    <a:pt x="629424" y="969835"/>
                  </a:lnTo>
                  <a:close/>
                </a:path>
                <a:path w="629920" h="1048385">
                  <a:moveTo>
                    <a:pt x="629424" y="941311"/>
                  </a:moveTo>
                  <a:lnTo>
                    <a:pt x="621817" y="941311"/>
                  </a:lnTo>
                  <a:lnTo>
                    <a:pt x="621817" y="962228"/>
                  </a:lnTo>
                  <a:lnTo>
                    <a:pt x="629424" y="962228"/>
                  </a:lnTo>
                  <a:lnTo>
                    <a:pt x="629424" y="941311"/>
                  </a:lnTo>
                  <a:close/>
                </a:path>
                <a:path w="629920" h="1048385">
                  <a:moveTo>
                    <a:pt x="629424" y="884262"/>
                  </a:moveTo>
                  <a:lnTo>
                    <a:pt x="621817" y="884262"/>
                  </a:lnTo>
                  <a:lnTo>
                    <a:pt x="621817" y="905179"/>
                  </a:lnTo>
                  <a:lnTo>
                    <a:pt x="629424" y="905179"/>
                  </a:lnTo>
                  <a:lnTo>
                    <a:pt x="629424" y="884262"/>
                  </a:lnTo>
                  <a:close/>
                </a:path>
                <a:path w="629920" h="1048385">
                  <a:moveTo>
                    <a:pt x="629424" y="855738"/>
                  </a:moveTo>
                  <a:lnTo>
                    <a:pt x="621817" y="855738"/>
                  </a:lnTo>
                  <a:lnTo>
                    <a:pt x="621817" y="876655"/>
                  </a:lnTo>
                  <a:lnTo>
                    <a:pt x="629424" y="876655"/>
                  </a:lnTo>
                  <a:lnTo>
                    <a:pt x="629424" y="855738"/>
                  </a:lnTo>
                  <a:close/>
                </a:path>
                <a:path w="629920" h="1048385">
                  <a:moveTo>
                    <a:pt x="629424" y="827214"/>
                  </a:moveTo>
                  <a:lnTo>
                    <a:pt x="621817" y="827214"/>
                  </a:lnTo>
                  <a:lnTo>
                    <a:pt x="621817" y="848131"/>
                  </a:lnTo>
                  <a:lnTo>
                    <a:pt x="629424" y="848131"/>
                  </a:lnTo>
                  <a:lnTo>
                    <a:pt x="629424" y="827214"/>
                  </a:lnTo>
                  <a:close/>
                </a:path>
                <a:path w="629920" h="1048385">
                  <a:moveTo>
                    <a:pt x="629424" y="798690"/>
                  </a:moveTo>
                  <a:lnTo>
                    <a:pt x="621817" y="798690"/>
                  </a:lnTo>
                  <a:lnTo>
                    <a:pt x="621817" y="819607"/>
                  </a:lnTo>
                  <a:lnTo>
                    <a:pt x="629424" y="819607"/>
                  </a:lnTo>
                  <a:lnTo>
                    <a:pt x="629424" y="798690"/>
                  </a:lnTo>
                  <a:close/>
                </a:path>
                <a:path w="629920" h="1048385">
                  <a:moveTo>
                    <a:pt x="629424" y="741641"/>
                  </a:moveTo>
                  <a:lnTo>
                    <a:pt x="621817" y="741641"/>
                  </a:lnTo>
                  <a:lnTo>
                    <a:pt x="621817" y="762558"/>
                  </a:lnTo>
                  <a:lnTo>
                    <a:pt x="629424" y="762558"/>
                  </a:lnTo>
                  <a:lnTo>
                    <a:pt x="629424" y="741641"/>
                  </a:lnTo>
                  <a:close/>
                </a:path>
                <a:path w="629920" h="1048385">
                  <a:moveTo>
                    <a:pt x="629424" y="713117"/>
                  </a:moveTo>
                  <a:lnTo>
                    <a:pt x="621817" y="713117"/>
                  </a:lnTo>
                  <a:lnTo>
                    <a:pt x="621817" y="734034"/>
                  </a:lnTo>
                  <a:lnTo>
                    <a:pt x="629424" y="734034"/>
                  </a:lnTo>
                  <a:lnTo>
                    <a:pt x="629424" y="713117"/>
                  </a:lnTo>
                  <a:close/>
                </a:path>
                <a:path w="629920" h="1048385">
                  <a:moveTo>
                    <a:pt x="629424" y="684606"/>
                  </a:moveTo>
                  <a:lnTo>
                    <a:pt x="621817" y="684606"/>
                  </a:lnTo>
                  <a:lnTo>
                    <a:pt x="621817" y="705510"/>
                  </a:lnTo>
                  <a:lnTo>
                    <a:pt x="629424" y="705510"/>
                  </a:lnTo>
                  <a:lnTo>
                    <a:pt x="629424" y="684606"/>
                  </a:lnTo>
                  <a:close/>
                </a:path>
                <a:path w="629920" h="1048385">
                  <a:moveTo>
                    <a:pt x="629424" y="656069"/>
                  </a:moveTo>
                  <a:lnTo>
                    <a:pt x="621817" y="656069"/>
                  </a:lnTo>
                  <a:lnTo>
                    <a:pt x="621817" y="676986"/>
                  </a:lnTo>
                  <a:lnTo>
                    <a:pt x="629424" y="676986"/>
                  </a:lnTo>
                  <a:lnTo>
                    <a:pt x="629424" y="656069"/>
                  </a:lnTo>
                  <a:close/>
                </a:path>
                <a:path w="629920" h="1048385">
                  <a:moveTo>
                    <a:pt x="629424" y="627545"/>
                  </a:moveTo>
                  <a:lnTo>
                    <a:pt x="621817" y="627545"/>
                  </a:lnTo>
                  <a:lnTo>
                    <a:pt x="621817" y="648462"/>
                  </a:lnTo>
                  <a:lnTo>
                    <a:pt x="629424" y="648462"/>
                  </a:lnTo>
                  <a:lnTo>
                    <a:pt x="629424" y="627545"/>
                  </a:lnTo>
                  <a:close/>
                </a:path>
                <a:path w="629920" h="1048385">
                  <a:moveTo>
                    <a:pt x="629424" y="570496"/>
                  </a:moveTo>
                  <a:lnTo>
                    <a:pt x="621817" y="570496"/>
                  </a:lnTo>
                  <a:lnTo>
                    <a:pt x="621817" y="591413"/>
                  </a:lnTo>
                  <a:lnTo>
                    <a:pt x="629424" y="591413"/>
                  </a:lnTo>
                  <a:lnTo>
                    <a:pt x="629424" y="570496"/>
                  </a:lnTo>
                  <a:close/>
                </a:path>
                <a:path w="629920" h="1048385">
                  <a:moveTo>
                    <a:pt x="629424" y="541972"/>
                  </a:moveTo>
                  <a:lnTo>
                    <a:pt x="621817" y="541972"/>
                  </a:lnTo>
                  <a:lnTo>
                    <a:pt x="621817" y="562889"/>
                  </a:lnTo>
                  <a:lnTo>
                    <a:pt x="629424" y="562889"/>
                  </a:lnTo>
                  <a:lnTo>
                    <a:pt x="629424" y="541972"/>
                  </a:lnTo>
                  <a:close/>
                </a:path>
                <a:path w="629920" h="1048385">
                  <a:moveTo>
                    <a:pt x="629424" y="513461"/>
                  </a:moveTo>
                  <a:lnTo>
                    <a:pt x="621817" y="513461"/>
                  </a:lnTo>
                  <a:lnTo>
                    <a:pt x="621817" y="534365"/>
                  </a:lnTo>
                  <a:lnTo>
                    <a:pt x="629424" y="534365"/>
                  </a:lnTo>
                  <a:lnTo>
                    <a:pt x="629424" y="513461"/>
                  </a:lnTo>
                  <a:close/>
                </a:path>
                <a:path w="629920" h="1048385">
                  <a:moveTo>
                    <a:pt x="629424" y="484924"/>
                  </a:moveTo>
                  <a:lnTo>
                    <a:pt x="621817" y="484924"/>
                  </a:lnTo>
                  <a:lnTo>
                    <a:pt x="621817" y="505841"/>
                  </a:lnTo>
                  <a:lnTo>
                    <a:pt x="629424" y="505841"/>
                  </a:lnTo>
                  <a:lnTo>
                    <a:pt x="629424" y="484924"/>
                  </a:lnTo>
                  <a:close/>
                </a:path>
                <a:path w="629920" h="1048385">
                  <a:moveTo>
                    <a:pt x="629424" y="427888"/>
                  </a:moveTo>
                  <a:lnTo>
                    <a:pt x="621817" y="427888"/>
                  </a:lnTo>
                  <a:lnTo>
                    <a:pt x="621817" y="448792"/>
                  </a:lnTo>
                  <a:lnTo>
                    <a:pt x="629424" y="448792"/>
                  </a:lnTo>
                  <a:lnTo>
                    <a:pt x="629424" y="427888"/>
                  </a:lnTo>
                  <a:close/>
                </a:path>
                <a:path w="629920" h="1048385">
                  <a:moveTo>
                    <a:pt x="629424" y="399351"/>
                  </a:moveTo>
                  <a:lnTo>
                    <a:pt x="621817" y="399351"/>
                  </a:lnTo>
                  <a:lnTo>
                    <a:pt x="621817" y="420268"/>
                  </a:lnTo>
                  <a:lnTo>
                    <a:pt x="629424" y="420268"/>
                  </a:lnTo>
                  <a:lnTo>
                    <a:pt x="629424" y="399351"/>
                  </a:lnTo>
                  <a:close/>
                </a:path>
                <a:path w="629920" h="1048385">
                  <a:moveTo>
                    <a:pt x="629424" y="370827"/>
                  </a:moveTo>
                  <a:lnTo>
                    <a:pt x="621817" y="370827"/>
                  </a:lnTo>
                  <a:lnTo>
                    <a:pt x="621817" y="391744"/>
                  </a:lnTo>
                  <a:lnTo>
                    <a:pt x="629424" y="391744"/>
                  </a:lnTo>
                  <a:lnTo>
                    <a:pt x="629424" y="370827"/>
                  </a:lnTo>
                  <a:close/>
                </a:path>
                <a:path w="629920" h="1048385">
                  <a:moveTo>
                    <a:pt x="629424" y="342315"/>
                  </a:moveTo>
                  <a:lnTo>
                    <a:pt x="621817" y="342315"/>
                  </a:lnTo>
                  <a:lnTo>
                    <a:pt x="621817" y="363220"/>
                  </a:lnTo>
                  <a:lnTo>
                    <a:pt x="629424" y="363220"/>
                  </a:lnTo>
                  <a:lnTo>
                    <a:pt x="629424" y="342315"/>
                  </a:lnTo>
                  <a:close/>
                </a:path>
                <a:path w="629920" h="1048385">
                  <a:moveTo>
                    <a:pt x="629424" y="285254"/>
                  </a:moveTo>
                  <a:lnTo>
                    <a:pt x="621817" y="285254"/>
                  </a:lnTo>
                  <a:lnTo>
                    <a:pt x="621817" y="306171"/>
                  </a:lnTo>
                  <a:lnTo>
                    <a:pt x="629424" y="306171"/>
                  </a:lnTo>
                  <a:lnTo>
                    <a:pt x="629424" y="285254"/>
                  </a:lnTo>
                  <a:close/>
                </a:path>
                <a:path w="629920" h="1048385">
                  <a:moveTo>
                    <a:pt x="629424" y="256743"/>
                  </a:moveTo>
                  <a:lnTo>
                    <a:pt x="621817" y="256743"/>
                  </a:lnTo>
                  <a:lnTo>
                    <a:pt x="621817" y="277647"/>
                  </a:lnTo>
                  <a:lnTo>
                    <a:pt x="629424" y="277647"/>
                  </a:lnTo>
                  <a:lnTo>
                    <a:pt x="629424" y="256743"/>
                  </a:lnTo>
                  <a:close/>
                </a:path>
                <a:path w="629920" h="1048385">
                  <a:moveTo>
                    <a:pt x="629424" y="228206"/>
                  </a:moveTo>
                  <a:lnTo>
                    <a:pt x="621817" y="228206"/>
                  </a:lnTo>
                  <a:lnTo>
                    <a:pt x="621817" y="249123"/>
                  </a:lnTo>
                  <a:lnTo>
                    <a:pt x="629424" y="249123"/>
                  </a:lnTo>
                  <a:lnTo>
                    <a:pt x="629424" y="228206"/>
                  </a:lnTo>
                  <a:close/>
                </a:path>
                <a:path w="629920" h="1048385">
                  <a:moveTo>
                    <a:pt x="629424" y="199669"/>
                  </a:moveTo>
                  <a:lnTo>
                    <a:pt x="621817" y="199669"/>
                  </a:lnTo>
                  <a:lnTo>
                    <a:pt x="621817" y="220586"/>
                  </a:lnTo>
                  <a:lnTo>
                    <a:pt x="629424" y="220586"/>
                  </a:lnTo>
                  <a:lnTo>
                    <a:pt x="629424" y="199669"/>
                  </a:lnTo>
                  <a:close/>
                </a:path>
                <a:path w="629920" h="1048385">
                  <a:moveTo>
                    <a:pt x="629424" y="171170"/>
                  </a:moveTo>
                  <a:lnTo>
                    <a:pt x="621817" y="171170"/>
                  </a:lnTo>
                  <a:lnTo>
                    <a:pt x="621817" y="192074"/>
                  </a:lnTo>
                  <a:lnTo>
                    <a:pt x="629424" y="192074"/>
                  </a:lnTo>
                  <a:lnTo>
                    <a:pt x="629424" y="171170"/>
                  </a:lnTo>
                  <a:close/>
                </a:path>
                <a:path w="629920" h="1048385">
                  <a:moveTo>
                    <a:pt x="629424" y="114109"/>
                  </a:moveTo>
                  <a:lnTo>
                    <a:pt x="621817" y="114109"/>
                  </a:lnTo>
                  <a:lnTo>
                    <a:pt x="621817" y="135026"/>
                  </a:lnTo>
                  <a:lnTo>
                    <a:pt x="629424" y="135026"/>
                  </a:lnTo>
                  <a:lnTo>
                    <a:pt x="629424" y="114109"/>
                  </a:lnTo>
                  <a:close/>
                </a:path>
                <a:path w="629920" h="1048385">
                  <a:moveTo>
                    <a:pt x="629424" y="85598"/>
                  </a:moveTo>
                  <a:lnTo>
                    <a:pt x="621817" y="85598"/>
                  </a:lnTo>
                  <a:lnTo>
                    <a:pt x="621817" y="106502"/>
                  </a:lnTo>
                  <a:lnTo>
                    <a:pt x="629424" y="106502"/>
                  </a:lnTo>
                  <a:lnTo>
                    <a:pt x="629424" y="85598"/>
                  </a:lnTo>
                  <a:close/>
                </a:path>
                <a:path w="629920" h="1048385">
                  <a:moveTo>
                    <a:pt x="629424" y="57061"/>
                  </a:moveTo>
                  <a:lnTo>
                    <a:pt x="621817" y="57061"/>
                  </a:lnTo>
                  <a:lnTo>
                    <a:pt x="621817" y="77978"/>
                  </a:lnTo>
                  <a:lnTo>
                    <a:pt x="629424" y="77978"/>
                  </a:lnTo>
                  <a:lnTo>
                    <a:pt x="629424" y="57061"/>
                  </a:lnTo>
                  <a:close/>
                </a:path>
                <a:path w="629920" h="1048385">
                  <a:moveTo>
                    <a:pt x="629424" y="28536"/>
                  </a:moveTo>
                  <a:lnTo>
                    <a:pt x="621817" y="28536"/>
                  </a:lnTo>
                  <a:lnTo>
                    <a:pt x="621817" y="49453"/>
                  </a:lnTo>
                  <a:lnTo>
                    <a:pt x="629424" y="49453"/>
                  </a:lnTo>
                  <a:lnTo>
                    <a:pt x="629424" y="28536"/>
                  </a:lnTo>
                  <a:close/>
                </a:path>
                <a:path w="629920" h="1048385">
                  <a:moveTo>
                    <a:pt x="629424" y="0"/>
                  </a:moveTo>
                  <a:lnTo>
                    <a:pt x="621817" y="0"/>
                  </a:lnTo>
                  <a:lnTo>
                    <a:pt x="621817" y="20916"/>
                  </a:lnTo>
                  <a:lnTo>
                    <a:pt x="629424" y="20916"/>
                  </a:lnTo>
                  <a:lnTo>
                    <a:pt x="6294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196791" y="5228729"/>
              <a:ext cx="7620" cy="106680"/>
            </a:xfrm>
            <a:custGeom>
              <a:avLst/>
              <a:gdLst/>
              <a:ahLst/>
              <a:cxnLst/>
              <a:rect l="l" t="t" r="r" b="b"/>
              <a:pathLst>
                <a:path w="7620" h="106679">
                  <a:moveTo>
                    <a:pt x="7607" y="85572"/>
                  </a:moveTo>
                  <a:lnTo>
                    <a:pt x="0" y="85572"/>
                  </a:lnTo>
                  <a:lnTo>
                    <a:pt x="0" y="106476"/>
                  </a:lnTo>
                  <a:lnTo>
                    <a:pt x="7607" y="106476"/>
                  </a:lnTo>
                  <a:lnTo>
                    <a:pt x="7607" y="85572"/>
                  </a:lnTo>
                  <a:close/>
                </a:path>
                <a:path w="7620" h="106679">
                  <a:moveTo>
                    <a:pt x="7607" y="57035"/>
                  </a:moveTo>
                  <a:lnTo>
                    <a:pt x="0" y="57035"/>
                  </a:lnTo>
                  <a:lnTo>
                    <a:pt x="0" y="77952"/>
                  </a:lnTo>
                  <a:lnTo>
                    <a:pt x="7607" y="77952"/>
                  </a:lnTo>
                  <a:lnTo>
                    <a:pt x="7607" y="57035"/>
                  </a:lnTo>
                  <a:close/>
                </a:path>
                <a:path w="7620" h="106679">
                  <a:moveTo>
                    <a:pt x="7607" y="28511"/>
                  </a:moveTo>
                  <a:lnTo>
                    <a:pt x="0" y="28511"/>
                  </a:lnTo>
                  <a:lnTo>
                    <a:pt x="0" y="49428"/>
                  </a:lnTo>
                  <a:lnTo>
                    <a:pt x="7607" y="49428"/>
                  </a:lnTo>
                  <a:lnTo>
                    <a:pt x="7607" y="28511"/>
                  </a:lnTo>
                  <a:close/>
                </a:path>
                <a:path w="7620" h="106679">
                  <a:moveTo>
                    <a:pt x="7607" y="0"/>
                  </a:moveTo>
                  <a:lnTo>
                    <a:pt x="0" y="0"/>
                  </a:lnTo>
                  <a:lnTo>
                    <a:pt x="0" y="20904"/>
                  </a:lnTo>
                  <a:lnTo>
                    <a:pt x="7607" y="20904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3894429" y="7204519"/>
            <a:ext cx="7620" cy="249554"/>
          </a:xfrm>
          <a:custGeom>
            <a:avLst/>
            <a:gdLst/>
            <a:ahLst/>
            <a:cxnLst/>
            <a:rect l="l" t="t" r="r" b="b"/>
            <a:pathLst>
              <a:path w="7620" h="249554">
                <a:moveTo>
                  <a:pt x="7607" y="228180"/>
                </a:moveTo>
                <a:lnTo>
                  <a:pt x="0" y="228180"/>
                </a:lnTo>
                <a:lnTo>
                  <a:pt x="0" y="249097"/>
                </a:lnTo>
                <a:lnTo>
                  <a:pt x="7607" y="249097"/>
                </a:lnTo>
                <a:lnTo>
                  <a:pt x="7607" y="228180"/>
                </a:lnTo>
                <a:close/>
              </a:path>
              <a:path w="7620" h="249554">
                <a:moveTo>
                  <a:pt x="7607" y="199656"/>
                </a:moveTo>
                <a:lnTo>
                  <a:pt x="0" y="199656"/>
                </a:lnTo>
                <a:lnTo>
                  <a:pt x="0" y="220573"/>
                </a:lnTo>
                <a:lnTo>
                  <a:pt x="7607" y="220573"/>
                </a:lnTo>
                <a:lnTo>
                  <a:pt x="7607" y="199656"/>
                </a:lnTo>
                <a:close/>
              </a:path>
              <a:path w="7620" h="249554">
                <a:moveTo>
                  <a:pt x="7607" y="171132"/>
                </a:moveTo>
                <a:lnTo>
                  <a:pt x="0" y="171132"/>
                </a:lnTo>
                <a:lnTo>
                  <a:pt x="0" y="192049"/>
                </a:lnTo>
                <a:lnTo>
                  <a:pt x="7607" y="192049"/>
                </a:lnTo>
                <a:lnTo>
                  <a:pt x="7607" y="171132"/>
                </a:lnTo>
                <a:close/>
              </a:path>
              <a:path w="7620" h="249554">
                <a:moveTo>
                  <a:pt x="7607" y="142621"/>
                </a:moveTo>
                <a:lnTo>
                  <a:pt x="0" y="142621"/>
                </a:lnTo>
                <a:lnTo>
                  <a:pt x="0" y="163525"/>
                </a:lnTo>
                <a:lnTo>
                  <a:pt x="7607" y="163525"/>
                </a:lnTo>
                <a:lnTo>
                  <a:pt x="7607" y="142621"/>
                </a:lnTo>
                <a:close/>
              </a:path>
              <a:path w="7620" h="249554">
                <a:moveTo>
                  <a:pt x="7607" y="85572"/>
                </a:moveTo>
                <a:lnTo>
                  <a:pt x="0" y="85572"/>
                </a:lnTo>
                <a:lnTo>
                  <a:pt x="0" y="106476"/>
                </a:lnTo>
                <a:lnTo>
                  <a:pt x="7607" y="106476"/>
                </a:lnTo>
                <a:lnTo>
                  <a:pt x="7607" y="85572"/>
                </a:lnTo>
                <a:close/>
              </a:path>
              <a:path w="7620" h="24955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24955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24955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94429" y="7518260"/>
            <a:ext cx="7620" cy="391795"/>
          </a:xfrm>
          <a:custGeom>
            <a:avLst/>
            <a:gdLst/>
            <a:ahLst/>
            <a:cxnLst/>
            <a:rect l="l" t="t" r="r" b="b"/>
            <a:pathLst>
              <a:path w="7620" h="391795">
                <a:moveTo>
                  <a:pt x="7607" y="370827"/>
                </a:moveTo>
                <a:lnTo>
                  <a:pt x="0" y="370827"/>
                </a:lnTo>
                <a:lnTo>
                  <a:pt x="0" y="391744"/>
                </a:lnTo>
                <a:lnTo>
                  <a:pt x="7607" y="391744"/>
                </a:lnTo>
                <a:lnTo>
                  <a:pt x="7607" y="370827"/>
                </a:lnTo>
                <a:close/>
              </a:path>
              <a:path w="7620" h="391795">
                <a:moveTo>
                  <a:pt x="7607" y="342303"/>
                </a:moveTo>
                <a:lnTo>
                  <a:pt x="0" y="342303"/>
                </a:lnTo>
                <a:lnTo>
                  <a:pt x="0" y="363220"/>
                </a:lnTo>
                <a:lnTo>
                  <a:pt x="7607" y="363220"/>
                </a:lnTo>
                <a:lnTo>
                  <a:pt x="7607" y="342303"/>
                </a:lnTo>
                <a:close/>
              </a:path>
              <a:path w="7620" h="391795">
                <a:moveTo>
                  <a:pt x="7607" y="313778"/>
                </a:moveTo>
                <a:lnTo>
                  <a:pt x="0" y="313778"/>
                </a:lnTo>
                <a:lnTo>
                  <a:pt x="0" y="334695"/>
                </a:lnTo>
                <a:lnTo>
                  <a:pt x="7607" y="334695"/>
                </a:lnTo>
                <a:lnTo>
                  <a:pt x="7607" y="313778"/>
                </a:lnTo>
                <a:close/>
              </a:path>
              <a:path w="7620" h="391795">
                <a:moveTo>
                  <a:pt x="7607" y="285254"/>
                </a:moveTo>
                <a:lnTo>
                  <a:pt x="0" y="285254"/>
                </a:lnTo>
                <a:lnTo>
                  <a:pt x="0" y="306171"/>
                </a:lnTo>
                <a:lnTo>
                  <a:pt x="7607" y="306171"/>
                </a:lnTo>
                <a:lnTo>
                  <a:pt x="7607" y="285254"/>
                </a:lnTo>
                <a:close/>
              </a:path>
              <a:path w="7620" h="391795">
                <a:moveTo>
                  <a:pt x="7607" y="228206"/>
                </a:moveTo>
                <a:lnTo>
                  <a:pt x="0" y="228206"/>
                </a:lnTo>
                <a:lnTo>
                  <a:pt x="0" y="249123"/>
                </a:lnTo>
                <a:lnTo>
                  <a:pt x="7607" y="249123"/>
                </a:lnTo>
                <a:lnTo>
                  <a:pt x="7607" y="228206"/>
                </a:lnTo>
                <a:close/>
              </a:path>
              <a:path w="7620" h="391795">
                <a:moveTo>
                  <a:pt x="7607" y="199682"/>
                </a:moveTo>
                <a:lnTo>
                  <a:pt x="0" y="199682"/>
                </a:lnTo>
                <a:lnTo>
                  <a:pt x="0" y="220611"/>
                </a:lnTo>
                <a:lnTo>
                  <a:pt x="7607" y="220611"/>
                </a:lnTo>
                <a:lnTo>
                  <a:pt x="7607" y="199682"/>
                </a:lnTo>
                <a:close/>
              </a:path>
              <a:path w="7620" h="391795">
                <a:moveTo>
                  <a:pt x="7607" y="171157"/>
                </a:moveTo>
                <a:lnTo>
                  <a:pt x="0" y="171157"/>
                </a:lnTo>
                <a:lnTo>
                  <a:pt x="0" y="192074"/>
                </a:lnTo>
                <a:lnTo>
                  <a:pt x="7607" y="192074"/>
                </a:lnTo>
                <a:lnTo>
                  <a:pt x="7607" y="171157"/>
                </a:lnTo>
                <a:close/>
              </a:path>
              <a:path w="7620" h="391795">
                <a:moveTo>
                  <a:pt x="7607" y="142633"/>
                </a:moveTo>
                <a:lnTo>
                  <a:pt x="0" y="142633"/>
                </a:lnTo>
                <a:lnTo>
                  <a:pt x="0" y="163550"/>
                </a:lnTo>
                <a:lnTo>
                  <a:pt x="7607" y="163550"/>
                </a:lnTo>
                <a:lnTo>
                  <a:pt x="7607" y="142633"/>
                </a:lnTo>
                <a:close/>
              </a:path>
              <a:path w="7620" h="391795">
                <a:moveTo>
                  <a:pt x="7607" y="114109"/>
                </a:moveTo>
                <a:lnTo>
                  <a:pt x="0" y="114109"/>
                </a:lnTo>
                <a:lnTo>
                  <a:pt x="0" y="135026"/>
                </a:lnTo>
                <a:lnTo>
                  <a:pt x="7607" y="135026"/>
                </a:lnTo>
                <a:lnTo>
                  <a:pt x="7607" y="114109"/>
                </a:lnTo>
                <a:close/>
              </a:path>
              <a:path w="7620" h="391795">
                <a:moveTo>
                  <a:pt x="7607" y="57061"/>
                </a:moveTo>
                <a:lnTo>
                  <a:pt x="0" y="57061"/>
                </a:lnTo>
                <a:lnTo>
                  <a:pt x="0" y="77978"/>
                </a:lnTo>
                <a:lnTo>
                  <a:pt x="7607" y="77978"/>
                </a:lnTo>
                <a:lnTo>
                  <a:pt x="7607" y="57061"/>
                </a:lnTo>
                <a:close/>
              </a:path>
              <a:path w="7620" h="391795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391795">
                <a:moveTo>
                  <a:pt x="7607" y="0"/>
                </a:moveTo>
                <a:lnTo>
                  <a:pt x="0" y="0"/>
                </a:lnTo>
                <a:lnTo>
                  <a:pt x="0" y="20929"/>
                </a:lnTo>
                <a:lnTo>
                  <a:pt x="7607" y="20929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94429" y="6605498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35"/>
                </a:moveTo>
                <a:lnTo>
                  <a:pt x="0" y="57035"/>
                </a:lnTo>
                <a:lnTo>
                  <a:pt x="0" y="77952"/>
                </a:lnTo>
                <a:lnTo>
                  <a:pt x="7607" y="77952"/>
                </a:lnTo>
                <a:lnTo>
                  <a:pt x="7607" y="57035"/>
                </a:lnTo>
                <a:close/>
              </a:path>
              <a:path w="7620" h="78104">
                <a:moveTo>
                  <a:pt x="7607" y="28524"/>
                </a:moveTo>
                <a:lnTo>
                  <a:pt x="0" y="28524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24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04"/>
                </a:lnTo>
                <a:lnTo>
                  <a:pt x="7607" y="20904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94429" y="6748106"/>
            <a:ext cx="7620" cy="391795"/>
          </a:xfrm>
          <a:custGeom>
            <a:avLst/>
            <a:gdLst/>
            <a:ahLst/>
            <a:cxnLst/>
            <a:rect l="l" t="t" r="r" b="b"/>
            <a:pathLst>
              <a:path w="7620" h="391795">
                <a:moveTo>
                  <a:pt x="7607" y="370840"/>
                </a:moveTo>
                <a:lnTo>
                  <a:pt x="0" y="370840"/>
                </a:lnTo>
                <a:lnTo>
                  <a:pt x="0" y="391744"/>
                </a:lnTo>
                <a:lnTo>
                  <a:pt x="7607" y="391744"/>
                </a:lnTo>
                <a:lnTo>
                  <a:pt x="7607" y="370840"/>
                </a:lnTo>
                <a:close/>
              </a:path>
              <a:path w="7620" h="391795">
                <a:moveTo>
                  <a:pt x="7607" y="342303"/>
                </a:moveTo>
                <a:lnTo>
                  <a:pt x="0" y="342303"/>
                </a:lnTo>
                <a:lnTo>
                  <a:pt x="0" y="363220"/>
                </a:lnTo>
                <a:lnTo>
                  <a:pt x="7607" y="363220"/>
                </a:lnTo>
                <a:lnTo>
                  <a:pt x="7607" y="342303"/>
                </a:lnTo>
                <a:close/>
              </a:path>
              <a:path w="7620" h="391795">
                <a:moveTo>
                  <a:pt x="7607" y="313766"/>
                </a:moveTo>
                <a:lnTo>
                  <a:pt x="0" y="313766"/>
                </a:lnTo>
                <a:lnTo>
                  <a:pt x="0" y="334695"/>
                </a:lnTo>
                <a:lnTo>
                  <a:pt x="7607" y="334695"/>
                </a:lnTo>
                <a:lnTo>
                  <a:pt x="7607" y="313766"/>
                </a:lnTo>
                <a:close/>
              </a:path>
              <a:path w="7620" h="391795">
                <a:moveTo>
                  <a:pt x="7607" y="285267"/>
                </a:moveTo>
                <a:lnTo>
                  <a:pt x="0" y="285267"/>
                </a:lnTo>
                <a:lnTo>
                  <a:pt x="0" y="306171"/>
                </a:lnTo>
                <a:lnTo>
                  <a:pt x="7607" y="306171"/>
                </a:lnTo>
                <a:lnTo>
                  <a:pt x="7607" y="285267"/>
                </a:lnTo>
                <a:close/>
              </a:path>
              <a:path w="7620" h="391795">
                <a:moveTo>
                  <a:pt x="7607" y="228206"/>
                </a:moveTo>
                <a:lnTo>
                  <a:pt x="0" y="228206"/>
                </a:lnTo>
                <a:lnTo>
                  <a:pt x="0" y="249123"/>
                </a:lnTo>
                <a:lnTo>
                  <a:pt x="7607" y="249123"/>
                </a:lnTo>
                <a:lnTo>
                  <a:pt x="7607" y="228206"/>
                </a:lnTo>
                <a:close/>
              </a:path>
              <a:path w="7620" h="391795">
                <a:moveTo>
                  <a:pt x="7607" y="199694"/>
                </a:moveTo>
                <a:lnTo>
                  <a:pt x="0" y="199694"/>
                </a:lnTo>
                <a:lnTo>
                  <a:pt x="0" y="220599"/>
                </a:lnTo>
                <a:lnTo>
                  <a:pt x="7607" y="220599"/>
                </a:lnTo>
                <a:lnTo>
                  <a:pt x="7607" y="199694"/>
                </a:lnTo>
                <a:close/>
              </a:path>
              <a:path w="7620" h="391795">
                <a:moveTo>
                  <a:pt x="7607" y="171157"/>
                </a:moveTo>
                <a:lnTo>
                  <a:pt x="0" y="171157"/>
                </a:lnTo>
                <a:lnTo>
                  <a:pt x="0" y="192074"/>
                </a:lnTo>
                <a:lnTo>
                  <a:pt x="7607" y="192074"/>
                </a:lnTo>
                <a:lnTo>
                  <a:pt x="7607" y="171157"/>
                </a:lnTo>
                <a:close/>
              </a:path>
              <a:path w="7620" h="391795">
                <a:moveTo>
                  <a:pt x="7607" y="142633"/>
                </a:moveTo>
                <a:lnTo>
                  <a:pt x="0" y="142633"/>
                </a:lnTo>
                <a:lnTo>
                  <a:pt x="0" y="163550"/>
                </a:lnTo>
                <a:lnTo>
                  <a:pt x="7607" y="163550"/>
                </a:lnTo>
                <a:lnTo>
                  <a:pt x="7607" y="142633"/>
                </a:lnTo>
                <a:close/>
              </a:path>
              <a:path w="7620" h="391795">
                <a:moveTo>
                  <a:pt x="7607" y="85585"/>
                </a:moveTo>
                <a:lnTo>
                  <a:pt x="0" y="85585"/>
                </a:lnTo>
                <a:lnTo>
                  <a:pt x="0" y="106502"/>
                </a:lnTo>
                <a:lnTo>
                  <a:pt x="7607" y="106502"/>
                </a:lnTo>
                <a:lnTo>
                  <a:pt x="7607" y="85585"/>
                </a:lnTo>
                <a:close/>
              </a:path>
              <a:path w="7620" h="391795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391795">
                <a:moveTo>
                  <a:pt x="7607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49"/>
                </a:lnTo>
                <a:close/>
              </a:path>
              <a:path w="7620" h="391795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94429" y="6149098"/>
            <a:ext cx="7620" cy="391795"/>
          </a:xfrm>
          <a:custGeom>
            <a:avLst/>
            <a:gdLst/>
            <a:ahLst/>
            <a:cxnLst/>
            <a:rect l="l" t="t" r="r" b="b"/>
            <a:pathLst>
              <a:path w="7620" h="391795">
                <a:moveTo>
                  <a:pt x="7607" y="370827"/>
                </a:moveTo>
                <a:lnTo>
                  <a:pt x="0" y="370827"/>
                </a:lnTo>
                <a:lnTo>
                  <a:pt x="0" y="391744"/>
                </a:lnTo>
                <a:lnTo>
                  <a:pt x="7607" y="391744"/>
                </a:lnTo>
                <a:lnTo>
                  <a:pt x="7607" y="370827"/>
                </a:lnTo>
                <a:close/>
              </a:path>
              <a:path w="7620" h="391795">
                <a:moveTo>
                  <a:pt x="7607" y="342303"/>
                </a:moveTo>
                <a:lnTo>
                  <a:pt x="0" y="342303"/>
                </a:lnTo>
                <a:lnTo>
                  <a:pt x="0" y="363220"/>
                </a:lnTo>
                <a:lnTo>
                  <a:pt x="7607" y="363220"/>
                </a:lnTo>
                <a:lnTo>
                  <a:pt x="7607" y="342303"/>
                </a:lnTo>
                <a:close/>
              </a:path>
              <a:path w="7620" h="391795">
                <a:moveTo>
                  <a:pt x="7607" y="313766"/>
                </a:moveTo>
                <a:lnTo>
                  <a:pt x="0" y="313766"/>
                </a:lnTo>
                <a:lnTo>
                  <a:pt x="0" y="334683"/>
                </a:lnTo>
                <a:lnTo>
                  <a:pt x="7607" y="334683"/>
                </a:lnTo>
                <a:lnTo>
                  <a:pt x="7607" y="313766"/>
                </a:lnTo>
                <a:close/>
              </a:path>
              <a:path w="7620" h="391795">
                <a:moveTo>
                  <a:pt x="7607" y="285254"/>
                </a:moveTo>
                <a:lnTo>
                  <a:pt x="0" y="285254"/>
                </a:lnTo>
                <a:lnTo>
                  <a:pt x="0" y="306171"/>
                </a:lnTo>
                <a:lnTo>
                  <a:pt x="7607" y="306171"/>
                </a:lnTo>
                <a:lnTo>
                  <a:pt x="7607" y="285254"/>
                </a:lnTo>
                <a:close/>
              </a:path>
              <a:path w="7620" h="391795">
                <a:moveTo>
                  <a:pt x="7607" y="228206"/>
                </a:moveTo>
                <a:lnTo>
                  <a:pt x="0" y="228206"/>
                </a:lnTo>
                <a:lnTo>
                  <a:pt x="0" y="249123"/>
                </a:lnTo>
                <a:lnTo>
                  <a:pt x="7607" y="249123"/>
                </a:lnTo>
                <a:lnTo>
                  <a:pt x="7607" y="228206"/>
                </a:lnTo>
                <a:close/>
              </a:path>
              <a:path w="7620" h="391795">
                <a:moveTo>
                  <a:pt x="7607" y="199682"/>
                </a:moveTo>
                <a:lnTo>
                  <a:pt x="0" y="199682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82"/>
                </a:lnTo>
                <a:close/>
              </a:path>
              <a:path w="7620" h="391795">
                <a:moveTo>
                  <a:pt x="7607" y="171145"/>
                </a:moveTo>
                <a:lnTo>
                  <a:pt x="0" y="171145"/>
                </a:lnTo>
                <a:lnTo>
                  <a:pt x="0" y="192074"/>
                </a:lnTo>
                <a:lnTo>
                  <a:pt x="7607" y="192074"/>
                </a:lnTo>
                <a:lnTo>
                  <a:pt x="7607" y="171145"/>
                </a:lnTo>
                <a:close/>
              </a:path>
              <a:path w="7620" h="391795">
                <a:moveTo>
                  <a:pt x="7607" y="142621"/>
                </a:moveTo>
                <a:lnTo>
                  <a:pt x="0" y="142621"/>
                </a:lnTo>
                <a:lnTo>
                  <a:pt x="0" y="163537"/>
                </a:lnTo>
                <a:lnTo>
                  <a:pt x="7607" y="163537"/>
                </a:lnTo>
                <a:lnTo>
                  <a:pt x="7607" y="142621"/>
                </a:lnTo>
                <a:close/>
              </a:path>
              <a:path w="7620" h="391795">
                <a:moveTo>
                  <a:pt x="7607" y="85585"/>
                </a:moveTo>
                <a:lnTo>
                  <a:pt x="0" y="85585"/>
                </a:lnTo>
                <a:lnTo>
                  <a:pt x="0" y="106502"/>
                </a:lnTo>
                <a:lnTo>
                  <a:pt x="7607" y="106502"/>
                </a:lnTo>
                <a:lnTo>
                  <a:pt x="7607" y="85585"/>
                </a:lnTo>
                <a:close/>
              </a:path>
              <a:path w="7620" h="391795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391795">
                <a:moveTo>
                  <a:pt x="7607" y="28536"/>
                </a:moveTo>
                <a:lnTo>
                  <a:pt x="0" y="28536"/>
                </a:lnTo>
                <a:lnTo>
                  <a:pt x="0" y="49453"/>
                </a:lnTo>
                <a:lnTo>
                  <a:pt x="7607" y="49453"/>
                </a:lnTo>
                <a:lnTo>
                  <a:pt x="7607" y="28536"/>
                </a:lnTo>
                <a:close/>
              </a:path>
              <a:path w="7620" h="391795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94429" y="4894033"/>
            <a:ext cx="7620" cy="278130"/>
          </a:xfrm>
          <a:custGeom>
            <a:avLst/>
            <a:gdLst/>
            <a:ahLst/>
            <a:cxnLst/>
            <a:rect l="l" t="t" r="r" b="b"/>
            <a:pathLst>
              <a:path w="7620" h="278129">
                <a:moveTo>
                  <a:pt x="7607" y="256717"/>
                </a:moveTo>
                <a:lnTo>
                  <a:pt x="0" y="256717"/>
                </a:lnTo>
                <a:lnTo>
                  <a:pt x="0" y="277634"/>
                </a:lnTo>
                <a:lnTo>
                  <a:pt x="7607" y="277634"/>
                </a:lnTo>
                <a:lnTo>
                  <a:pt x="7607" y="256717"/>
                </a:lnTo>
                <a:close/>
              </a:path>
              <a:path w="7620" h="278129">
                <a:moveTo>
                  <a:pt x="7607" y="228180"/>
                </a:moveTo>
                <a:lnTo>
                  <a:pt x="0" y="228180"/>
                </a:lnTo>
                <a:lnTo>
                  <a:pt x="0" y="249110"/>
                </a:lnTo>
                <a:lnTo>
                  <a:pt x="7607" y="249110"/>
                </a:lnTo>
                <a:lnTo>
                  <a:pt x="7607" y="228180"/>
                </a:lnTo>
                <a:close/>
              </a:path>
              <a:path w="7620" h="278129">
                <a:moveTo>
                  <a:pt x="7607" y="199669"/>
                </a:moveTo>
                <a:lnTo>
                  <a:pt x="0" y="199669"/>
                </a:lnTo>
                <a:lnTo>
                  <a:pt x="0" y="220586"/>
                </a:lnTo>
                <a:lnTo>
                  <a:pt x="7607" y="220586"/>
                </a:lnTo>
                <a:lnTo>
                  <a:pt x="7607" y="199669"/>
                </a:lnTo>
                <a:close/>
              </a:path>
              <a:path w="7620" h="278129">
                <a:moveTo>
                  <a:pt x="7607" y="171132"/>
                </a:moveTo>
                <a:lnTo>
                  <a:pt x="0" y="171132"/>
                </a:lnTo>
                <a:lnTo>
                  <a:pt x="0" y="192049"/>
                </a:lnTo>
                <a:lnTo>
                  <a:pt x="7607" y="192049"/>
                </a:lnTo>
                <a:lnTo>
                  <a:pt x="7607" y="171132"/>
                </a:lnTo>
                <a:close/>
              </a:path>
              <a:path w="7620" h="278129">
                <a:moveTo>
                  <a:pt x="7607" y="114096"/>
                </a:moveTo>
                <a:lnTo>
                  <a:pt x="0" y="114096"/>
                </a:lnTo>
                <a:lnTo>
                  <a:pt x="0" y="135013"/>
                </a:lnTo>
                <a:lnTo>
                  <a:pt x="7607" y="135013"/>
                </a:lnTo>
                <a:lnTo>
                  <a:pt x="7607" y="114096"/>
                </a:lnTo>
                <a:close/>
              </a:path>
              <a:path w="7620" h="278129">
                <a:moveTo>
                  <a:pt x="7607" y="85572"/>
                </a:moveTo>
                <a:lnTo>
                  <a:pt x="0" y="85572"/>
                </a:lnTo>
                <a:lnTo>
                  <a:pt x="0" y="106489"/>
                </a:lnTo>
                <a:lnTo>
                  <a:pt x="7607" y="106489"/>
                </a:lnTo>
                <a:lnTo>
                  <a:pt x="7607" y="85572"/>
                </a:lnTo>
                <a:close/>
              </a:path>
              <a:path w="7620" h="278129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278129">
                <a:moveTo>
                  <a:pt x="7607" y="28511"/>
                </a:moveTo>
                <a:lnTo>
                  <a:pt x="0" y="28511"/>
                </a:lnTo>
                <a:lnTo>
                  <a:pt x="0" y="49441"/>
                </a:lnTo>
                <a:lnTo>
                  <a:pt x="7607" y="49441"/>
                </a:lnTo>
                <a:lnTo>
                  <a:pt x="7607" y="28511"/>
                </a:lnTo>
                <a:close/>
              </a:path>
              <a:path w="7620" h="278129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94429" y="5236324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048"/>
                </a:moveTo>
                <a:lnTo>
                  <a:pt x="0" y="57048"/>
                </a:lnTo>
                <a:lnTo>
                  <a:pt x="0" y="77965"/>
                </a:lnTo>
                <a:lnTo>
                  <a:pt x="7607" y="77965"/>
                </a:lnTo>
                <a:lnTo>
                  <a:pt x="7607" y="57048"/>
                </a:lnTo>
                <a:close/>
              </a:path>
              <a:path w="7620" h="78104">
                <a:moveTo>
                  <a:pt x="7607" y="28511"/>
                </a:moveTo>
                <a:lnTo>
                  <a:pt x="0" y="28511"/>
                </a:lnTo>
                <a:lnTo>
                  <a:pt x="0" y="49428"/>
                </a:lnTo>
                <a:lnTo>
                  <a:pt x="7607" y="49428"/>
                </a:lnTo>
                <a:lnTo>
                  <a:pt x="7607" y="28511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16"/>
                </a:lnTo>
                <a:lnTo>
                  <a:pt x="7607" y="20916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847498" y="4769133"/>
            <a:ext cx="9080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53630" y="4774804"/>
            <a:ext cx="9080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484523" y="4776720"/>
            <a:ext cx="660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78" name="object 7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85055" y="5974156"/>
            <a:ext cx="129311" cy="106489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4783068" y="4774804"/>
            <a:ext cx="660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232922" y="4926355"/>
            <a:ext cx="687070" cy="983615"/>
            <a:chOff x="4232922" y="4926355"/>
            <a:chExt cx="687070" cy="983615"/>
          </a:xfrm>
        </p:grpSpPr>
        <p:pic>
          <p:nvPicPr>
            <p:cNvPr id="81" name="object 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08652" y="4926355"/>
              <a:ext cx="406946" cy="12740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4354" y="5080381"/>
              <a:ext cx="405041" cy="6466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08652" y="5232527"/>
              <a:ext cx="256717" cy="10648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32922" y="5384647"/>
              <a:ext cx="281444" cy="6656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15472" y="5538686"/>
              <a:ext cx="98882" cy="6464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63339" y="5690806"/>
              <a:ext cx="251015" cy="6654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14354" y="5842939"/>
              <a:ext cx="19024" cy="66560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5106373" y="4772887"/>
            <a:ext cx="660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89" name="object 8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08652" y="6715785"/>
            <a:ext cx="406946" cy="110286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14354" y="6149098"/>
            <a:ext cx="19024" cy="6656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508652" y="7172173"/>
            <a:ext cx="340385" cy="114096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6336004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5991" y="0"/>
                </a:moveTo>
                <a:lnTo>
                  <a:pt x="0" y="0"/>
                </a:lnTo>
                <a:lnTo>
                  <a:pt x="0" y="1255407"/>
                </a:lnTo>
                <a:lnTo>
                  <a:pt x="6335991" y="1255407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787578" y="1871992"/>
            <a:ext cx="2487599" cy="1728000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7325681" y="859095"/>
            <a:ext cx="18757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Inch</a:t>
            </a:r>
            <a:r>
              <a:rPr sz="18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BRILLIANT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1544510" y="209320"/>
            <a:ext cx="664845" cy="1278890"/>
            <a:chOff x="11544510" y="209320"/>
            <a:chExt cx="664845" cy="1278890"/>
          </a:xfrm>
        </p:grpSpPr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544510" y="914781"/>
              <a:ext cx="621466" cy="57321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177021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9281665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811721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11291418" y="209320"/>
            <a:ext cx="789305" cy="633095"/>
            <a:chOff x="11291418" y="209320"/>
            <a:chExt cx="789305" cy="633095"/>
          </a:xfrm>
        </p:grpSpPr>
        <p:pic>
          <p:nvPicPr>
            <p:cNvPr id="101" name="object 10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925501" y="328225"/>
              <a:ext cx="154825" cy="17712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12914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1318914" y="537465"/>
            <a:ext cx="379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LIFES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900" b="1" spc="-165" dirty="0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0812621" y="209320"/>
            <a:ext cx="789305" cy="633095"/>
            <a:chOff x="10812621" y="209320"/>
            <a:chExt cx="789305" cy="633095"/>
          </a:xfrm>
        </p:grpSpPr>
        <p:pic>
          <p:nvPicPr>
            <p:cNvPr id="105" name="object 10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446701" y="328225"/>
              <a:ext cx="154825" cy="17712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081262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10878525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10333818" y="209320"/>
            <a:ext cx="789305" cy="633095"/>
            <a:chOff x="10333818" y="209320"/>
            <a:chExt cx="789305" cy="633095"/>
          </a:xfrm>
        </p:grpSpPr>
        <p:pic>
          <p:nvPicPr>
            <p:cNvPr id="109" name="object 10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967903" y="328225"/>
              <a:ext cx="154825" cy="17712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03338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10354804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7338381" y="209320"/>
            <a:ext cx="3305810" cy="633095"/>
            <a:chOff x="7338381" y="209320"/>
            <a:chExt cx="3305810" cy="633095"/>
          </a:xfrm>
        </p:grpSpPr>
        <p:pic>
          <p:nvPicPr>
            <p:cNvPr id="113" name="object 11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489100" y="328225"/>
              <a:ext cx="154825" cy="17712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33838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6774881" y="3596890"/>
            <a:ext cx="200850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81025">
              <a:lnSpc>
                <a:spcPts val="869"/>
              </a:lnSpc>
              <a:spcBef>
                <a:spcPts val="204"/>
              </a:spcBef>
            </a:pP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Bryster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 </a:t>
            </a:r>
            <a:r>
              <a:rPr sz="800" b="1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Tarquin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Glenalbyn 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BFGBRM937005761684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BF1191	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91%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FR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9%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774881" y="3960516"/>
            <a:ext cx="1645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Inch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Tarquin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Daphne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4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BFV85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774881" y="4082436"/>
            <a:ext cx="2014855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Inch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Blackisle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Daphne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EX92(5)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Inch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Sem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Daphne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VG88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880734" y="401979"/>
            <a:ext cx="1075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3E3E3E"/>
                </a:solidFill>
                <a:latin typeface="Calibri"/>
                <a:cs typeface="Calibri"/>
              </a:rPr>
              <a:t>BRITISH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103920" y="7909064"/>
            <a:ext cx="1587500" cy="12318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Daughters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in</a:t>
            </a:r>
            <a:r>
              <a:rPr sz="600" spc="4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5" dirty="0">
                <a:solidFill>
                  <a:srgbClr val="404040"/>
                </a:solidFill>
                <a:latin typeface="Franklin Gothic Book"/>
                <a:cs typeface="Franklin Gothic Book"/>
              </a:rPr>
              <a:t> |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Dtrs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5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53% </a:t>
            </a:r>
            <a:r>
              <a:rPr sz="600" spc="-1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-185" dirty="0">
                <a:solidFill>
                  <a:srgbClr val="404040"/>
                </a:solidFill>
                <a:latin typeface="Franklin Gothic Book"/>
                <a:cs typeface="Franklin Gothic Book"/>
              </a:rPr>
              <a:t>Rel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0880497" y="4814011"/>
            <a:ext cx="323215" cy="1675130"/>
          </a:xfrm>
          <a:custGeom>
            <a:avLst/>
            <a:gdLst/>
            <a:ahLst/>
            <a:cxnLst/>
            <a:rect l="l" t="t" r="r" b="b"/>
            <a:pathLst>
              <a:path w="323215" h="1675129">
                <a:moveTo>
                  <a:pt x="5803" y="729068"/>
                </a:moveTo>
                <a:lnTo>
                  <a:pt x="0" y="729068"/>
                </a:lnTo>
                <a:lnTo>
                  <a:pt x="0" y="750341"/>
                </a:lnTo>
                <a:lnTo>
                  <a:pt x="5803" y="750341"/>
                </a:lnTo>
                <a:lnTo>
                  <a:pt x="5803" y="729068"/>
                </a:lnTo>
                <a:close/>
              </a:path>
              <a:path w="323215" h="1675129">
                <a:moveTo>
                  <a:pt x="5803" y="700062"/>
                </a:moveTo>
                <a:lnTo>
                  <a:pt x="0" y="700062"/>
                </a:lnTo>
                <a:lnTo>
                  <a:pt x="0" y="721334"/>
                </a:lnTo>
                <a:lnTo>
                  <a:pt x="5803" y="721334"/>
                </a:lnTo>
                <a:lnTo>
                  <a:pt x="5803" y="700062"/>
                </a:lnTo>
                <a:close/>
              </a:path>
              <a:path w="323215" h="1675129">
                <a:moveTo>
                  <a:pt x="5803" y="671055"/>
                </a:moveTo>
                <a:lnTo>
                  <a:pt x="0" y="671055"/>
                </a:lnTo>
                <a:lnTo>
                  <a:pt x="0" y="692327"/>
                </a:lnTo>
                <a:lnTo>
                  <a:pt x="5803" y="692327"/>
                </a:lnTo>
                <a:lnTo>
                  <a:pt x="5803" y="671055"/>
                </a:lnTo>
                <a:close/>
              </a:path>
              <a:path w="323215" h="1675129">
                <a:moveTo>
                  <a:pt x="5803" y="642048"/>
                </a:moveTo>
                <a:lnTo>
                  <a:pt x="0" y="642048"/>
                </a:lnTo>
                <a:lnTo>
                  <a:pt x="0" y="663321"/>
                </a:lnTo>
                <a:lnTo>
                  <a:pt x="5803" y="663321"/>
                </a:lnTo>
                <a:lnTo>
                  <a:pt x="5803" y="642048"/>
                </a:lnTo>
                <a:close/>
              </a:path>
              <a:path w="323215" h="1675129">
                <a:moveTo>
                  <a:pt x="5803" y="584022"/>
                </a:moveTo>
                <a:lnTo>
                  <a:pt x="0" y="584022"/>
                </a:lnTo>
                <a:lnTo>
                  <a:pt x="0" y="605307"/>
                </a:lnTo>
                <a:lnTo>
                  <a:pt x="5803" y="605307"/>
                </a:lnTo>
                <a:lnTo>
                  <a:pt x="5803" y="584022"/>
                </a:lnTo>
                <a:close/>
              </a:path>
              <a:path w="323215" h="1675129">
                <a:moveTo>
                  <a:pt x="5803" y="555028"/>
                </a:moveTo>
                <a:lnTo>
                  <a:pt x="0" y="555028"/>
                </a:lnTo>
                <a:lnTo>
                  <a:pt x="0" y="576300"/>
                </a:lnTo>
                <a:lnTo>
                  <a:pt x="5803" y="576300"/>
                </a:lnTo>
                <a:lnTo>
                  <a:pt x="5803" y="555028"/>
                </a:lnTo>
                <a:close/>
              </a:path>
              <a:path w="323215" h="1675129">
                <a:moveTo>
                  <a:pt x="5803" y="526021"/>
                </a:moveTo>
                <a:lnTo>
                  <a:pt x="0" y="526021"/>
                </a:lnTo>
                <a:lnTo>
                  <a:pt x="0" y="547293"/>
                </a:lnTo>
                <a:lnTo>
                  <a:pt x="5803" y="547293"/>
                </a:lnTo>
                <a:lnTo>
                  <a:pt x="5803" y="526021"/>
                </a:lnTo>
                <a:close/>
              </a:path>
              <a:path w="323215" h="1675129">
                <a:moveTo>
                  <a:pt x="5803" y="497001"/>
                </a:moveTo>
                <a:lnTo>
                  <a:pt x="0" y="497001"/>
                </a:lnTo>
                <a:lnTo>
                  <a:pt x="0" y="518274"/>
                </a:lnTo>
                <a:lnTo>
                  <a:pt x="5803" y="518274"/>
                </a:lnTo>
                <a:lnTo>
                  <a:pt x="5803" y="497001"/>
                </a:lnTo>
                <a:close/>
              </a:path>
              <a:path w="323215" h="1675129">
                <a:moveTo>
                  <a:pt x="5803" y="409981"/>
                </a:moveTo>
                <a:lnTo>
                  <a:pt x="0" y="409981"/>
                </a:lnTo>
                <a:lnTo>
                  <a:pt x="0" y="431253"/>
                </a:lnTo>
                <a:lnTo>
                  <a:pt x="5803" y="431253"/>
                </a:lnTo>
                <a:lnTo>
                  <a:pt x="5803" y="409981"/>
                </a:lnTo>
                <a:close/>
              </a:path>
              <a:path w="323215" h="1675129">
                <a:moveTo>
                  <a:pt x="5803" y="380974"/>
                </a:moveTo>
                <a:lnTo>
                  <a:pt x="0" y="380974"/>
                </a:lnTo>
                <a:lnTo>
                  <a:pt x="0" y="402247"/>
                </a:lnTo>
                <a:lnTo>
                  <a:pt x="5803" y="402247"/>
                </a:lnTo>
                <a:lnTo>
                  <a:pt x="5803" y="380974"/>
                </a:lnTo>
                <a:close/>
              </a:path>
              <a:path w="323215" h="1675129">
                <a:moveTo>
                  <a:pt x="5803" y="351955"/>
                </a:moveTo>
                <a:lnTo>
                  <a:pt x="0" y="351955"/>
                </a:lnTo>
                <a:lnTo>
                  <a:pt x="0" y="373227"/>
                </a:lnTo>
                <a:lnTo>
                  <a:pt x="5803" y="373227"/>
                </a:lnTo>
                <a:lnTo>
                  <a:pt x="5803" y="351955"/>
                </a:lnTo>
                <a:close/>
              </a:path>
              <a:path w="323215" h="1675129">
                <a:moveTo>
                  <a:pt x="322973" y="1653476"/>
                </a:moveTo>
                <a:lnTo>
                  <a:pt x="315239" y="1653476"/>
                </a:lnTo>
                <a:lnTo>
                  <a:pt x="315239" y="1674749"/>
                </a:lnTo>
                <a:lnTo>
                  <a:pt x="322973" y="1674749"/>
                </a:lnTo>
                <a:lnTo>
                  <a:pt x="322973" y="1653476"/>
                </a:lnTo>
                <a:close/>
              </a:path>
              <a:path w="323215" h="1675129">
                <a:moveTo>
                  <a:pt x="322973" y="1624457"/>
                </a:moveTo>
                <a:lnTo>
                  <a:pt x="315239" y="1624457"/>
                </a:lnTo>
                <a:lnTo>
                  <a:pt x="315239" y="1645729"/>
                </a:lnTo>
                <a:lnTo>
                  <a:pt x="322973" y="1645729"/>
                </a:lnTo>
                <a:lnTo>
                  <a:pt x="322973" y="1624457"/>
                </a:lnTo>
                <a:close/>
              </a:path>
              <a:path w="323215" h="1675129">
                <a:moveTo>
                  <a:pt x="322973" y="1595450"/>
                </a:moveTo>
                <a:lnTo>
                  <a:pt x="315239" y="1595450"/>
                </a:lnTo>
                <a:lnTo>
                  <a:pt x="315239" y="1616722"/>
                </a:lnTo>
                <a:lnTo>
                  <a:pt x="322973" y="1616722"/>
                </a:lnTo>
                <a:lnTo>
                  <a:pt x="322973" y="1595450"/>
                </a:lnTo>
                <a:close/>
              </a:path>
              <a:path w="323215" h="1675129">
                <a:moveTo>
                  <a:pt x="322973" y="1566443"/>
                </a:moveTo>
                <a:lnTo>
                  <a:pt x="315239" y="1566443"/>
                </a:lnTo>
                <a:lnTo>
                  <a:pt x="315239" y="1587715"/>
                </a:lnTo>
                <a:lnTo>
                  <a:pt x="322973" y="1587715"/>
                </a:lnTo>
                <a:lnTo>
                  <a:pt x="322973" y="1566443"/>
                </a:lnTo>
                <a:close/>
              </a:path>
              <a:path w="323215" h="1675129">
                <a:moveTo>
                  <a:pt x="322973" y="1508429"/>
                </a:moveTo>
                <a:lnTo>
                  <a:pt x="315239" y="1508429"/>
                </a:lnTo>
                <a:lnTo>
                  <a:pt x="315239" y="1529702"/>
                </a:lnTo>
                <a:lnTo>
                  <a:pt x="322973" y="1529702"/>
                </a:lnTo>
                <a:lnTo>
                  <a:pt x="322973" y="1508429"/>
                </a:lnTo>
                <a:close/>
              </a:path>
              <a:path w="323215" h="1675129">
                <a:moveTo>
                  <a:pt x="322973" y="1479410"/>
                </a:moveTo>
                <a:lnTo>
                  <a:pt x="315239" y="1479410"/>
                </a:lnTo>
                <a:lnTo>
                  <a:pt x="315239" y="1500695"/>
                </a:lnTo>
                <a:lnTo>
                  <a:pt x="322973" y="1500695"/>
                </a:lnTo>
                <a:lnTo>
                  <a:pt x="322973" y="1479410"/>
                </a:lnTo>
                <a:close/>
              </a:path>
              <a:path w="323215" h="1675129">
                <a:moveTo>
                  <a:pt x="322973" y="1450416"/>
                </a:moveTo>
                <a:lnTo>
                  <a:pt x="315239" y="1450416"/>
                </a:lnTo>
                <a:lnTo>
                  <a:pt x="315239" y="1471688"/>
                </a:lnTo>
                <a:lnTo>
                  <a:pt x="322973" y="1471688"/>
                </a:lnTo>
                <a:lnTo>
                  <a:pt x="322973" y="1450416"/>
                </a:lnTo>
                <a:close/>
              </a:path>
              <a:path w="323215" h="1675129">
                <a:moveTo>
                  <a:pt x="322973" y="1421409"/>
                </a:moveTo>
                <a:lnTo>
                  <a:pt x="315239" y="1421409"/>
                </a:lnTo>
                <a:lnTo>
                  <a:pt x="315239" y="1442681"/>
                </a:lnTo>
                <a:lnTo>
                  <a:pt x="322973" y="1442681"/>
                </a:lnTo>
                <a:lnTo>
                  <a:pt x="322973" y="1421409"/>
                </a:lnTo>
                <a:close/>
              </a:path>
              <a:path w="323215" h="1675129">
                <a:moveTo>
                  <a:pt x="322973" y="1363395"/>
                </a:moveTo>
                <a:lnTo>
                  <a:pt x="315239" y="1363395"/>
                </a:lnTo>
                <a:lnTo>
                  <a:pt x="315239" y="1384668"/>
                </a:lnTo>
                <a:lnTo>
                  <a:pt x="322973" y="1384668"/>
                </a:lnTo>
                <a:lnTo>
                  <a:pt x="322973" y="1363395"/>
                </a:lnTo>
                <a:close/>
              </a:path>
              <a:path w="323215" h="1675129">
                <a:moveTo>
                  <a:pt x="322973" y="1334376"/>
                </a:moveTo>
                <a:lnTo>
                  <a:pt x="315239" y="1334376"/>
                </a:lnTo>
                <a:lnTo>
                  <a:pt x="315239" y="1355648"/>
                </a:lnTo>
                <a:lnTo>
                  <a:pt x="322973" y="1355648"/>
                </a:lnTo>
                <a:lnTo>
                  <a:pt x="322973" y="1334376"/>
                </a:lnTo>
                <a:close/>
              </a:path>
              <a:path w="323215" h="1675129">
                <a:moveTo>
                  <a:pt x="322973" y="1305369"/>
                </a:moveTo>
                <a:lnTo>
                  <a:pt x="315239" y="1305369"/>
                </a:lnTo>
                <a:lnTo>
                  <a:pt x="315239" y="1326642"/>
                </a:lnTo>
                <a:lnTo>
                  <a:pt x="322973" y="1326642"/>
                </a:lnTo>
                <a:lnTo>
                  <a:pt x="322973" y="1305369"/>
                </a:lnTo>
                <a:close/>
              </a:path>
              <a:path w="323215" h="1675129">
                <a:moveTo>
                  <a:pt x="322973" y="1276362"/>
                </a:moveTo>
                <a:lnTo>
                  <a:pt x="315239" y="1276362"/>
                </a:lnTo>
                <a:lnTo>
                  <a:pt x="315239" y="1297635"/>
                </a:lnTo>
                <a:lnTo>
                  <a:pt x="322973" y="1297635"/>
                </a:lnTo>
                <a:lnTo>
                  <a:pt x="322973" y="1276362"/>
                </a:lnTo>
                <a:close/>
              </a:path>
              <a:path w="323215" h="1675129">
                <a:moveTo>
                  <a:pt x="322973" y="1218349"/>
                </a:moveTo>
                <a:lnTo>
                  <a:pt x="315239" y="1218349"/>
                </a:lnTo>
                <a:lnTo>
                  <a:pt x="315239" y="1239621"/>
                </a:lnTo>
                <a:lnTo>
                  <a:pt x="322973" y="1239621"/>
                </a:lnTo>
                <a:lnTo>
                  <a:pt x="322973" y="1218349"/>
                </a:lnTo>
                <a:close/>
              </a:path>
              <a:path w="323215" h="1675129">
                <a:moveTo>
                  <a:pt x="322973" y="1189329"/>
                </a:moveTo>
                <a:lnTo>
                  <a:pt x="315239" y="1189329"/>
                </a:lnTo>
                <a:lnTo>
                  <a:pt x="315239" y="1210602"/>
                </a:lnTo>
                <a:lnTo>
                  <a:pt x="322973" y="1210602"/>
                </a:lnTo>
                <a:lnTo>
                  <a:pt x="322973" y="1189329"/>
                </a:lnTo>
                <a:close/>
              </a:path>
              <a:path w="323215" h="1675129">
                <a:moveTo>
                  <a:pt x="322973" y="1160322"/>
                </a:moveTo>
                <a:lnTo>
                  <a:pt x="315239" y="1160322"/>
                </a:lnTo>
                <a:lnTo>
                  <a:pt x="315239" y="1181595"/>
                </a:lnTo>
                <a:lnTo>
                  <a:pt x="322973" y="1181595"/>
                </a:lnTo>
                <a:lnTo>
                  <a:pt x="322973" y="1160322"/>
                </a:lnTo>
                <a:close/>
              </a:path>
              <a:path w="323215" h="1675129">
                <a:moveTo>
                  <a:pt x="322973" y="1131316"/>
                </a:moveTo>
                <a:lnTo>
                  <a:pt x="315239" y="1131316"/>
                </a:lnTo>
                <a:lnTo>
                  <a:pt x="315239" y="1152588"/>
                </a:lnTo>
                <a:lnTo>
                  <a:pt x="322973" y="1152588"/>
                </a:lnTo>
                <a:lnTo>
                  <a:pt x="322973" y="1131316"/>
                </a:lnTo>
                <a:close/>
              </a:path>
              <a:path w="323215" h="1675129">
                <a:moveTo>
                  <a:pt x="322973" y="1073302"/>
                </a:moveTo>
                <a:lnTo>
                  <a:pt x="315239" y="1073302"/>
                </a:lnTo>
                <a:lnTo>
                  <a:pt x="315239" y="1094574"/>
                </a:lnTo>
                <a:lnTo>
                  <a:pt x="322973" y="1094574"/>
                </a:lnTo>
                <a:lnTo>
                  <a:pt x="322973" y="1073302"/>
                </a:lnTo>
                <a:close/>
              </a:path>
              <a:path w="323215" h="1675129">
                <a:moveTo>
                  <a:pt x="322973" y="1044295"/>
                </a:moveTo>
                <a:lnTo>
                  <a:pt x="315239" y="1044295"/>
                </a:lnTo>
                <a:lnTo>
                  <a:pt x="315239" y="1065568"/>
                </a:lnTo>
                <a:lnTo>
                  <a:pt x="322973" y="1065568"/>
                </a:lnTo>
                <a:lnTo>
                  <a:pt x="322973" y="1044295"/>
                </a:lnTo>
                <a:close/>
              </a:path>
              <a:path w="323215" h="1675129">
                <a:moveTo>
                  <a:pt x="322973" y="1015288"/>
                </a:moveTo>
                <a:lnTo>
                  <a:pt x="315239" y="1015288"/>
                </a:lnTo>
                <a:lnTo>
                  <a:pt x="315239" y="1036561"/>
                </a:lnTo>
                <a:lnTo>
                  <a:pt x="322973" y="1036561"/>
                </a:lnTo>
                <a:lnTo>
                  <a:pt x="322973" y="1015288"/>
                </a:lnTo>
                <a:close/>
              </a:path>
              <a:path w="323215" h="1675129">
                <a:moveTo>
                  <a:pt x="322973" y="986282"/>
                </a:moveTo>
                <a:lnTo>
                  <a:pt x="315239" y="986282"/>
                </a:lnTo>
                <a:lnTo>
                  <a:pt x="315239" y="1007554"/>
                </a:lnTo>
                <a:lnTo>
                  <a:pt x="322973" y="1007554"/>
                </a:lnTo>
                <a:lnTo>
                  <a:pt x="322973" y="986282"/>
                </a:lnTo>
                <a:close/>
              </a:path>
              <a:path w="323215" h="1675129">
                <a:moveTo>
                  <a:pt x="322973" y="957275"/>
                </a:moveTo>
                <a:lnTo>
                  <a:pt x="315239" y="957275"/>
                </a:lnTo>
                <a:lnTo>
                  <a:pt x="315239" y="978547"/>
                </a:lnTo>
                <a:lnTo>
                  <a:pt x="322973" y="978547"/>
                </a:lnTo>
                <a:lnTo>
                  <a:pt x="322973" y="957275"/>
                </a:lnTo>
                <a:close/>
              </a:path>
              <a:path w="323215" h="1675129">
                <a:moveTo>
                  <a:pt x="322973" y="899248"/>
                </a:moveTo>
                <a:lnTo>
                  <a:pt x="315239" y="899248"/>
                </a:lnTo>
                <a:lnTo>
                  <a:pt x="315239" y="920521"/>
                </a:lnTo>
                <a:lnTo>
                  <a:pt x="322973" y="920521"/>
                </a:lnTo>
                <a:lnTo>
                  <a:pt x="322973" y="899248"/>
                </a:lnTo>
                <a:close/>
              </a:path>
              <a:path w="323215" h="1675129">
                <a:moveTo>
                  <a:pt x="322973" y="870242"/>
                </a:moveTo>
                <a:lnTo>
                  <a:pt x="315239" y="870242"/>
                </a:lnTo>
                <a:lnTo>
                  <a:pt x="315239" y="891527"/>
                </a:lnTo>
                <a:lnTo>
                  <a:pt x="322973" y="891527"/>
                </a:lnTo>
                <a:lnTo>
                  <a:pt x="322973" y="870242"/>
                </a:lnTo>
                <a:close/>
              </a:path>
              <a:path w="323215" h="1675129">
                <a:moveTo>
                  <a:pt x="322973" y="841235"/>
                </a:moveTo>
                <a:lnTo>
                  <a:pt x="315239" y="841235"/>
                </a:lnTo>
                <a:lnTo>
                  <a:pt x="315239" y="862520"/>
                </a:lnTo>
                <a:lnTo>
                  <a:pt x="322973" y="862520"/>
                </a:lnTo>
                <a:lnTo>
                  <a:pt x="322973" y="841235"/>
                </a:lnTo>
                <a:close/>
              </a:path>
              <a:path w="323215" h="1675129">
                <a:moveTo>
                  <a:pt x="322973" y="812228"/>
                </a:moveTo>
                <a:lnTo>
                  <a:pt x="315239" y="812228"/>
                </a:lnTo>
                <a:lnTo>
                  <a:pt x="315239" y="833501"/>
                </a:lnTo>
                <a:lnTo>
                  <a:pt x="322973" y="833501"/>
                </a:lnTo>
                <a:lnTo>
                  <a:pt x="322973" y="812228"/>
                </a:lnTo>
                <a:close/>
              </a:path>
              <a:path w="323215" h="1675129">
                <a:moveTo>
                  <a:pt x="322973" y="754202"/>
                </a:moveTo>
                <a:lnTo>
                  <a:pt x="315239" y="754202"/>
                </a:lnTo>
                <a:lnTo>
                  <a:pt x="315239" y="775487"/>
                </a:lnTo>
                <a:lnTo>
                  <a:pt x="322973" y="775487"/>
                </a:lnTo>
                <a:lnTo>
                  <a:pt x="322973" y="754202"/>
                </a:lnTo>
                <a:close/>
              </a:path>
              <a:path w="323215" h="1675129">
                <a:moveTo>
                  <a:pt x="322973" y="725208"/>
                </a:moveTo>
                <a:lnTo>
                  <a:pt x="315239" y="725208"/>
                </a:lnTo>
                <a:lnTo>
                  <a:pt x="315239" y="746480"/>
                </a:lnTo>
                <a:lnTo>
                  <a:pt x="322973" y="746480"/>
                </a:lnTo>
                <a:lnTo>
                  <a:pt x="322973" y="725208"/>
                </a:lnTo>
                <a:close/>
              </a:path>
              <a:path w="323215" h="1675129">
                <a:moveTo>
                  <a:pt x="322973" y="696201"/>
                </a:moveTo>
                <a:lnTo>
                  <a:pt x="315239" y="696201"/>
                </a:lnTo>
                <a:lnTo>
                  <a:pt x="315239" y="717473"/>
                </a:lnTo>
                <a:lnTo>
                  <a:pt x="322973" y="717473"/>
                </a:lnTo>
                <a:lnTo>
                  <a:pt x="322973" y="696201"/>
                </a:lnTo>
                <a:close/>
              </a:path>
              <a:path w="323215" h="1675129">
                <a:moveTo>
                  <a:pt x="322973" y="667194"/>
                </a:moveTo>
                <a:lnTo>
                  <a:pt x="315239" y="667194"/>
                </a:lnTo>
                <a:lnTo>
                  <a:pt x="315239" y="688467"/>
                </a:lnTo>
                <a:lnTo>
                  <a:pt x="322973" y="688467"/>
                </a:lnTo>
                <a:lnTo>
                  <a:pt x="322973" y="667194"/>
                </a:lnTo>
                <a:close/>
              </a:path>
              <a:path w="323215" h="1675129">
                <a:moveTo>
                  <a:pt x="322973" y="638175"/>
                </a:moveTo>
                <a:lnTo>
                  <a:pt x="315239" y="638175"/>
                </a:lnTo>
                <a:lnTo>
                  <a:pt x="315239" y="659447"/>
                </a:lnTo>
                <a:lnTo>
                  <a:pt x="322973" y="659447"/>
                </a:lnTo>
                <a:lnTo>
                  <a:pt x="322973" y="638175"/>
                </a:lnTo>
                <a:close/>
              </a:path>
              <a:path w="323215" h="1675129">
                <a:moveTo>
                  <a:pt x="322973" y="580161"/>
                </a:moveTo>
                <a:lnTo>
                  <a:pt x="315239" y="580161"/>
                </a:lnTo>
                <a:lnTo>
                  <a:pt x="315239" y="601433"/>
                </a:lnTo>
                <a:lnTo>
                  <a:pt x="322973" y="601433"/>
                </a:lnTo>
                <a:lnTo>
                  <a:pt x="322973" y="580161"/>
                </a:lnTo>
                <a:close/>
              </a:path>
              <a:path w="323215" h="1675129">
                <a:moveTo>
                  <a:pt x="322973" y="551154"/>
                </a:moveTo>
                <a:lnTo>
                  <a:pt x="315239" y="551154"/>
                </a:lnTo>
                <a:lnTo>
                  <a:pt x="315239" y="572427"/>
                </a:lnTo>
                <a:lnTo>
                  <a:pt x="322973" y="572427"/>
                </a:lnTo>
                <a:lnTo>
                  <a:pt x="322973" y="551154"/>
                </a:lnTo>
                <a:close/>
              </a:path>
              <a:path w="323215" h="1675129">
                <a:moveTo>
                  <a:pt x="322973" y="522147"/>
                </a:moveTo>
                <a:lnTo>
                  <a:pt x="315239" y="522147"/>
                </a:lnTo>
                <a:lnTo>
                  <a:pt x="315239" y="543420"/>
                </a:lnTo>
                <a:lnTo>
                  <a:pt x="322973" y="543420"/>
                </a:lnTo>
                <a:lnTo>
                  <a:pt x="322973" y="522147"/>
                </a:lnTo>
                <a:close/>
              </a:path>
              <a:path w="323215" h="1675129">
                <a:moveTo>
                  <a:pt x="322973" y="493128"/>
                </a:moveTo>
                <a:lnTo>
                  <a:pt x="315239" y="493128"/>
                </a:lnTo>
                <a:lnTo>
                  <a:pt x="315239" y="514400"/>
                </a:lnTo>
                <a:lnTo>
                  <a:pt x="322973" y="514400"/>
                </a:lnTo>
                <a:lnTo>
                  <a:pt x="322973" y="493128"/>
                </a:lnTo>
                <a:close/>
              </a:path>
              <a:path w="323215" h="1675129">
                <a:moveTo>
                  <a:pt x="322973" y="435114"/>
                </a:moveTo>
                <a:lnTo>
                  <a:pt x="315239" y="435114"/>
                </a:lnTo>
                <a:lnTo>
                  <a:pt x="315239" y="456399"/>
                </a:lnTo>
                <a:lnTo>
                  <a:pt x="322973" y="456399"/>
                </a:lnTo>
                <a:lnTo>
                  <a:pt x="322973" y="435114"/>
                </a:lnTo>
                <a:close/>
              </a:path>
              <a:path w="323215" h="1675129">
                <a:moveTo>
                  <a:pt x="322973" y="406120"/>
                </a:moveTo>
                <a:lnTo>
                  <a:pt x="315239" y="406120"/>
                </a:lnTo>
                <a:lnTo>
                  <a:pt x="315239" y="427393"/>
                </a:lnTo>
                <a:lnTo>
                  <a:pt x="322973" y="427393"/>
                </a:lnTo>
                <a:lnTo>
                  <a:pt x="322973" y="406120"/>
                </a:lnTo>
                <a:close/>
              </a:path>
              <a:path w="323215" h="1675129">
                <a:moveTo>
                  <a:pt x="322973" y="377101"/>
                </a:moveTo>
                <a:lnTo>
                  <a:pt x="315239" y="377101"/>
                </a:lnTo>
                <a:lnTo>
                  <a:pt x="315239" y="398373"/>
                </a:lnTo>
                <a:lnTo>
                  <a:pt x="322973" y="398373"/>
                </a:lnTo>
                <a:lnTo>
                  <a:pt x="322973" y="377101"/>
                </a:lnTo>
                <a:close/>
              </a:path>
              <a:path w="323215" h="1675129">
                <a:moveTo>
                  <a:pt x="322973" y="348094"/>
                </a:moveTo>
                <a:lnTo>
                  <a:pt x="315239" y="348094"/>
                </a:lnTo>
                <a:lnTo>
                  <a:pt x="315239" y="369366"/>
                </a:lnTo>
                <a:lnTo>
                  <a:pt x="322973" y="369366"/>
                </a:lnTo>
                <a:lnTo>
                  <a:pt x="322973" y="348094"/>
                </a:lnTo>
                <a:close/>
              </a:path>
              <a:path w="323215" h="1675129">
                <a:moveTo>
                  <a:pt x="322973" y="290080"/>
                </a:moveTo>
                <a:lnTo>
                  <a:pt x="315239" y="290080"/>
                </a:lnTo>
                <a:lnTo>
                  <a:pt x="315239" y="311353"/>
                </a:lnTo>
                <a:lnTo>
                  <a:pt x="322973" y="311353"/>
                </a:lnTo>
                <a:lnTo>
                  <a:pt x="322973" y="290080"/>
                </a:lnTo>
                <a:close/>
              </a:path>
              <a:path w="323215" h="1675129">
                <a:moveTo>
                  <a:pt x="322973" y="261073"/>
                </a:moveTo>
                <a:lnTo>
                  <a:pt x="315239" y="261073"/>
                </a:lnTo>
                <a:lnTo>
                  <a:pt x="315239" y="282346"/>
                </a:lnTo>
                <a:lnTo>
                  <a:pt x="322973" y="282346"/>
                </a:lnTo>
                <a:lnTo>
                  <a:pt x="322973" y="261073"/>
                </a:lnTo>
                <a:close/>
              </a:path>
              <a:path w="323215" h="1675129">
                <a:moveTo>
                  <a:pt x="322973" y="232054"/>
                </a:moveTo>
                <a:lnTo>
                  <a:pt x="315239" y="232054"/>
                </a:lnTo>
                <a:lnTo>
                  <a:pt x="315239" y="253326"/>
                </a:lnTo>
                <a:lnTo>
                  <a:pt x="322973" y="253326"/>
                </a:lnTo>
                <a:lnTo>
                  <a:pt x="322973" y="232054"/>
                </a:lnTo>
                <a:close/>
              </a:path>
              <a:path w="323215" h="1675129">
                <a:moveTo>
                  <a:pt x="322973" y="203047"/>
                </a:moveTo>
                <a:lnTo>
                  <a:pt x="315239" y="203047"/>
                </a:lnTo>
                <a:lnTo>
                  <a:pt x="315239" y="224320"/>
                </a:lnTo>
                <a:lnTo>
                  <a:pt x="322973" y="224320"/>
                </a:lnTo>
                <a:lnTo>
                  <a:pt x="322973" y="203047"/>
                </a:lnTo>
                <a:close/>
              </a:path>
              <a:path w="323215" h="1675129">
                <a:moveTo>
                  <a:pt x="322973" y="174040"/>
                </a:moveTo>
                <a:lnTo>
                  <a:pt x="315239" y="174040"/>
                </a:lnTo>
                <a:lnTo>
                  <a:pt x="315239" y="195313"/>
                </a:lnTo>
                <a:lnTo>
                  <a:pt x="322973" y="195313"/>
                </a:lnTo>
                <a:lnTo>
                  <a:pt x="322973" y="174040"/>
                </a:lnTo>
                <a:close/>
              </a:path>
              <a:path w="323215" h="1675129">
                <a:moveTo>
                  <a:pt x="322973" y="116027"/>
                </a:moveTo>
                <a:lnTo>
                  <a:pt x="315239" y="116027"/>
                </a:lnTo>
                <a:lnTo>
                  <a:pt x="315239" y="137312"/>
                </a:lnTo>
                <a:lnTo>
                  <a:pt x="322973" y="137312"/>
                </a:lnTo>
                <a:lnTo>
                  <a:pt x="322973" y="116027"/>
                </a:lnTo>
                <a:close/>
              </a:path>
              <a:path w="323215" h="1675129">
                <a:moveTo>
                  <a:pt x="322973" y="87020"/>
                </a:moveTo>
                <a:lnTo>
                  <a:pt x="315239" y="87020"/>
                </a:lnTo>
                <a:lnTo>
                  <a:pt x="315239" y="108292"/>
                </a:lnTo>
                <a:lnTo>
                  <a:pt x="322973" y="108292"/>
                </a:lnTo>
                <a:lnTo>
                  <a:pt x="322973" y="87020"/>
                </a:lnTo>
                <a:close/>
              </a:path>
              <a:path w="323215" h="1675129">
                <a:moveTo>
                  <a:pt x="322973" y="58013"/>
                </a:moveTo>
                <a:lnTo>
                  <a:pt x="315239" y="58013"/>
                </a:lnTo>
                <a:lnTo>
                  <a:pt x="315239" y="79286"/>
                </a:lnTo>
                <a:lnTo>
                  <a:pt x="322973" y="79286"/>
                </a:lnTo>
                <a:lnTo>
                  <a:pt x="322973" y="58013"/>
                </a:lnTo>
                <a:close/>
              </a:path>
              <a:path w="323215" h="1675129">
                <a:moveTo>
                  <a:pt x="322973" y="29006"/>
                </a:moveTo>
                <a:lnTo>
                  <a:pt x="315239" y="29006"/>
                </a:lnTo>
                <a:lnTo>
                  <a:pt x="315239" y="50279"/>
                </a:lnTo>
                <a:lnTo>
                  <a:pt x="322973" y="50279"/>
                </a:lnTo>
                <a:lnTo>
                  <a:pt x="322973" y="29006"/>
                </a:lnTo>
                <a:close/>
              </a:path>
              <a:path w="323215" h="1675129">
                <a:moveTo>
                  <a:pt x="322973" y="0"/>
                </a:moveTo>
                <a:lnTo>
                  <a:pt x="315239" y="0"/>
                </a:lnTo>
                <a:lnTo>
                  <a:pt x="315239" y="21272"/>
                </a:lnTo>
                <a:lnTo>
                  <a:pt x="322973" y="21272"/>
                </a:lnTo>
                <a:lnTo>
                  <a:pt x="32297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563339" y="6554508"/>
            <a:ext cx="8255" cy="1327150"/>
          </a:xfrm>
          <a:custGeom>
            <a:avLst/>
            <a:gdLst/>
            <a:ahLst/>
            <a:cxnLst/>
            <a:rect l="l" t="t" r="r" b="b"/>
            <a:pathLst>
              <a:path w="8254" h="1327150">
                <a:moveTo>
                  <a:pt x="7734" y="1305394"/>
                </a:moveTo>
                <a:lnTo>
                  <a:pt x="0" y="1305394"/>
                </a:lnTo>
                <a:lnTo>
                  <a:pt x="0" y="1326654"/>
                </a:lnTo>
                <a:lnTo>
                  <a:pt x="7734" y="1326654"/>
                </a:lnTo>
                <a:lnTo>
                  <a:pt x="7734" y="1305394"/>
                </a:lnTo>
                <a:close/>
              </a:path>
              <a:path w="8254" h="1327150">
                <a:moveTo>
                  <a:pt x="7734" y="1276362"/>
                </a:moveTo>
                <a:lnTo>
                  <a:pt x="0" y="1276362"/>
                </a:lnTo>
                <a:lnTo>
                  <a:pt x="0" y="1297635"/>
                </a:lnTo>
                <a:lnTo>
                  <a:pt x="7734" y="1297635"/>
                </a:lnTo>
                <a:lnTo>
                  <a:pt x="7734" y="1276362"/>
                </a:lnTo>
                <a:close/>
              </a:path>
              <a:path w="8254" h="1327150">
                <a:moveTo>
                  <a:pt x="7734" y="1247355"/>
                </a:moveTo>
                <a:lnTo>
                  <a:pt x="0" y="1247355"/>
                </a:lnTo>
                <a:lnTo>
                  <a:pt x="0" y="1268628"/>
                </a:lnTo>
                <a:lnTo>
                  <a:pt x="7734" y="1268628"/>
                </a:lnTo>
                <a:lnTo>
                  <a:pt x="7734" y="1247355"/>
                </a:lnTo>
                <a:close/>
              </a:path>
              <a:path w="8254" h="1327150">
                <a:moveTo>
                  <a:pt x="7734" y="1218349"/>
                </a:moveTo>
                <a:lnTo>
                  <a:pt x="0" y="1218349"/>
                </a:lnTo>
                <a:lnTo>
                  <a:pt x="0" y="1239621"/>
                </a:lnTo>
                <a:lnTo>
                  <a:pt x="7734" y="1239621"/>
                </a:lnTo>
                <a:lnTo>
                  <a:pt x="7734" y="1218349"/>
                </a:lnTo>
                <a:close/>
              </a:path>
              <a:path w="8254" h="1327150">
                <a:moveTo>
                  <a:pt x="7734" y="1160335"/>
                </a:moveTo>
                <a:lnTo>
                  <a:pt x="0" y="1160335"/>
                </a:lnTo>
                <a:lnTo>
                  <a:pt x="0" y="1181608"/>
                </a:lnTo>
                <a:lnTo>
                  <a:pt x="7734" y="1181608"/>
                </a:lnTo>
                <a:lnTo>
                  <a:pt x="7734" y="1160335"/>
                </a:lnTo>
                <a:close/>
              </a:path>
              <a:path w="8254" h="1327150">
                <a:moveTo>
                  <a:pt x="7734" y="1131316"/>
                </a:moveTo>
                <a:lnTo>
                  <a:pt x="0" y="1131316"/>
                </a:lnTo>
                <a:lnTo>
                  <a:pt x="0" y="1152588"/>
                </a:lnTo>
                <a:lnTo>
                  <a:pt x="7734" y="1152588"/>
                </a:lnTo>
                <a:lnTo>
                  <a:pt x="7734" y="1131316"/>
                </a:lnTo>
                <a:close/>
              </a:path>
              <a:path w="8254" h="1327150">
                <a:moveTo>
                  <a:pt x="7734" y="1102309"/>
                </a:moveTo>
                <a:lnTo>
                  <a:pt x="0" y="1102309"/>
                </a:lnTo>
                <a:lnTo>
                  <a:pt x="0" y="1123594"/>
                </a:lnTo>
                <a:lnTo>
                  <a:pt x="7734" y="1123594"/>
                </a:lnTo>
                <a:lnTo>
                  <a:pt x="7734" y="1102309"/>
                </a:lnTo>
                <a:close/>
              </a:path>
              <a:path w="8254" h="1327150">
                <a:moveTo>
                  <a:pt x="7734" y="1073302"/>
                </a:moveTo>
                <a:lnTo>
                  <a:pt x="0" y="1073302"/>
                </a:lnTo>
                <a:lnTo>
                  <a:pt x="0" y="1094587"/>
                </a:lnTo>
                <a:lnTo>
                  <a:pt x="7734" y="1094587"/>
                </a:lnTo>
                <a:lnTo>
                  <a:pt x="7734" y="1073302"/>
                </a:lnTo>
                <a:close/>
              </a:path>
              <a:path w="8254" h="1327150">
                <a:moveTo>
                  <a:pt x="7734" y="1044308"/>
                </a:moveTo>
                <a:lnTo>
                  <a:pt x="0" y="1044308"/>
                </a:lnTo>
                <a:lnTo>
                  <a:pt x="0" y="1065580"/>
                </a:lnTo>
                <a:lnTo>
                  <a:pt x="7734" y="1065580"/>
                </a:lnTo>
                <a:lnTo>
                  <a:pt x="7734" y="1044308"/>
                </a:lnTo>
                <a:close/>
              </a:path>
              <a:path w="8254" h="1327150">
                <a:moveTo>
                  <a:pt x="7734" y="986282"/>
                </a:moveTo>
                <a:lnTo>
                  <a:pt x="0" y="986282"/>
                </a:lnTo>
                <a:lnTo>
                  <a:pt x="0" y="1007554"/>
                </a:lnTo>
                <a:lnTo>
                  <a:pt x="7734" y="1007554"/>
                </a:lnTo>
                <a:lnTo>
                  <a:pt x="7734" y="986282"/>
                </a:lnTo>
                <a:close/>
              </a:path>
              <a:path w="8254" h="1327150">
                <a:moveTo>
                  <a:pt x="7734" y="957275"/>
                </a:moveTo>
                <a:lnTo>
                  <a:pt x="0" y="957275"/>
                </a:lnTo>
                <a:lnTo>
                  <a:pt x="0" y="978547"/>
                </a:lnTo>
                <a:lnTo>
                  <a:pt x="7734" y="978547"/>
                </a:lnTo>
                <a:lnTo>
                  <a:pt x="7734" y="957275"/>
                </a:lnTo>
                <a:close/>
              </a:path>
              <a:path w="8254" h="1327150">
                <a:moveTo>
                  <a:pt x="7734" y="928268"/>
                </a:moveTo>
                <a:lnTo>
                  <a:pt x="0" y="928268"/>
                </a:lnTo>
                <a:lnTo>
                  <a:pt x="0" y="949540"/>
                </a:lnTo>
                <a:lnTo>
                  <a:pt x="7734" y="949540"/>
                </a:lnTo>
                <a:lnTo>
                  <a:pt x="7734" y="928268"/>
                </a:lnTo>
                <a:close/>
              </a:path>
              <a:path w="8254" h="1327150">
                <a:moveTo>
                  <a:pt x="7734" y="899261"/>
                </a:moveTo>
                <a:lnTo>
                  <a:pt x="0" y="899261"/>
                </a:lnTo>
                <a:lnTo>
                  <a:pt x="0" y="920534"/>
                </a:lnTo>
                <a:lnTo>
                  <a:pt x="7734" y="920534"/>
                </a:lnTo>
                <a:lnTo>
                  <a:pt x="7734" y="899261"/>
                </a:lnTo>
                <a:close/>
              </a:path>
              <a:path w="8254" h="1327150">
                <a:moveTo>
                  <a:pt x="7734" y="841235"/>
                </a:moveTo>
                <a:lnTo>
                  <a:pt x="0" y="841235"/>
                </a:lnTo>
                <a:lnTo>
                  <a:pt x="0" y="862507"/>
                </a:lnTo>
                <a:lnTo>
                  <a:pt x="7734" y="862507"/>
                </a:lnTo>
                <a:lnTo>
                  <a:pt x="7734" y="841235"/>
                </a:lnTo>
                <a:close/>
              </a:path>
              <a:path w="8254" h="1327150">
                <a:moveTo>
                  <a:pt x="7734" y="812228"/>
                </a:moveTo>
                <a:lnTo>
                  <a:pt x="0" y="812228"/>
                </a:lnTo>
                <a:lnTo>
                  <a:pt x="0" y="833501"/>
                </a:lnTo>
                <a:lnTo>
                  <a:pt x="7734" y="833501"/>
                </a:lnTo>
                <a:lnTo>
                  <a:pt x="7734" y="812228"/>
                </a:lnTo>
                <a:close/>
              </a:path>
              <a:path w="8254" h="1327150">
                <a:moveTo>
                  <a:pt x="7734" y="783221"/>
                </a:moveTo>
                <a:lnTo>
                  <a:pt x="0" y="783221"/>
                </a:lnTo>
                <a:lnTo>
                  <a:pt x="0" y="804506"/>
                </a:lnTo>
                <a:lnTo>
                  <a:pt x="7734" y="804506"/>
                </a:lnTo>
                <a:lnTo>
                  <a:pt x="7734" y="783221"/>
                </a:lnTo>
                <a:close/>
              </a:path>
              <a:path w="8254" h="1327150">
                <a:moveTo>
                  <a:pt x="7734" y="754214"/>
                </a:moveTo>
                <a:lnTo>
                  <a:pt x="0" y="754214"/>
                </a:lnTo>
                <a:lnTo>
                  <a:pt x="0" y="775500"/>
                </a:lnTo>
                <a:lnTo>
                  <a:pt x="7734" y="775500"/>
                </a:lnTo>
                <a:lnTo>
                  <a:pt x="7734" y="754214"/>
                </a:lnTo>
                <a:close/>
              </a:path>
              <a:path w="8254" h="1327150">
                <a:moveTo>
                  <a:pt x="7734" y="696201"/>
                </a:moveTo>
                <a:lnTo>
                  <a:pt x="0" y="696201"/>
                </a:lnTo>
                <a:lnTo>
                  <a:pt x="0" y="717473"/>
                </a:lnTo>
                <a:lnTo>
                  <a:pt x="7734" y="717473"/>
                </a:lnTo>
                <a:lnTo>
                  <a:pt x="7734" y="696201"/>
                </a:lnTo>
                <a:close/>
              </a:path>
              <a:path w="8254" h="1327150">
                <a:moveTo>
                  <a:pt x="7734" y="667194"/>
                </a:moveTo>
                <a:lnTo>
                  <a:pt x="0" y="667194"/>
                </a:lnTo>
                <a:lnTo>
                  <a:pt x="0" y="688467"/>
                </a:lnTo>
                <a:lnTo>
                  <a:pt x="7734" y="688467"/>
                </a:lnTo>
                <a:lnTo>
                  <a:pt x="7734" y="667194"/>
                </a:lnTo>
                <a:close/>
              </a:path>
              <a:path w="8254" h="1327150">
                <a:moveTo>
                  <a:pt x="7734" y="638187"/>
                </a:moveTo>
                <a:lnTo>
                  <a:pt x="0" y="638187"/>
                </a:lnTo>
                <a:lnTo>
                  <a:pt x="0" y="659460"/>
                </a:lnTo>
                <a:lnTo>
                  <a:pt x="7734" y="659460"/>
                </a:lnTo>
                <a:lnTo>
                  <a:pt x="7734" y="638187"/>
                </a:lnTo>
                <a:close/>
              </a:path>
              <a:path w="8254" h="1327150">
                <a:moveTo>
                  <a:pt x="7734" y="609180"/>
                </a:moveTo>
                <a:lnTo>
                  <a:pt x="0" y="609180"/>
                </a:lnTo>
                <a:lnTo>
                  <a:pt x="0" y="630453"/>
                </a:lnTo>
                <a:lnTo>
                  <a:pt x="7734" y="630453"/>
                </a:lnTo>
                <a:lnTo>
                  <a:pt x="7734" y="609180"/>
                </a:lnTo>
                <a:close/>
              </a:path>
              <a:path w="8254" h="1327150">
                <a:moveTo>
                  <a:pt x="7734" y="551154"/>
                </a:moveTo>
                <a:lnTo>
                  <a:pt x="0" y="551154"/>
                </a:lnTo>
                <a:lnTo>
                  <a:pt x="0" y="572427"/>
                </a:lnTo>
                <a:lnTo>
                  <a:pt x="7734" y="572427"/>
                </a:lnTo>
                <a:lnTo>
                  <a:pt x="7734" y="551154"/>
                </a:lnTo>
                <a:close/>
              </a:path>
              <a:path w="8254" h="1327150">
                <a:moveTo>
                  <a:pt x="7734" y="522147"/>
                </a:moveTo>
                <a:lnTo>
                  <a:pt x="0" y="522147"/>
                </a:lnTo>
                <a:lnTo>
                  <a:pt x="0" y="543420"/>
                </a:lnTo>
                <a:lnTo>
                  <a:pt x="7734" y="543420"/>
                </a:lnTo>
                <a:lnTo>
                  <a:pt x="7734" y="522147"/>
                </a:lnTo>
                <a:close/>
              </a:path>
              <a:path w="8254" h="1327150">
                <a:moveTo>
                  <a:pt x="7734" y="493141"/>
                </a:moveTo>
                <a:lnTo>
                  <a:pt x="0" y="493141"/>
                </a:lnTo>
                <a:lnTo>
                  <a:pt x="0" y="514413"/>
                </a:lnTo>
                <a:lnTo>
                  <a:pt x="7734" y="514413"/>
                </a:lnTo>
                <a:lnTo>
                  <a:pt x="7734" y="493141"/>
                </a:lnTo>
                <a:close/>
              </a:path>
              <a:path w="8254" h="1327150">
                <a:moveTo>
                  <a:pt x="7734" y="464134"/>
                </a:moveTo>
                <a:lnTo>
                  <a:pt x="0" y="464134"/>
                </a:lnTo>
                <a:lnTo>
                  <a:pt x="0" y="485406"/>
                </a:lnTo>
                <a:lnTo>
                  <a:pt x="7734" y="485406"/>
                </a:lnTo>
                <a:lnTo>
                  <a:pt x="7734" y="464134"/>
                </a:lnTo>
                <a:close/>
              </a:path>
              <a:path w="8254" h="1327150">
                <a:moveTo>
                  <a:pt x="7734" y="435114"/>
                </a:moveTo>
                <a:lnTo>
                  <a:pt x="0" y="435114"/>
                </a:lnTo>
                <a:lnTo>
                  <a:pt x="0" y="456387"/>
                </a:lnTo>
                <a:lnTo>
                  <a:pt x="7734" y="456387"/>
                </a:lnTo>
                <a:lnTo>
                  <a:pt x="7734" y="435114"/>
                </a:lnTo>
                <a:close/>
              </a:path>
              <a:path w="8254" h="1327150">
                <a:moveTo>
                  <a:pt x="7734" y="377113"/>
                </a:moveTo>
                <a:lnTo>
                  <a:pt x="0" y="377113"/>
                </a:lnTo>
                <a:lnTo>
                  <a:pt x="0" y="398386"/>
                </a:lnTo>
                <a:lnTo>
                  <a:pt x="7734" y="398386"/>
                </a:lnTo>
                <a:lnTo>
                  <a:pt x="7734" y="377113"/>
                </a:lnTo>
                <a:close/>
              </a:path>
              <a:path w="8254" h="1327150">
                <a:moveTo>
                  <a:pt x="7734" y="348107"/>
                </a:moveTo>
                <a:lnTo>
                  <a:pt x="0" y="348107"/>
                </a:lnTo>
                <a:lnTo>
                  <a:pt x="0" y="369379"/>
                </a:lnTo>
                <a:lnTo>
                  <a:pt x="7734" y="369379"/>
                </a:lnTo>
                <a:lnTo>
                  <a:pt x="7734" y="348107"/>
                </a:lnTo>
                <a:close/>
              </a:path>
              <a:path w="8254" h="1327150">
                <a:moveTo>
                  <a:pt x="7734" y="319100"/>
                </a:moveTo>
                <a:lnTo>
                  <a:pt x="0" y="319100"/>
                </a:lnTo>
                <a:lnTo>
                  <a:pt x="0" y="340372"/>
                </a:lnTo>
                <a:lnTo>
                  <a:pt x="7734" y="340372"/>
                </a:lnTo>
                <a:lnTo>
                  <a:pt x="7734" y="319100"/>
                </a:lnTo>
                <a:close/>
              </a:path>
              <a:path w="8254" h="1327150">
                <a:moveTo>
                  <a:pt x="7734" y="290080"/>
                </a:moveTo>
                <a:lnTo>
                  <a:pt x="0" y="290080"/>
                </a:lnTo>
                <a:lnTo>
                  <a:pt x="0" y="311353"/>
                </a:lnTo>
                <a:lnTo>
                  <a:pt x="7734" y="311353"/>
                </a:lnTo>
                <a:lnTo>
                  <a:pt x="7734" y="290080"/>
                </a:lnTo>
                <a:close/>
              </a:path>
              <a:path w="8254" h="1327150">
                <a:moveTo>
                  <a:pt x="7734" y="232067"/>
                </a:moveTo>
                <a:lnTo>
                  <a:pt x="0" y="232067"/>
                </a:lnTo>
                <a:lnTo>
                  <a:pt x="0" y="253339"/>
                </a:lnTo>
                <a:lnTo>
                  <a:pt x="7734" y="253339"/>
                </a:lnTo>
                <a:lnTo>
                  <a:pt x="7734" y="232067"/>
                </a:lnTo>
                <a:close/>
              </a:path>
              <a:path w="8254" h="1327150">
                <a:moveTo>
                  <a:pt x="7734" y="203060"/>
                </a:moveTo>
                <a:lnTo>
                  <a:pt x="0" y="203060"/>
                </a:lnTo>
                <a:lnTo>
                  <a:pt x="0" y="224332"/>
                </a:lnTo>
                <a:lnTo>
                  <a:pt x="7734" y="224332"/>
                </a:lnTo>
                <a:lnTo>
                  <a:pt x="7734" y="203060"/>
                </a:lnTo>
                <a:close/>
              </a:path>
              <a:path w="8254" h="1327150">
                <a:moveTo>
                  <a:pt x="7734" y="174053"/>
                </a:moveTo>
                <a:lnTo>
                  <a:pt x="0" y="174053"/>
                </a:lnTo>
                <a:lnTo>
                  <a:pt x="0" y="195326"/>
                </a:lnTo>
                <a:lnTo>
                  <a:pt x="7734" y="195326"/>
                </a:lnTo>
                <a:lnTo>
                  <a:pt x="7734" y="174053"/>
                </a:lnTo>
                <a:close/>
              </a:path>
              <a:path w="8254" h="1327150">
                <a:moveTo>
                  <a:pt x="7734" y="145034"/>
                </a:moveTo>
                <a:lnTo>
                  <a:pt x="0" y="145034"/>
                </a:lnTo>
                <a:lnTo>
                  <a:pt x="0" y="166306"/>
                </a:lnTo>
                <a:lnTo>
                  <a:pt x="7734" y="166306"/>
                </a:lnTo>
                <a:lnTo>
                  <a:pt x="7734" y="145034"/>
                </a:lnTo>
                <a:close/>
              </a:path>
              <a:path w="8254" h="1327150">
                <a:moveTo>
                  <a:pt x="7734" y="87020"/>
                </a:moveTo>
                <a:lnTo>
                  <a:pt x="0" y="87020"/>
                </a:lnTo>
                <a:lnTo>
                  <a:pt x="0" y="108305"/>
                </a:lnTo>
                <a:lnTo>
                  <a:pt x="7734" y="108305"/>
                </a:lnTo>
                <a:lnTo>
                  <a:pt x="7734" y="87020"/>
                </a:lnTo>
                <a:close/>
              </a:path>
              <a:path w="8254" h="1327150">
                <a:moveTo>
                  <a:pt x="7734" y="58026"/>
                </a:moveTo>
                <a:lnTo>
                  <a:pt x="0" y="58026"/>
                </a:lnTo>
                <a:lnTo>
                  <a:pt x="0" y="79298"/>
                </a:lnTo>
                <a:lnTo>
                  <a:pt x="7734" y="79298"/>
                </a:lnTo>
                <a:lnTo>
                  <a:pt x="7734" y="58026"/>
                </a:lnTo>
                <a:close/>
              </a:path>
              <a:path w="8254" h="1327150">
                <a:moveTo>
                  <a:pt x="7734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34" y="50279"/>
                </a:lnTo>
                <a:lnTo>
                  <a:pt x="7734" y="29006"/>
                </a:lnTo>
                <a:close/>
              </a:path>
              <a:path w="8254" h="1327150">
                <a:moveTo>
                  <a:pt x="7734" y="0"/>
                </a:moveTo>
                <a:lnTo>
                  <a:pt x="0" y="0"/>
                </a:lnTo>
                <a:lnTo>
                  <a:pt x="0" y="21272"/>
                </a:lnTo>
                <a:lnTo>
                  <a:pt x="7734" y="21272"/>
                </a:lnTo>
                <a:lnTo>
                  <a:pt x="77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10749000" y="6554508"/>
            <a:ext cx="489584" cy="1330960"/>
            <a:chOff x="10749000" y="6554508"/>
            <a:chExt cx="489584" cy="1330960"/>
          </a:xfrm>
        </p:grpSpPr>
        <p:sp>
          <p:nvSpPr>
            <p:cNvPr id="123" name="object 123"/>
            <p:cNvSpPr/>
            <p:nvPr/>
          </p:nvSpPr>
          <p:spPr>
            <a:xfrm>
              <a:off x="10880496" y="6554508"/>
              <a:ext cx="323215" cy="1330960"/>
            </a:xfrm>
            <a:custGeom>
              <a:avLst/>
              <a:gdLst/>
              <a:ahLst/>
              <a:cxnLst/>
              <a:rect l="l" t="t" r="r" b="b"/>
              <a:pathLst>
                <a:path w="323215" h="1330959">
                  <a:moveTo>
                    <a:pt x="5803" y="1309243"/>
                  </a:moveTo>
                  <a:lnTo>
                    <a:pt x="0" y="1309243"/>
                  </a:lnTo>
                  <a:lnTo>
                    <a:pt x="0" y="1330515"/>
                  </a:lnTo>
                  <a:lnTo>
                    <a:pt x="5803" y="1330515"/>
                  </a:lnTo>
                  <a:lnTo>
                    <a:pt x="5803" y="1309243"/>
                  </a:lnTo>
                  <a:close/>
                </a:path>
                <a:path w="323215" h="1330959">
                  <a:moveTo>
                    <a:pt x="5803" y="1280236"/>
                  </a:moveTo>
                  <a:lnTo>
                    <a:pt x="0" y="1280236"/>
                  </a:lnTo>
                  <a:lnTo>
                    <a:pt x="0" y="1301508"/>
                  </a:lnTo>
                  <a:lnTo>
                    <a:pt x="5803" y="1301508"/>
                  </a:lnTo>
                  <a:lnTo>
                    <a:pt x="5803" y="1280236"/>
                  </a:lnTo>
                  <a:close/>
                </a:path>
                <a:path w="323215" h="1330959">
                  <a:moveTo>
                    <a:pt x="5803" y="1251216"/>
                  </a:moveTo>
                  <a:lnTo>
                    <a:pt x="0" y="1251216"/>
                  </a:lnTo>
                  <a:lnTo>
                    <a:pt x="0" y="1272501"/>
                  </a:lnTo>
                  <a:lnTo>
                    <a:pt x="5803" y="1272501"/>
                  </a:lnTo>
                  <a:lnTo>
                    <a:pt x="5803" y="1251216"/>
                  </a:lnTo>
                  <a:close/>
                </a:path>
                <a:path w="323215" h="1330959">
                  <a:moveTo>
                    <a:pt x="5803" y="1222209"/>
                  </a:moveTo>
                  <a:lnTo>
                    <a:pt x="0" y="1222209"/>
                  </a:lnTo>
                  <a:lnTo>
                    <a:pt x="0" y="1243495"/>
                  </a:lnTo>
                  <a:lnTo>
                    <a:pt x="5803" y="1243495"/>
                  </a:lnTo>
                  <a:lnTo>
                    <a:pt x="5803" y="1222209"/>
                  </a:lnTo>
                  <a:close/>
                </a:path>
                <a:path w="323215" h="1330959">
                  <a:moveTo>
                    <a:pt x="5803" y="1164221"/>
                  </a:moveTo>
                  <a:lnTo>
                    <a:pt x="0" y="1164221"/>
                  </a:lnTo>
                  <a:lnTo>
                    <a:pt x="0" y="1185481"/>
                  </a:lnTo>
                  <a:lnTo>
                    <a:pt x="5803" y="1185481"/>
                  </a:lnTo>
                  <a:lnTo>
                    <a:pt x="5803" y="1164221"/>
                  </a:lnTo>
                  <a:close/>
                </a:path>
                <a:path w="323215" h="1330959">
                  <a:moveTo>
                    <a:pt x="5803" y="1135202"/>
                  </a:moveTo>
                  <a:lnTo>
                    <a:pt x="0" y="1135202"/>
                  </a:lnTo>
                  <a:lnTo>
                    <a:pt x="0" y="1156474"/>
                  </a:lnTo>
                  <a:lnTo>
                    <a:pt x="5803" y="1156474"/>
                  </a:lnTo>
                  <a:lnTo>
                    <a:pt x="5803" y="1135202"/>
                  </a:lnTo>
                  <a:close/>
                </a:path>
                <a:path w="323215" h="1330959">
                  <a:moveTo>
                    <a:pt x="5803" y="1106182"/>
                  </a:moveTo>
                  <a:lnTo>
                    <a:pt x="0" y="1106182"/>
                  </a:lnTo>
                  <a:lnTo>
                    <a:pt x="0" y="1127455"/>
                  </a:lnTo>
                  <a:lnTo>
                    <a:pt x="5803" y="1127455"/>
                  </a:lnTo>
                  <a:lnTo>
                    <a:pt x="5803" y="1106182"/>
                  </a:lnTo>
                  <a:close/>
                </a:path>
                <a:path w="323215" h="1330959">
                  <a:moveTo>
                    <a:pt x="5803" y="1077175"/>
                  </a:moveTo>
                  <a:lnTo>
                    <a:pt x="0" y="1077175"/>
                  </a:lnTo>
                  <a:lnTo>
                    <a:pt x="0" y="1098448"/>
                  </a:lnTo>
                  <a:lnTo>
                    <a:pt x="5803" y="1098448"/>
                  </a:lnTo>
                  <a:lnTo>
                    <a:pt x="5803" y="1077175"/>
                  </a:lnTo>
                  <a:close/>
                </a:path>
                <a:path w="323215" h="1330959">
                  <a:moveTo>
                    <a:pt x="5803" y="1048181"/>
                  </a:moveTo>
                  <a:lnTo>
                    <a:pt x="0" y="1048181"/>
                  </a:lnTo>
                  <a:lnTo>
                    <a:pt x="0" y="1069441"/>
                  </a:lnTo>
                  <a:lnTo>
                    <a:pt x="5803" y="1069441"/>
                  </a:lnTo>
                  <a:lnTo>
                    <a:pt x="5803" y="1048181"/>
                  </a:lnTo>
                  <a:close/>
                </a:path>
                <a:path w="323215" h="1330959">
                  <a:moveTo>
                    <a:pt x="5803" y="990142"/>
                  </a:moveTo>
                  <a:lnTo>
                    <a:pt x="0" y="990142"/>
                  </a:lnTo>
                  <a:lnTo>
                    <a:pt x="0" y="1011415"/>
                  </a:lnTo>
                  <a:lnTo>
                    <a:pt x="5803" y="1011415"/>
                  </a:lnTo>
                  <a:lnTo>
                    <a:pt x="5803" y="990142"/>
                  </a:lnTo>
                  <a:close/>
                </a:path>
                <a:path w="323215" h="1330959">
                  <a:moveTo>
                    <a:pt x="5803" y="845108"/>
                  </a:moveTo>
                  <a:lnTo>
                    <a:pt x="0" y="845108"/>
                  </a:lnTo>
                  <a:lnTo>
                    <a:pt x="0" y="866381"/>
                  </a:lnTo>
                  <a:lnTo>
                    <a:pt x="5803" y="866381"/>
                  </a:lnTo>
                  <a:lnTo>
                    <a:pt x="5803" y="845108"/>
                  </a:lnTo>
                  <a:close/>
                </a:path>
                <a:path w="323215" h="1330959">
                  <a:moveTo>
                    <a:pt x="5803" y="816102"/>
                  </a:moveTo>
                  <a:lnTo>
                    <a:pt x="0" y="816102"/>
                  </a:lnTo>
                  <a:lnTo>
                    <a:pt x="0" y="837374"/>
                  </a:lnTo>
                  <a:lnTo>
                    <a:pt x="5803" y="837374"/>
                  </a:lnTo>
                  <a:lnTo>
                    <a:pt x="5803" y="816102"/>
                  </a:lnTo>
                  <a:close/>
                </a:path>
                <a:path w="323215" h="1330959">
                  <a:moveTo>
                    <a:pt x="5803" y="787095"/>
                  </a:moveTo>
                  <a:lnTo>
                    <a:pt x="0" y="787095"/>
                  </a:lnTo>
                  <a:lnTo>
                    <a:pt x="0" y="808367"/>
                  </a:lnTo>
                  <a:lnTo>
                    <a:pt x="5803" y="808367"/>
                  </a:lnTo>
                  <a:lnTo>
                    <a:pt x="5803" y="787095"/>
                  </a:lnTo>
                  <a:close/>
                </a:path>
                <a:path w="323215" h="1330959">
                  <a:moveTo>
                    <a:pt x="5803" y="758088"/>
                  </a:moveTo>
                  <a:lnTo>
                    <a:pt x="0" y="758088"/>
                  </a:lnTo>
                  <a:lnTo>
                    <a:pt x="0" y="779360"/>
                  </a:lnTo>
                  <a:lnTo>
                    <a:pt x="5803" y="779360"/>
                  </a:lnTo>
                  <a:lnTo>
                    <a:pt x="5803" y="758088"/>
                  </a:lnTo>
                  <a:close/>
                </a:path>
                <a:path w="323215" h="1330959">
                  <a:moveTo>
                    <a:pt x="5803" y="700062"/>
                  </a:moveTo>
                  <a:lnTo>
                    <a:pt x="0" y="700062"/>
                  </a:lnTo>
                  <a:lnTo>
                    <a:pt x="0" y="721334"/>
                  </a:lnTo>
                  <a:lnTo>
                    <a:pt x="5803" y="721334"/>
                  </a:lnTo>
                  <a:lnTo>
                    <a:pt x="5803" y="700062"/>
                  </a:lnTo>
                  <a:close/>
                </a:path>
                <a:path w="323215" h="1330959">
                  <a:moveTo>
                    <a:pt x="5803" y="671055"/>
                  </a:moveTo>
                  <a:lnTo>
                    <a:pt x="0" y="671055"/>
                  </a:lnTo>
                  <a:lnTo>
                    <a:pt x="0" y="692327"/>
                  </a:lnTo>
                  <a:lnTo>
                    <a:pt x="5803" y="692327"/>
                  </a:lnTo>
                  <a:lnTo>
                    <a:pt x="5803" y="671055"/>
                  </a:lnTo>
                  <a:close/>
                </a:path>
                <a:path w="323215" h="1330959">
                  <a:moveTo>
                    <a:pt x="5803" y="642048"/>
                  </a:moveTo>
                  <a:lnTo>
                    <a:pt x="0" y="642048"/>
                  </a:lnTo>
                  <a:lnTo>
                    <a:pt x="0" y="663321"/>
                  </a:lnTo>
                  <a:lnTo>
                    <a:pt x="5803" y="663321"/>
                  </a:lnTo>
                  <a:lnTo>
                    <a:pt x="5803" y="642048"/>
                  </a:lnTo>
                  <a:close/>
                </a:path>
                <a:path w="323215" h="1330959">
                  <a:moveTo>
                    <a:pt x="5803" y="613041"/>
                  </a:moveTo>
                  <a:lnTo>
                    <a:pt x="0" y="613041"/>
                  </a:lnTo>
                  <a:lnTo>
                    <a:pt x="0" y="634314"/>
                  </a:lnTo>
                  <a:lnTo>
                    <a:pt x="5803" y="634314"/>
                  </a:lnTo>
                  <a:lnTo>
                    <a:pt x="5803" y="613041"/>
                  </a:lnTo>
                  <a:close/>
                </a:path>
                <a:path w="323215" h="1330959">
                  <a:moveTo>
                    <a:pt x="322973" y="1305394"/>
                  </a:moveTo>
                  <a:lnTo>
                    <a:pt x="315239" y="1305394"/>
                  </a:lnTo>
                  <a:lnTo>
                    <a:pt x="315239" y="1326654"/>
                  </a:lnTo>
                  <a:lnTo>
                    <a:pt x="322973" y="1326654"/>
                  </a:lnTo>
                  <a:lnTo>
                    <a:pt x="322973" y="1305394"/>
                  </a:lnTo>
                  <a:close/>
                </a:path>
                <a:path w="323215" h="1330959">
                  <a:moveTo>
                    <a:pt x="322973" y="1276362"/>
                  </a:moveTo>
                  <a:lnTo>
                    <a:pt x="315239" y="1276362"/>
                  </a:lnTo>
                  <a:lnTo>
                    <a:pt x="315239" y="1297635"/>
                  </a:lnTo>
                  <a:lnTo>
                    <a:pt x="322973" y="1297635"/>
                  </a:lnTo>
                  <a:lnTo>
                    <a:pt x="322973" y="1276362"/>
                  </a:lnTo>
                  <a:close/>
                </a:path>
                <a:path w="323215" h="1330959">
                  <a:moveTo>
                    <a:pt x="322973" y="1247355"/>
                  </a:moveTo>
                  <a:lnTo>
                    <a:pt x="315239" y="1247355"/>
                  </a:lnTo>
                  <a:lnTo>
                    <a:pt x="315239" y="1268628"/>
                  </a:lnTo>
                  <a:lnTo>
                    <a:pt x="322973" y="1268628"/>
                  </a:lnTo>
                  <a:lnTo>
                    <a:pt x="322973" y="1247355"/>
                  </a:lnTo>
                  <a:close/>
                </a:path>
                <a:path w="323215" h="1330959">
                  <a:moveTo>
                    <a:pt x="322973" y="1218349"/>
                  </a:moveTo>
                  <a:lnTo>
                    <a:pt x="315239" y="1218349"/>
                  </a:lnTo>
                  <a:lnTo>
                    <a:pt x="315239" y="1239621"/>
                  </a:lnTo>
                  <a:lnTo>
                    <a:pt x="322973" y="1239621"/>
                  </a:lnTo>
                  <a:lnTo>
                    <a:pt x="322973" y="1218349"/>
                  </a:lnTo>
                  <a:close/>
                </a:path>
                <a:path w="323215" h="1330959">
                  <a:moveTo>
                    <a:pt x="322973" y="1160335"/>
                  </a:moveTo>
                  <a:lnTo>
                    <a:pt x="315239" y="1160335"/>
                  </a:lnTo>
                  <a:lnTo>
                    <a:pt x="315239" y="1181608"/>
                  </a:lnTo>
                  <a:lnTo>
                    <a:pt x="322973" y="1181608"/>
                  </a:lnTo>
                  <a:lnTo>
                    <a:pt x="322973" y="1160335"/>
                  </a:lnTo>
                  <a:close/>
                </a:path>
                <a:path w="323215" h="1330959">
                  <a:moveTo>
                    <a:pt x="322973" y="1131316"/>
                  </a:moveTo>
                  <a:lnTo>
                    <a:pt x="315239" y="1131316"/>
                  </a:lnTo>
                  <a:lnTo>
                    <a:pt x="315239" y="1152588"/>
                  </a:lnTo>
                  <a:lnTo>
                    <a:pt x="322973" y="1152588"/>
                  </a:lnTo>
                  <a:lnTo>
                    <a:pt x="322973" y="1131316"/>
                  </a:lnTo>
                  <a:close/>
                </a:path>
                <a:path w="323215" h="1330959">
                  <a:moveTo>
                    <a:pt x="322973" y="1102309"/>
                  </a:moveTo>
                  <a:lnTo>
                    <a:pt x="315239" y="1102309"/>
                  </a:lnTo>
                  <a:lnTo>
                    <a:pt x="315239" y="1123594"/>
                  </a:lnTo>
                  <a:lnTo>
                    <a:pt x="322973" y="1123594"/>
                  </a:lnTo>
                  <a:lnTo>
                    <a:pt x="322973" y="1102309"/>
                  </a:lnTo>
                  <a:close/>
                </a:path>
                <a:path w="323215" h="1330959">
                  <a:moveTo>
                    <a:pt x="322973" y="1073302"/>
                  </a:moveTo>
                  <a:lnTo>
                    <a:pt x="315239" y="1073302"/>
                  </a:lnTo>
                  <a:lnTo>
                    <a:pt x="315239" y="1094587"/>
                  </a:lnTo>
                  <a:lnTo>
                    <a:pt x="322973" y="1094587"/>
                  </a:lnTo>
                  <a:lnTo>
                    <a:pt x="322973" y="1073302"/>
                  </a:lnTo>
                  <a:close/>
                </a:path>
                <a:path w="323215" h="1330959">
                  <a:moveTo>
                    <a:pt x="322973" y="1044308"/>
                  </a:moveTo>
                  <a:lnTo>
                    <a:pt x="315239" y="1044308"/>
                  </a:lnTo>
                  <a:lnTo>
                    <a:pt x="315239" y="1065580"/>
                  </a:lnTo>
                  <a:lnTo>
                    <a:pt x="322973" y="1065580"/>
                  </a:lnTo>
                  <a:lnTo>
                    <a:pt x="322973" y="1044308"/>
                  </a:lnTo>
                  <a:close/>
                </a:path>
                <a:path w="323215" h="1330959">
                  <a:moveTo>
                    <a:pt x="322973" y="986282"/>
                  </a:moveTo>
                  <a:lnTo>
                    <a:pt x="315239" y="986282"/>
                  </a:lnTo>
                  <a:lnTo>
                    <a:pt x="315239" y="1007554"/>
                  </a:lnTo>
                  <a:lnTo>
                    <a:pt x="322973" y="1007554"/>
                  </a:lnTo>
                  <a:lnTo>
                    <a:pt x="322973" y="986282"/>
                  </a:lnTo>
                  <a:close/>
                </a:path>
                <a:path w="323215" h="1330959">
                  <a:moveTo>
                    <a:pt x="322973" y="957275"/>
                  </a:moveTo>
                  <a:lnTo>
                    <a:pt x="315239" y="957275"/>
                  </a:lnTo>
                  <a:lnTo>
                    <a:pt x="315239" y="978547"/>
                  </a:lnTo>
                  <a:lnTo>
                    <a:pt x="322973" y="978547"/>
                  </a:lnTo>
                  <a:lnTo>
                    <a:pt x="322973" y="957275"/>
                  </a:lnTo>
                  <a:close/>
                </a:path>
                <a:path w="323215" h="1330959">
                  <a:moveTo>
                    <a:pt x="322973" y="928268"/>
                  </a:moveTo>
                  <a:lnTo>
                    <a:pt x="315239" y="928268"/>
                  </a:lnTo>
                  <a:lnTo>
                    <a:pt x="315239" y="949540"/>
                  </a:lnTo>
                  <a:lnTo>
                    <a:pt x="322973" y="949540"/>
                  </a:lnTo>
                  <a:lnTo>
                    <a:pt x="322973" y="928268"/>
                  </a:lnTo>
                  <a:close/>
                </a:path>
                <a:path w="323215" h="1330959">
                  <a:moveTo>
                    <a:pt x="322973" y="899261"/>
                  </a:moveTo>
                  <a:lnTo>
                    <a:pt x="315239" y="899261"/>
                  </a:lnTo>
                  <a:lnTo>
                    <a:pt x="315239" y="920534"/>
                  </a:lnTo>
                  <a:lnTo>
                    <a:pt x="322973" y="920534"/>
                  </a:lnTo>
                  <a:lnTo>
                    <a:pt x="322973" y="899261"/>
                  </a:lnTo>
                  <a:close/>
                </a:path>
                <a:path w="323215" h="1330959">
                  <a:moveTo>
                    <a:pt x="322973" y="841235"/>
                  </a:moveTo>
                  <a:lnTo>
                    <a:pt x="315239" y="841235"/>
                  </a:lnTo>
                  <a:lnTo>
                    <a:pt x="315239" y="862507"/>
                  </a:lnTo>
                  <a:lnTo>
                    <a:pt x="322973" y="862507"/>
                  </a:lnTo>
                  <a:lnTo>
                    <a:pt x="322973" y="841235"/>
                  </a:lnTo>
                  <a:close/>
                </a:path>
                <a:path w="323215" h="1330959">
                  <a:moveTo>
                    <a:pt x="322973" y="812228"/>
                  </a:moveTo>
                  <a:lnTo>
                    <a:pt x="315239" y="812228"/>
                  </a:lnTo>
                  <a:lnTo>
                    <a:pt x="315239" y="833501"/>
                  </a:lnTo>
                  <a:lnTo>
                    <a:pt x="322973" y="833501"/>
                  </a:lnTo>
                  <a:lnTo>
                    <a:pt x="322973" y="812228"/>
                  </a:lnTo>
                  <a:close/>
                </a:path>
                <a:path w="323215" h="1330959">
                  <a:moveTo>
                    <a:pt x="322973" y="783221"/>
                  </a:moveTo>
                  <a:lnTo>
                    <a:pt x="315239" y="783221"/>
                  </a:lnTo>
                  <a:lnTo>
                    <a:pt x="315239" y="804506"/>
                  </a:lnTo>
                  <a:lnTo>
                    <a:pt x="322973" y="804506"/>
                  </a:lnTo>
                  <a:lnTo>
                    <a:pt x="322973" y="783221"/>
                  </a:lnTo>
                  <a:close/>
                </a:path>
                <a:path w="323215" h="1330959">
                  <a:moveTo>
                    <a:pt x="322973" y="754214"/>
                  </a:moveTo>
                  <a:lnTo>
                    <a:pt x="315239" y="754214"/>
                  </a:lnTo>
                  <a:lnTo>
                    <a:pt x="315239" y="775500"/>
                  </a:lnTo>
                  <a:lnTo>
                    <a:pt x="322973" y="775500"/>
                  </a:lnTo>
                  <a:lnTo>
                    <a:pt x="322973" y="754214"/>
                  </a:lnTo>
                  <a:close/>
                </a:path>
                <a:path w="323215" h="1330959">
                  <a:moveTo>
                    <a:pt x="322973" y="696201"/>
                  </a:moveTo>
                  <a:lnTo>
                    <a:pt x="315239" y="696201"/>
                  </a:lnTo>
                  <a:lnTo>
                    <a:pt x="315239" y="717473"/>
                  </a:lnTo>
                  <a:lnTo>
                    <a:pt x="322973" y="717473"/>
                  </a:lnTo>
                  <a:lnTo>
                    <a:pt x="322973" y="696201"/>
                  </a:lnTo>
                  <a:close/>
                </a:path>
                <a:path w="323215" h="1330959">
                  <a:moveTo>
                    <a:pt x="322973" y="667194"/>
                  </a:moveTo>
                  <a:lnTo>
                    <a:pt x="315239" y="667194"/>
                  </a:lnTo>
                  <a:lnTo>
                    <a:pt x="315239" y="688467"/>
                  </a:lnTo>
                  <a:lnTo>
                    <a:pt x="322973" y="688467"/>
                  </a:lnTo>
                  <a:lnTo>
                    <a:pt x="322973" y="667194"/>
                  </a:lnTo>
                  <a:close/>
                </a:path>
                <a:path w="323215" h="1330959">
                  <a:moveTo>
                    <a:pt x="322973" y="638187"/>
                  </a:moveTo>
                  <a:lnTo>
                    <a:pt x="315239" y="638187"/>
                  </a:lnTo>
                  <a:lnTo>
                    <a:pt x="315239" y="659460"/>
                  </a:lnTo>
                  <a:lnTo>
                    <a:pt x="322973" y="659460"/>
                  </a:lnTo>
                  <a:lnTo>
                    <a:pt x="322973" y="638187"/>
                  </a:lnTo>
                  <a:close/>
                </a:path>
                <a:path w="323215" h="1330959">
                  <a:moveTo>
                    <a:pt x="322973" y="609180"/>
                  </a:moveTo>
                  <a:lnTo>
                    <a:pt x="315239" y="609180"/>
                  </a:lnTo>
                  <a:lnTo>
                    <a:pt x="315239" y="630453"/>
                  </a:lnTo>
                  <a:lnTo>
                    <a:pt x="322973" y="630453"/>
                  </a:lnTo>
                  <a:lnTo>
                    <a:pt x="322973" y="609180"/>
                  </a:lnTo>
                  <a:close/>
                </a:path>
                <a:path w="323215" h="1330959">
                  <a:moveTo>
                    <a:pt x="322973" y="551154"/>
                  </a:moveTo>
                  <a:lnTo>
                    <a:pt x="315239" y="551154"/>
                  </a:lnTo>
                  <a:lnTo>
                    <a:pt x="315239" y="572427"/>
                  </a:lnTo>
                  <a:lnTo>
                    <a:pt x="322973" y="572427"/>
                  </a:lnTo>
                  <a:lnTo>
                    <a:pt x="322973" y="551154"/>
                  </a:lnTo>
                  <a:close/>
                </a:path>
                <a:path w="323215" h="1330959">
                  <a:moveTo>
                    <a:pt x="322973" y="522147"/>
                  </a:moveTo>
                  <a:lnTo>
                    <a:pt x="315239" y="522147"/>
                  </a:lnTo>
                  <a:lnTo>
                    <a:pt x="315239" y="543420"/>
                  </a:lnTo>
                  <a:lnTo>
                    <a:pt x="322973" y="543420"/>
                  </a:lnTo>
                  <a:lnTo>
                    <a:pt x="322973" y="522147"/>
                  </a:lnTo>
                  <a:close/>
                </a:path>
                <a:path w="323215" h="1330959">
                  <a:moveTo>
                    <a:pt x="322973" y="493141"/>
                  </a:moveTo>
                  <a:lnTo>
                    <a:pt x="315239" y="493141"/>
                  </a:lnTo>
                  <a:lnTo>
                    <a:pt x="315239" y="514413"/>
                  </a:lnTo>
                  <a:lnTo>
                    <a:pt x="322973" y="514413"/>
                  </a:lnTo>
                  <a:lnTo>
                    <a:pt x="322973" y="493141"/>
                  </a:lnTo>
                  <a:close/>
                </a:path>
                <a:path w="323215" h="1330959">
                  <a:moveTo>
                    <a:pt x="322973" y="464134"/>
                  </a:moveTo>
                  <a:lnTo>
                    <a:pt x="315239" y="464134"/>
                  </a:lnTo>
                  <a:lnTo>
                    <a:pt x="315239" y="485406"/>
                  </a:lnTo>
                  <a:lnTo>
                    <a:pt x="322973" y="485406"/>
                  </a:lnTo>
                  <a:lnTo>
                    <a:pt x="322973" y="464134"/>
                  </a:lnTo>
                  <a:close/>
                </a:path>
                <a:path w="323215" h="1330959">
                  <a:moveTo>
                    <a:pt x="322973" y="435114"/>
                  </a:moveTo>
                  <a:lnTo>
                    <a:pt x="315239" y="435114"/>
                  </a:lnTo>
                  <a:lnTo>
                    <a:pt x="315239" y="456387"/>
                  </a:lnTo>
                  <a:lnTo>
                    <a:pt x="322973" y="456387"/>
                  </a:lnTo>
                  <a:lnTo>
                    <a:pt x="322973" y="435114"/>
                  </a:lnTo>
                  <a:close/>
                </a:path>
                <a:path w="323215" h="1330959">
                  <a:moveTo>
                    <a:pt x="322973" y="377113"/>
                  </a:moveTo>
                  <a:lnTo>
                    <a:pt x="315239" y="377113"/>
                  </a:lnTo>
                  <a:lnTo>
                    <a:pt x="315239" y="398386"/>
                  </a:lnTo>
                  <a:lnTo>
                    <a:pt x="322973" y="398386"/>
                  </a:lnTo>
                  <a:lnTo>
                    <a:pt x="322973" y="377113"/>
                  </a:lnTo>
                  <a:close/>
                </a:path>
                <a:path w="323215" h="1330959">
                  <a:moveTo>
                    <a:pt x="322973" y="348107"/>
                  </a:moveTo>
                  <a:lnTo>
                    <a:pt x="315239" y="348107"/>
                  </a:lnTo>
                  <a:lnTo>
                    <a:pt x="315239" y="369379"/>
                  </a:lnTo>
                  <a:lnTo>
                    <a:pt x="322973" y="369379"/>
                  </a:lnTo>
                  <a:lnTo>
                    <a:pt x="322973" y="348107"/>
                  </a:lnTo>
                  <a:close/>
                </a:path>
                <a:path w="323215" h="1330959">
                  <a:moveTo>
                    <a:pt x="322973" y="319100"/>
                  </a:moveTo>
                  <a:lnTo>
                    <a:pt x="315239" y="319100"/>
                  </a:lnTo>
                  <a:lnTo>
                    <a:pt x="315239" y="340372"/>
                  </a:lnTo>
                  <a:lnTo>
                    <a:pt x="322973" y="340372"/>
                  </a:lnTo>
                  <a:lnTo>
                    <a:pt x="322973" y="319100"/>
                  </a:lnTo>
                  <a:close/>
                </a:path>
                <a:path w="323215" h="1330959">
                  <a:moveTo>
                    <a:pt x="322973" y="290080"/>
                  </a:moveTo>
                  <a:lnTo>
                    <a:pt x="315239" y="290080"/>
                  </a:lnTo>
                  <a:lnTo>
                    <a:pt x="315239" y="311353"/>
                  </a:lnTo>
                  <a:lnTo>
                    <a:pt x="322973" y="311353"/>
                  </a:lnTo>
                  <a:lnTo>
                    <a:pt x="322973" y="290080"/>
                  </a:lnTo>
                  <a:close/>
                </a:path>
                <a:path w="323215" h="1330959">
                  <a:moveTo>
                    <a:pt x="322973" y="232067"/>
                  </a:moveTo>
                  <a:lnTo>
                    <a:pt x="315239" y="232067"/>
                  </a:lnTo>
                  <a:lnTo>
                    <a:pt x="315239" y="253339"/>
                  </a:lnTo>
                  <a:lnTo>
                    <a:pt x="322973" y="253339"/>
                  </a:lnTo>
                  <a:lnTo>
                    <a:pt x="322973" y="232067"/>
                  </a:lnTo>
                  <a:close/>
                </a:path>
                <a:path w="323215" h="1330959">
                  <a:moveTo>
                    <a:pt x="322973" y="203060"/>
                  </a:moveTo>
                  <a:lnTo>
                    <a:pt x="315239" y="203060"/>
                  </a:lnTo>
                  <a:lnTo>
                    <a:pt x="315239" y="224332"/>
                  </a:lnTo>
                  <a:lnTo>
                    <a:pt x="322973" y="224332"/>
                  </a:lnTo>
                  <a:lnTo>
                    <a:pt x="322973" y="203060"/>
                  </a:lnTo>
                  <a:close/>
                </a:path>
                <a:path w="323215" h="1330959">
                  <a:moveTo>
                    <a:pt x="322973" y="174053"/>
                  </a:moveTo>
                  <a:lnTo>
                    <a:pt x="315239" y="174053"/>
                  </a:lnTo>
                  <a:lnTo>
                    <a:pt x="315239" y="195326"/>
                  </a:lnTo>
                  <a:lnTo>
                    <a:pt x="322973" y="195326"/>
                  </a:lnTo>
                  <a:lnTo>
                    <a:pt x="322973" y="174053"/>
                  </a:lnTo>
                  <a:close/>
                </a:path>
                <a:path w="323215" h="1330959">
                  <a:moveTo>
                    <a:pt x="322973" y="145034"/>
                  </a:moveTo>
                  <a:lnTo>
                    <a:pt x="315239" y="145034"/>
                  </a:lnTo>
                  <a:lnTo>
                    <a:pt x="315239" y="166306"/>
                  </a:lnTo>
                  <a:lnTo>
                    <a:pt x="322973" y="166306"/>
                  </a:lnTo>
                  <a:lnTo>
                    <a:pt x="322973" y="145034"/>
                  </a:lnTo>
                  <a:close/>
                </a:path>
                <a:path w="323215" h="1330959">
                  <a:moveTo>
                    <a:pt x="322973" y="87020"/>
                  </a:moveTo>
                  <a:lnTo>
                    <a:pt x="315239" y="87020"/>
                  </a:lnTo>
                  <a:lnTo>
                    <a:pt x="315239" y="108305"/>
                  </a:lnTo>
                  <a:lnTo>
                    <a:pt x="322973" y="108305"/>
                  </a:lnTo>
                  <a:lnTo>
                    <a:pt x="322973" y="87020"/>
                  </a:lnTo>
                  <a:close/>
                </a:path>
                <a:path w="323215" h="1330959">
                  <a:moveTo>
                    <a:pt x="322973" y="58026"/>
                  </a:moveTo>
                  <a:lnTo>
                    <a:pt x="315239" y="58026"/>
                  </a:lnTo>
                  <a:lnTo>
                    <a:pt x="315239" y="79298"/>
                  </a:lnTo>
                  <a:lnTo>
                    <a:pt x="322973" y="79298"/>
                  </a:lnTo>
                  <a:lnTo>
                    <a:pt x="322973" y="58026"/>
                  </a:lnTo>
                  <a:close/>
                </a:path>
                <a:path w="323215" h="1330959">
                  <a:moveTo>
                    <a:pt x="322973" y="29006"/>
                  </a:moveTo>
                  <a:lnTo>
                    <a:pt x="315239" y="29006"/>
                  </a:lnTo>
                  <a:lnTo>
                    <a:pt x="315239" y="50279"/>
                  </a:lnTo>
                  <a:lnTo>
                    <a:pt x="322973" y="50279"/>
                  </a:lnTo>
                  <a:lnTo>
                    <a:pt x="322973" y="29006"/>
                  </a:lnTo>
                  <a:close/>
                </a:path>
                <a:path w="323215" h="1330959">
                  <a:moveTo>
                    <a:pt x="322973" y="0"/>
                  </a:moveTo>
                  <a:lnTo>
                    <a:pt x="315239" y="0"/>
                  </a:lnTo>
                  <a:lnTo>
                    <a:pt x="315239" y="21272"/>
                  </a:lnTo>
                  <a:lnTo>
                    <a:pt x="322973" y="21272"/>
                  </a:lnTo>
                  <a:lnTo>
                    <a:pt x="3229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880496" y="7457630"/>
              <a:ext cx="193408" cy="106362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0880496" y="6790436"/>
              <a:ext cx="6350" cy="311785"/>
            </a:xfrm>
            <a:custGeom>
              <a:avLst/>
              <a:gdLst/>
              <a:ahLst/>
              <a:cxnLst/>
              <a:rect l="l" t="t" r="r" b="b"/>
              <a:pathLst>
                <a:path w="6350" h="311784">
                  <a:moveTo>
                    <a:pt x="5803" y="290080"/>
                  </a:moveTo>
                  <a:lnTo>
                    <a:pt x="0" y="290080"/>
                  </a:lnTo>
                  <a:lnTo>
                    <a:pt x="0" y="311365"/>
                  </a:lnTo>
                  <a:lnTo>
                    <a:pt x="5803" y="311365"/>
                  </a:lnTo>
                  <a:lnTo>
                    <a:pt x="5803" y="290080"/>
                  </a:lnTo>
                  <a:close/>
                </a:path>
                <a:path w="6350" h="311784">
                  <a:moveTo>
                    <a:pt x="5803" y="261086"/>
                  </a:moveTo>
                  <a:lnTo>
                    <a:pt x="0" y="261086"/>
                  </a:lnTo>
                  <a:lnTo>
                    <a:pt x="0" y="282359"/>
                  </a:lnTo>
                  <a:lnTo>
                    <a:pt x="5803" y="282359"/>
                  </a:lnTo>
                  <a:lnTo>
                    <a:pt x="5803" y="261086"/>
                  </a:lnTo>
                  <a:close/>
                </a:path>
                <a:path w="6350" h="311784">
                  <a:moveTo>
                    <a:pt x="5803" y="232079"/>
                  </a:moveTo>
                  <a:lnTo>
                    <a:pt x="0" y="232079"/>
                  </a:lnTo>
                  <a:lnTo>
                    <a:pt x="0" y="253352"/>
                  </a:lnTo>
                  <a:lnTo>
                    <a:pt x="5803" y="253352"/>
                  </a:lnTo>
                  <a:lnTo>
                    <a:pt x="5803" y="232079"/>
                  </a:lnTo>
                  <a:close/>
                </a:path>
                <a:path w="6350" h="311784">
                  <a:moveTo>
                    <a:pt x="5803" y="203073"/>
                  </a:moveTo>
                  <a:lnTo>
                    <a:pt x="0" y="203073"/>
                  </a:lnTo>
                  <a:lnTo>
                    <a:pt x="0" y="224345"/>
                  </a:lnTo>
                  <a:lnTo>
                    <a:pt x="5803" y="224345"/>
                  </a:lnTo>
                  <a:lnTo>
                    <a:pt x="5803" y="203073"/>
                  </a:lnTo>
                  <a:close/>
                </a:path>
                <a:path w="6350" h="311784">
                  <a:moveTo>
                    <a:pt x="5803" y="145046"/>
                  </a:moveTo>
                  <a:lnTo>
                    <a:pt x="0" y="145046"/>
                  </a:lnTo>
                  <a:lnTo>
                    <a:pt x="0" y="166319"/>
                  </a:lnTo>
                  <a:lnTo>
                    <a:pt x="5803" y="166319"/>
                  </a:lnTo>
                  <a:lnTo>
                    <a:pt x="5803" y="145046"/>
                  </a:lnTo>
                  <a:close/>
                </a:path>
                <a:path w="6350" h="311784">
                  <a:moveTo>
                    <a:pt x="5803" y="116039"/>
                  </a:moveTo>
                  <a:lnTo>
                    <a:pt x="0" y="116039"/>
                  </a:lnTo>
                  <a:lnTo>
                    <a:pt x="0" y="137312"/>
                  </a:lnTo>
                  <a:lnTo>
                    <a:pt x="5803" y="137312"/>
                  </a:lnTo>
                  <a:lnTo>
                    <a:pt x="5803" y="116039"/>
                  </a:lnTo>
                  <a:close/>
                </a:path>
                <a:path w="6350" h="311784">
                  <a:moveTo>
                    <a:pt x="5803" y="87033"/>
                  </a:moveTo>
                  <a:lnTo>
                    <a:pt x="0" y="87033"/>
                  </a:lnTo>
                  <a:lnTo>
                    <a:pt x="0" y="108305"/>
                  </a:lnTo>
                  <a:lnTo>
                    <a:pt x="5803" y="108305"/>
                  </a:lnTo>
                  <a:lnTo>
                    <a:pt x="5803" y="87033"/>
                  </a:lnTo>
                  <a:close/>
                </a:path>
                <a:path w="6350" h="311784">
                  <a:moveTo>
                    <a:pt x="5803" y="58013"/>
                  </a:moveTo>
                  <a:lnTo>
                    <a:pt x="0" y="58013"/>
                  </a:lnTo>
                  <a:lnTo>
                    <a:pt x="0" y="79286"/>
                  </a:lnTo>
                  <a:lnTo>
                    <a:pt x="5803" y="79286"/>
                  </a:lnTo>
                  <a:lnTo>
                    <a:pt x="5803" y="58013"/>
                  </a:lnTo>
                  <a:close/>
                </a:path>
                <a:path w="6350" h="311784">
                  <a:moveTo>
                    <a:pt x="5803" y="0"/>
                  </a:moveTo>
                  <a:lnTo>
                    <a:pt x="0" y="0"/>
                  </a:lnTo>
                  <a:lnTo>
                    <a:pt x="0" y="21272"/>
                  </a:lnTo>
                  <a:lnTo>
                    <a:pt x="5803" y="21272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880496" y="6674409"/>
              <a:ext cx="208864" cy="112166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779937" y="6564185"/>
              <a:ext cx="106362" cy="102489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749000" y="7032180"/>
              <a:ext cx="137312" cy="9861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785741" y="7138543"/>
              <a:ext cx="100558" cy="11602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886312" y="6875526"/>
              <a:ext cx="230136" cy="67691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86312" y="7652956"/>
              <a:ext cx="351967" cy="67690"/>
            </a:xfrm>
            <a:prstGeom prst="rect">
              <a:avLst/>
            </a:prstGeom>
          </p:spPr>
        </p:pic>
      </p:grpSp>
      <p:graphicFrame>
        <p:nvGraphicFramePr>
          <p:cNvPr id="132" name="object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31654"/>
              </p:ext>
            </p:extLst>
          </p:nvPr>
        </p:nvGraphicFramePr>
        <p:xfrm>
          <a:off x="9461995" y="4814011"/>
          <a:ext cx="2836544" cy="3093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Type</a:t>
                      </a:r>
                      <a:r>
                        <a:rPr sz="750" spc="-2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Merit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4604" marB="0"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0.64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841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4604" marB="0">
                    <a:lnL w="6350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Comp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0795" marB="0"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0.69</a:t>
                      </a:r>
                      <a:endParaRPr sz="750" dirty="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4604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079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5">
                <a:tc gridSpan="4"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Feet</a:t>
                      </a:r>
                      <a:r>
                        <a:rPr sz="750" spc="-2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and</a:t>
                      </a:r>
                      <a:r>
                        <a:rPr sz="750" spc="-1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Legs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spc="10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0.47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Stature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0.91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Taller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10">
                <a:tc gridSpan="2"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Chest</a:t>
                      </a:r>
                      <a:r>
                        <a:rPr sz="750" spc="-2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Width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508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0.56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89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508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26860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Body</a:t>
                      </a:r>
                      <a:r>
                        <a:rPr sz="750" spc="-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Dep</a:t>
                      </a: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0.64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Deep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305">
                <a:tc gridSpan="3"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Angularity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0.91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Open</a:t>
                      </a:r>
                      <a:r>
                        <a:rPr sz="750" spc="-3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Rib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305">
                <a:tc gridSpan="3"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Rump</a:t>
                      </a:r>
                      <a:r>
                        <a:rPr sz="750" spc="-3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Angle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0.11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Lower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305">
                <a:tc gridSpan="3"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spc="-1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W</a:t>
                      </a: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d</a:t>
                      </a: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0.34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 gridSpan="3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Rear</a:t>
                      </a:r>
                      <a:r>
                        <a:rPr sz="750" spc="-2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Leg</a:t>
                      </a:r>
                      <a:r>
                        <a:rPr sz="750" spc="-3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Side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-0.59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698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Straight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1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305">
                <a:tc gridSpan="3"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Foot</a:t>
                      </a:r>
                      <a:r>
                        <a:rPr sz="750" spc="-2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Angle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508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762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-0.07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89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Low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508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765">
                <a:tc gridSpan="3"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F.Udder</a:t>
                      </a:r>
                      <a:r>
                        <a:rPr sz="750" spc="-2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Attach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508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762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-0.34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89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Loose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508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-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R.</a:t>
                      </a:r>
                      <a:r>
                        <a:rPr sz="750" spc="-2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Height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T w="571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0.65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206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Ve</a:t>
                      </a: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y</a:t>
                      </a:r>
                      <a:r>
                        <a:rPr sz="750" spc="-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r>
                        <a:rPr sz="750" spc="-1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gh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26987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Support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spc="10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0.74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206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Strong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268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Depth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T w="2857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-0.44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206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Deep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F.Teat</a:t>
                      </a:r>
                      <a:r>
                        <a:rPr sz="750" spc="-2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-0.32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206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Outside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R="268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2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Length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0.94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206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Longer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R.Teat</a:t>
                      </a:r>
                      <a:r>
                        <a:rPr sz="750" spc="-2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0.6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R="26797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2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Pos</a:t>
                      </a:r>
                      <a:r>
                        <a:rPr sz="750" spc="-2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Side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778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1.13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2159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5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Apart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268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Locomotion</a:t>
                      </a:r>
                      <a:endParaRPr sz="75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spc="5" dirty="0">
                          <a:solidFill>
                            <a:srgbClr val="FF6600"/>
                          </a:solidFill>
                          <a:latin typeface="Franklin Gothic Demi Cond"/>
                          <a:cs typeface="Franklin Gothic Demi Cond"/>
                        </a:rPr>
                        <a:t>0.56</a:t>
                      </a:r>
                      <a:endParaRPr sz="75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206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rgbClr val="404040"/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33" name="object 133"/>
          <p:cNvSpPr/>
          <p:nvPr/>
        </p:nvSpPr>
        <p:spPr>
          <a:xfrm>
            <a:off x="11509019" y="6558368"/>
            <a:ext cx="8255" cy="1327150"/>
          </a:xfrm>
          <a:custGeom>
            <a:avLst/>
            <a:gdLst/>
            <a:ahLst/>
            <a:cxnLst/>
            <a:rect l="l" t="t" r="r" b="b"/>
            <a:pathLst>
              <a:path w="8254" h="1327150">
                <a:moveTo>
                  <a:pt x="7734" y="1305382"/>
                </a:moveTo>
                <a:lnTo>
                  <a:pt x="0" y="1305382"/>
                </a:lnTo>
                <a:lnTo>
                  <a:pt x="0" y="1326654"/>
                </a:lnTo>
                <a:lnTo>
                  <a:pt x="7734" y="1326654"/>
                </a:lnTo>
                <a:lnTo>
                  <a:pt x="7734" y="1305382"/>
                </a:lnTo>
                <a:close/>
              </a:path>
              <a:path w="8254" h="1327150">
                <a:moveTo>
                  <a:pt x="7734" y="1276375"/>
                </a:moveTo>
                <a:lnTo>
                  <a:pt x="0" y="1276375"/>
                </a:lnTo>
                <a:lnTo>
                  <a:pt x="0" y="1297647"/>
                </a:lnTo>
                <a:lnTo>
                  <a:pt x="7734" y="1297647"/>
                </a:lnTo>
                <a:lnTo>
                  <a:pt x="7734" y="1276375"/>
                </a:lnTo>
                <a:close/>
              </a:path>
              <a:path w="8254" h="1327150">
                <a:moveTo>
                  <a:pt x="7734" y="1247355"/>
                </a:moveTo>
                <a:lnTo>
                  <a:pt x="0" y="1247355"/>
                </a:lnTo>
                <a:lnTo>
                  <a:pt x="0" y="1268641"/>
                </a:lnTo>
                <a:lnTo>
                  <a:pt x="7734" y="1268641"/>
                </a:lnTo>
                <a:lnTo>
                  <a:pt x="7734" y="1247355"/>
                </a:lnTo>
                <a:close/>
              </a:path>
              <a:path w="8254" h="1327150">
                <a:moveTo>
                  <a:pt x="7734" y="1218349"/>
                </a:moveTo>
                <a:lnTo>
                  <a:pt x="0" y="1218349"/>
                </a:lnTo>
                <a:lnTo>
                  <a:pt x="0" y="1239634"/>
                </a:lnTo>
                <a:lnTo>
                  <a:pt x="7734" y="1239634"/>
                </a:lnTo>
                <a:lnTo>
                  <a:pt x="7734" y="1218349"/>
                </a:lnTo>
                <a:close/>
              </a:path>
              <a:path w="8254" h="1327150">
                <a:moveTo>
                  <a:pt x="7734" y="1160360"/>
                </a:moveTo>
                <a:lnTo>
                  <a:pt x="0" y="1160360"/>
                </a:lnTo>
                <a:lnTo>
                  <a:pt x="0" y="1181620"/>
                </a:lnTo>
                <a:lnTo>
                  <a:pt x="7734" y="1181620"/>
                </a:lnTo>
                <a:lnTo>
                  <a:pt x="7734" y="1160360"/>
                </a:lnTo>
                <a:close/>
              </a:path>
              <a:path w="8254" h="1327150">
                <a:moveTo>
                  <a:pt x="7734" y="1131341"/>
                </a:moveTo>
                <a:lnTo>
                  <a:pt x="0" y="1131341"/>
                </a:lnTo>
                <a:lnTo>
                  <a:pt x="0" y="1152613"/>
                </a:lnTo>
                <a:lnTo>
                  <a:pt x="7734" y="1152613"/>
                </a:lnTo>
                <a:lnTo>
                  <a:pt x="7734" y="1131341"/>
                </a:lnTo>
                <a:close/>
              </a:path>
              <a:path w="8254" h="1327150">
                <a:moveTo>
                  <a:pt x="7734" y="1102321"/>
                </a:moveTo>
                <a:lnTo>
                  <a:pt x="0" y="1102321"/>
                </a:lnTo>
                <a:lnTo>
                  <a:pt x="0" y="1123594"/>
                </a:lnTo>
                <a:lnTo>
                  <a:pt x="7734" y="1123594"/>
                </a:lnTo>
                <a:lnTo>
                  <a:pt x="7734" y="1102321"/>
                </a:lnTo>
                <a:close/>
              </a:path>
              <a:path w="8254" h="1327150">
                <a:moveTo>
                  <a:pt x="7734" y="1073315"/>
                </a:moveTo>
                <a:lnTo>
                  <a:pt x="0" y="1073315"/>
                </a:lnTo>
                <a:lnTo>
                  <a:pt x="0" y="1094587"/>
                </a:lnTo>
                <a:lnTo>
                  <a:pt x="7734" y="1094587"/>
                </a:lnTo>
                <a:lnTo>
                  <a:pt x="7734" y="1073315"/>
                </a:lnTo>
                <a:close/>
              </a:path>
              <a:path w="8254" h="1327150">
                <a:moveTo>
                  <a:pt x="7734" y="1044321"/>
                </a:moveTo>
                <a:lnTo>
                  <a:pt x="0" y="1044321"/>
                </a:lnTo>
                <a:lnTo>
                  <a:pt x="0" y="1065580"/>
                </a:lnTo>
                <a:lnTo>
                  <a:pt x="7734" y="1065580"/>
                </a:lnTo>
                <a:lnTo>
                  <a:pt x="7734" y="1044321"/>
                </a:lnTo>
                <a:close/>
              </a:path>
              <a:path w="8254" h="1327150">
                <a:moveTo>
                  <a:pt x="7734" y="986282"/>
                </a:moveTo>
                <a:lnTo>
                  <a:pt x="0" y="986282"/>
                </a:lnTo>
                <a:lnTo>
                  <a:pt x="0" y="1007554"/>
                </a:lnTo>
                <a:lnTo>
                  <a:pt x="7734" y="1007554"/>
                </a:lnTo>
                <a:lnTo>
                  <a:pt x="7734" y="986282"/>
                </a:lnTo>
                <a:close/>
              </a:path>
              <a:path w="8254" h="1327150">
                <a:moveTo>
                  <a:pt x="7734" y="957275"/>
                </a:moveTo>
                <a:lnTo>
                  <a:pt x="0" y="957275"/>
                </a:lnTo>
                <a:lnTo>
                  <a:pt x="0" y="978547"/>
                </a:lnTo>
                <a:lnTo>
                  <a:pt x="7734" y="978547"/>
                </a:lnTo>
                <a:lnTo>
                  <a:pt x="7734" y="957275"/>
                </a:lnTo>
                <a:close/>
              </a:path>
              <a:path w="8254" h="1327150">
                <a:moveTo>
                  <a:pt x="7734" y="928281"/>
                </a:moveTo>
                <a:lnTo>
                  <a:pt x="0" y="928281"/>
                </a:lnTo>
                <a:lnTo>
                  <a:pt x="0" y="949540"/>
                </a:lnTo>
                <a:lnTo>
                  <a:pt x="7734" y="949540"/>
                </a:lnTo>
                <a:lnTo>
                  <a:pt x="7734" y="928281"/>
                </a:lnTo>
                <a:close/>
              </a:path>
              <a:path w="8254" h="1327150">
                <a:moveTo>
                  <a:pt x="7734" y="899261"/>
                </a:moveTo>
                <a:lnTo>
                  <a:pt x="0" y="899261"/>
                </a:lnTo>
                <a:lnTo>
                  <a:pt x="0" y="920546"/>
                </a:lnTo>
                <a:lnTo>
                  <a:pt x="7734" y="920546"/>
                </a:lnTo>
                <a:lnTo>
                  <a:pt x="7734" y="899261"/>
                </a:lnTo>
                <a:close/>
              </a:path>
              <a:path w="8254" h="1327150">
                <a:moveTo>
                  <a:pt x="7734" y="841248"/>
                </a:moveTo>
                <a:lnTo>
                  <a:pt x="0" y="841248"/>
                </a:lnTo>
                <a:lnTo>
                  <a:pt x="0" y="862520"/>
                </a:lnTo>
                <a:lnTo>
                  <a:pt x="7734" y="862520"/>
                </a:lnTo>
                <a:lnTo>
                  <a:pt x="7734" y="841248"/>
                </a:lnTo>
                <a:close/>
              </a:path>
              <a:path w="8254" h="1327150">
                <a:moveTo>
                  <a:pt x="7734" y="812241"/>
                </a:moveTo>
                <a:lnTo>
                  <a:pt x="0" y="812241"/>
                </a:lnTo>
                <a:lnTo>
                  <a:pt x="0" y="833513"/>
                </a:lnTo>
                <a:lnTo>
                  <a:pt x="7734" y="833513"/>
                </a:lnTo>
                <a:lnTo>
                  <a:pt x="7734" y="812241"/>
                </a:lnTo>
                <a:close/>
              </a:path>
              <a:path w="8254" h="1327150">
                <a:moveTo>
                  <a:pt x="7734" y="783234"/>
                </a:moveTo>
                <a:lnTo>
                  <a:pt x="0" y="783234"/>
                </a:lnTo>
                <a:lnTo>
                  <a:pt x="0" y="804506"/>
                </a:lnTo>
                <a:lnTo>
                  <a:pt x="7734" y="804506"/>
                </a:lnTo>
                <a:lnTo>
                  <a:pt x="7734" y="783234"/>
                </a:lnTo>
                <a:close/>
              </a:path>
              <a:path w="8254" h="1327150">
                <a:moveTo>
                  <a:pt x="7734" y="754227"/>
                </a:moveTo>
                <a:lnTo>
                  <a:pt x="0" y="754227"/>
                </a:lnTo>
                <a:lnTo>
                  <a:pt x="0" y="775500"/>
                </a:lnTo>
                <a:lnTo>
                  <a:pt x="7734" y="775500"/>
                </a:lnTo>
                <a:lnTo>
                  <a:pt x="7734" y="754227"/>
                </a:lnTo>
                <a:close/>
              </a:path>
              <a:path w="8254" h="1327150">
                <a:moveTo>
                  <a:pt x="7734" y="696201"/>
                </a:moveTo>
                <a:lnTo>
                  <a:pt x="0" y="696201"/>
                </a:lnTo>
                <a:lnTo>
                  <a:pt x="0" y="717473"/>
                </a:lnTo>
                <a:lnTo>
                  <a:pt x="7734" y="717473"/>
                </a:lnTo>
                <a:lnTo>
                  <a:pt x="7734" y="696201"/>
                </a:lnTo>
                <a:close/>
              </a:path>
              <a:path w="8254" h="1327150">
                <a:moveTo>
                  <a:pt x="7734" y="667194"/>
                </a:moveTo>
                <a:lnTo>
                  <a:pt x="0" y="667194"/>
                </a:lnTo>
                <a:lnTo>
                  <a:pt x="0" y="688467"/>
                </a:lnTo>
                <a:lnTo>
                  <a:pt x="7734" y="688467"/>
                </a:lnTo>
                <a:lnTo>
                  <a:pt x="7734" y="667194"/>
                </a:lnTo>
                <a:close/>
              </a:path>
              <a:path w="8254" h="1327150">
                <a:moveTo>
                  <a:pt x="7734" y="638187"/>
                </a:moveTo>
                <a:lnTo>
                  <a:pt x="0" y="638187"/>
                </a:lnTo>
                <a:lnTo>
                  <a:pt x="0" y="659460"/>
                </a:lnTo>
                <a:lnTo>
                  <a:pt x="7734" y="659460"/>
                </a:lnTo>
                <a:lnTo>
                  <a:pt x="7734" y="638187"/>
                </a:lnTo>
                <a:close/>
              </a:path>
              <a:path w="8254" h="1327150">
                <a:moveTo>
                  <a:pt x="7734" y="609180"/>
                </a:moveTo>
                <a:lnTo>
                  <a:pt x="0" y="609180"/>
                </a:lnTo>
                <a:lnTo>
                  <a:pt x="0" y="630453"/>
                </a:lnTo>
                <a:lnTo>
                  <a:pt x="7734" y="630453"/>
                </a:lnTo>
                <a:lnTo>
                  <a:pt x="7734" y="609180"/>
                </a:lnTo>
                <a:close/>
              </a:path>
              <a:path w="8254" h="1327150">
                <a:moveTo>
                  <a:pt x="7734" y="551154"/>
                </a:moveTo>
                <a:lnTo>
                  <a:pt x="0" y="551154"/>
                </a:lnTo>
                <a:lnTo>
                  <a:pt x="0" y="572427"/>
                </a:lnTo>
                <a:lnTo>
                  <a:pt x="7734" y="572427"/>
                </a:lnTo>
                <a:lnTo>
                  <a:pt x="7734" y="551154"/>
                </a:lnTo>
                <a:close/>
              </a:path>
              <a:path w="8254" h="1327150">
                <a:moveTo>
                  <a:pt x="7734" y="522147"/>
                </a:moveTo>
                <a:lnTo>
                  <a:pt x="0" y="522147"/>
                </a:lnTo>
                <a:lnTo>
                  <a:pt x="0" y="543433"/>
                </a:lnTo>
                <a:lnTo>
                  <a:pt x="7734" y="543433"/>
                </a:lnTo>
                <a:lnTo>
                  <a:pt x="7734" y="522147"/>
                </a:lnTo>
                <a:close/>
              </a:path>
              <a:path w="8254" h="1327150">
                <a:moveTo>
                  <a:pt x="7734" y="493153"/>
                </a:moveTo>
                <a:lnTo>
                  <a:pt x="0" y="493153"/>
                </a:lnTo>
                <a:lnTo>
                  <a:pt x="0" y="514426"/>
                </a:lnTo>
                <a:lnTo>
                  <a:pt x="7734" y="514426"/>
                </a:lnTo>
                <a:lnTo>
                  <a:pt x="7734" y="493153"/>
                </a:lnTo>
                <a:close/>
              </a:path>
              <a:path w="8254" h="1327150">
                <a:moveTo>
                  <a:pt x="7734" y="464146"/>
                </a:moveTo>
                <a:lnTo>
                  <a:pt x="0" y="464146"/>
                </a:lnTo>
                <a:lnTo>
                  <a:pt x="0" y="485419"/>
                </a:lnTo>
                <a:lnTo>
                  <a:pt x="7734" y="485419"/>
                </a:lnTo>
                <a:lnTo>
                  <a:pt x="7734" y="464146"/>
                </a:lnTo>
                <a:close/>
              </a:path>
              <a:path w="8254" h="1327150">
                <a:moveTo>
                  <a:pt x="7734" y="435140"/>
                </a:moveTo>
                <a:lnTo>
                  <a:pt x="0" y="435140"/>
                </a:lnTo>
                <a:lnTo>
                  <a:pt x="0" y="456412"/>
                </a:lnTo>
                <a:lnTo>
                  <a:pt x="7734" y="456412"/>
                </a:lnTo>
                <a:lnTo>
                  <a:pt x="7734" y="435140"/>
                </a:lnTo>
                <a:close/>
              </a:path>
              <a:path w="8254" h="1327150">
                <a:moveTo>
                  <a:pt x="7734" y="377113"/>
                </a:moveTo>
                <a:lnTo>
                  <a:pt x="0" y="377113"/>
                </a:lnTo>
                <a:lnTo>
                  <a:pt x="0" y="398386"/>
                </a:lnTo>
                <a:lnTo>
                  <a:pt x="7734" y="398386"/>
                </a:lnTo>
                <a:lnTo>
                  <a:pt x="7734" y="377113"/>
                </a:lnTo>
                <a:close/>
              </a:path>
              <a:path w="8254" h="1327150">
                <a:moveTo>
                  <a:pt x="7734" y="348107"/>
                </a:moveTo>
                <a:lnTo>
                  <a:pt x="0" y="348107"/>
                </a:lnTo>
                <a:lnTo>
                  <a:pt x="0" y="369379"/>
                </a:lnTo>
                <a:lnTo>
                  <a:pt x="7734" y="369379"/>
                </a:lnTo>
                <a:lnTo>
                  <a:pt x="7734" y="348107"/>
                </a:lnTo>
                <a:close/>
              </a:path>
              <a:path w="8254" h="1327150">
                <a:moveTo>
                  <a:pt x="7734" y="319100"/>
                </a:moveTo>
                <a:lnTo>
                  <a:pt x="0" y="319100"/>
                </a:lnTo>
                <a:lnTo>
                  <a:pt x="0" y="340372"/>
                </a:lnTo>
                <a:lnTo>
                  <a:pt x="7734" y="340372"/>
                </a:lnTo>
                <a:lnTo>
                  <a:pt x="7734" y="319100"/>
                </a:lnTo>
                <a:close/>
              </a:path>
              <a:path w="8254" h="1327150">
                <a:moveTo>
                  <a:pt x="7734" y="290080"/>
                </a:moveTo>
                <a:lnTo>
                  <a:pt x="0" y="290080"/>
                </a:lnTo>
                <a:lnTo>
                  <a:pt x="0" y="311353"/>
                </a:lnTo>
                <a:lnTo>
                  <a:pt x="7734" y="311353"/>
                </a:lnTo>
                <a:lnTo>
                  <a:pt x="7734" y="290080"/>
                </a:lnTo>
                <a:close/>
              </a:path>
              <a:path w="8254" h="1327150">
                <a:moveTo>
                  <a:pt x="7734" y="232067"/>
                </a:moveTo>
                <a:lnTo>
                  <a:pt x="0" y="232067"/>
                </a:lnTo>
                <a:lnTo>
                  <a:pt x="0" y="253339"/>
                </a:lnTo>
                <a:lnTo>
                  <a:pt x="7734" y="253339"/>
                </a:lnTo>
                <a:lnTo>
                  <a:pt x="7734" y="232067"/>
                </a:lnTo>
                <a:close/>
              </a:path>
              <a:path w="8254" h="1327150">
                <a:moveTo>
                  <a:pt x="7734" y="203060"/>
                </a:moveTo>
                <a:lnTo>
                  <a:pt x="0" y="203060"/>
                </a:lnTo>
                <a:lnTo>
                  <a:pt x="0" y="224345"/>
                </a:lnTo>
                <a:lnTo>
                  <a:pt x="7734" y="224345"/>
                </a:lnTo>
                <a:lnTo>
                  <a:pt x="7734" y="203060"/>
                </a:lnTo>
                <a:close/>
              </a:path>
              <a:path w="8254" h="1327150">
                <a:moveTo>
                  <a:pt x="7734" y="174066"/>
                </a:moveTo>
                <a:lnTo>
                  <a:pt x="0" y="174066"/>
                </a:lnTo>
                <a:lnTo>
                  <a:pt x="0" y="195338"/>
                </a:lnTo>
                <a:lnTo>
                  <a:pt x="7734" y="195338"/>
                </a:lnTo>
                <a:lnTo>
                  <a:pt x="7734" y="174066"/>
                </a:lnTo>
                <a:close/>
              </a:path>
              <a:path w="8254" h="1327150">
                <a:moveTo>
                  <a:pt x="7734" y="145046"/>
                </a:moveTo>
                <a:lnTo>
                  <a:pt x="0" y="145046"/>
                </a:lnTo>
                <a:lnTo>
                  <a:pt x="0" y="166319"/>
                </a:lnTo>
                <a:lnTo>
                  <a:pt x="7734" y="166319"/>
                </a:lnTo>
                <a:lnTo>
                  <a:pt x="7734" y="145046"/>
                </a:lnTo>
                <a:close/>
              </a:path>
              <a:path w="8254" h="1327150">
                <a:moveTo>
                  <a:pt x="7734" y="87033"/>
                </a:moveTo>
                <a:lnTo>
                  <a:pt x="0" y="87033"/>
                </a:lnTo>
                <a:lnTo>
                  <a:pt x="0" y="108305"/>
                </a:lnTo>
                <a:lnTo>
                  <a:pt x="7734" y="108305"/>
                </a:lnTo>
                <a:lnTo>
                  <a:pt x="7734" y="87033"/>
                </a:lnTo>
                <a:close/>
              </a:path>
              <a:path w="8254" h="1327150">
                <a:moveTo>
                  <a:pt x="7734" y="58026"/>
                </a:moveTo>
                <a:lnTo>
                  <a:pt x="0" y="58026"/>
                </a:lnTo>
                <a:lnTo>
                  <a:pt x="0" y="79298"/>
                </a:lnTo>
                <a:lnTo>
                  <a:pt x="7734" y="79298"/>
                </a:lnTo>
                <a:lnTo>
                  <a:pt x="7734" y="58026"/>
                </a:lnTo>
                <a:close/>
              </a:path>
              <a:path w="8254" h="1327150">
                <a:moveTo>
                  <a:pt x="7734" y="29019"/>
                </a:moveTo>
                <a:lnTo>
                  <a:pt x="0" y="29019"/>
                </a:lnTo>
                <a:lnTo>
                  <a:pt x="0" y="50292"/>
                </a:lnTo>
                <a:lnTo>
                  <a:pt x="7734" y="50292"/>
                </a:lnTo>
                <a:lnTo>
                  <a:pt x="7734" y="29019"/>
                </a:lnTo>
                <a:close/>
              </a:path>
              <a:path w="8254" h="1327150">
                <a:moveTo>
                  <a:pt x="7734" y="0"/>
                </a:moveTo>
                <a:lnTo>
                  <a:pt x="0" y="0"/>
                </a:lnTo>
                <a:lnTo>
                  <a:pt x="0" y="21272"/>
                </a:lnTo>
                <a:lnTo>
                  <a:pt x="7734" y="21272"/>
                </a:lnTo>
                <a:lnTo>
                  <a:pt x="77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509019" y="6094234"/>
            <a:ext cx="8255" cy="398780"/>
          </a:xfrm>
          <a:custGeom>
            <a:avLst/>
            <a:gdLst/>
            <a:ahLst/>
            <a:cxnLst/>
            <a:rect l="l" t="t" r="r" b="b"/>
            <a:pathLst>
              <a:path w="8254" h="398779">
                <a:moveTo>
                  <a:pt x="7734" y="377113"/>
                </a:moveTo>
                <a:lnTo>
                  <a:pt x="0" y="377113"/>
                </a:lnTo>
                <a:lnTo>
                  <a:pt x="0" y="398386"/>
                </a:lnTo>
                <a:lnTo>
                  <a:pt x="7734" y="398386"/>
                </a:lnTo>
                <a:lnTo>
                  <a:pt x="7734" y="377113"/>
                </a:lnTo>
                <a:close/>
              </a:path>
              <a:path w="8254" h="398779">
                <a:moveTo>
                  <a:pt x="7734" y="348107"/>
                </a:moveTo>
                <a:lnTo>
                  <a:pt x="0" y="348107"/>
                </a:lnTo>
                <a:lnTo>
                  <a:pt x="0" y="369379"/>
                </a:lnTo>
                <a:lnTo>
                  <a:pt x="7734" y="369379"/>
                </a:lnTo>
                <a:lnTo>
                  <a:pt x="7734" y="348107"/>
                </a:lnTo>
                <a:close/>
              </a:path>
              <a:path w="8254" h="398779">
                <a:moveTo>
                  <a:pt x="7734" y="319100"/>
                </a:moveTo>
                <a:lnTo>
                  <a:pt x="0" y="319100"/>
                </a:lnTo>
                <a:lnTo>
                  <a:pt x="0" y="340372"/>
                </a:lnTo>
                <a:lnTo>
                  <a:pt x="7734" y="340372"/>
                </a:lnTo>
                <a:lnTo>
                  <a:pt x="7734" y="319100"/>
                </a:lnTo>
                <a:close/>
              </a:path>
              <a:path w="8254" h="398779">
                <a:moveTo>
                  <a:pt x="7734" y="290093"/>
                </a:moveTo>
                <a:lnTo>
                  <a:pt x="0" y="290093"/>
                </a:lnTo>
                <a:lnTo>
                  <a:pt x="0" y="311365"/>
                </a:lnTo>
                <a:lnTo>
                  <a:pt x="7734" y="311365"/>
                </a:lnTo>
                <a:lnTo>
                  <a:pt x="7734" y="290093"/>
                </a:lnTo>
                <a:close/>
              </a:path>
              <a:path w="8254" h="398779">
                <a:moveTo>
                  <a:pt x="7734" y="232079"/>
                </a:moveTo>
                <a:lnTo>
                  <a:pt x="0" y="232079"/>
                </a:lnTo>
                <a:lnTo>
                  <a:pt x="0" y="253352"/>
                </a:lnTo>
                <a:lnTo>
                  <a:pt x="7734" y="253352"/>
                </a:lnTo>
                <a:lnTo>
                  <a:pt x="7734" y="232079"/>
                </a:lnTo>
                <a:close/>
              </a:path>
              <a:path w="8254" h="398779">
                <a:moveTo>
                  <a:pt x="7734" y="203073"/>
                </a:moveTo>
                <a:lnTo>
                  <a:pt x="0" y="203073"/>
                </a:lnTo>
                <a:lnTo>
                  <a:pt x="0" y="224345"/>
                </a:lnTo>
                <a:lnTo>
                  <a:pt x="7734" y="224345"/>
                </a:lnTo>
                <a:lnTo>
                  <a:pt x="7734" y="203073"/>
                </a:lnTo>
                <a:close/>
              </a:path>
              <a:path w="8254" h="398779">
                <a:moveTo>
                  <a:pt x="7734" y="174053"/>
                </a:moveTo>
                <a:lnTo>
                  <a:pt x="0" y="174053"/>
                </a:lnTo>
                <a:lnTo>
                  <a:pt x="0" y="195326"/>
                </a:lnTo>
                <a:lnTo>
                  <a:pt x="7734" y="195326"/>
                </a:lnTo>
                <a:lnTo>
                  <a:pt x="7734" y="174053"/>
                </a:lnTo>
                <a:close/>
              </a:path>
              <a:path w="8254" h="398779">
                <a:moveTo>
                  <a:pt x="7734" y="145046"/>
                </a:moveTo>
                <a:lnTo>
                  <a:pt x="0" y="145046"/>
                </a:lnTo>
                <a:lnTo>
                  <a:pt x="0" y="166319"/>
                </a:lnTo>
                <a:lnTo>
                  <a:pt x="7734" y="166319"/>
                </a:lnTo>
                <a:lnTo>
                  <a:pt x="7734" y="145046"/>
                </a:lnTo>
                <a:close/>
              </a:path>
              <a:path w="8254" h="398779">
                <a:moveTo>
                  <a:pt x="7734" y="87033"/>
                </a:moveTo>
                <a:lnTo>
                  <a:pt x="0" y="87033"/>
                </a:lnTo>
                <a:lnTo>
                  <a:pt x="0" y="108305"/>
                </a:lnTo>
                <a:lnTo>
                  <a:pt x="7734" y="108305"/>
                </a:lnTo>
                <a:lnTo>
                  <a:pt x="7734" y="87033"/>
                </a:lnTo>
                <a:close/>
              </a:path>
              <a:path w="8254" h="398779">
                <a:moveTo>
                  <a:pt x="7734" y="58013"/>
                </a:moveTo>
                <a:lnTo>
                  <a:pt x="0" y="58013"/>
                </a:lnTo>
                <a:lnTo>
                  <a:pt x="0" y="79286"/>
                </a:lnTo>
                <a:lnTo>
                  <a:pt x="7734" y="79286"/>
                </a:lnTo>
                <a:lnTo>
                  <a:pt x="7734" y="58013"/>
                </a:lnTo>
                <a:close/>
              </a:path>
              <a:path w="8254" h="398779">
                <a:moveTo>
                  <a:pt x="7734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34" y="50279"/>
                </a:lnTo>
                <a:lnTo>
                  <a:pt x="7734" y="29006"/>
                </a:lnTo>
                <a:close/>
              </a:path>
              <a:path w="8254" h="398779">
                <a:moveTo>
                  <a:pt x="7734" y="0"/>
                </a:moveTo>
                <a:lnTo>
                  <a:pt x="0" y="0"/>
                </a:lnTo>
                <a:lnTo>
                  <a:pt x="0" y="21272"/>
                </a:lnTo>
                <a:lnTo>
                  <a:pt x="7734" y="21272"/>
                </a:lnTo>
                <a:lnTo>
                  <a:pt x="77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509019" y="5949200"/>
            <a:ext cx="8255" cy="79375"/>
          </a:xfrm>
          <a:custGeom>
            <a:avLst/>
            <a:gdLst/>
            <a:ahLst/>
            <a:cxnLst/>
            <a:rect l="l" t="t" r="r" b="b"/>
            <a:pathLst>
              <a:path w="8254" h="79375">
                <a:moveTo>
                  <a:pt x="7734" y="58013"/>
                </a:moveTo>
                <a:lnTo>
                  <a:pt x="0" y="58013"/>
                </a:lnTo>
                <a:lnTo>
                  <a:pt x="0" y="79286"/>
                </a:lnTo>
                <a:lnTo>
                  <a:pt x="7734" y="79286"/>
                </a:lnTo>
                <a:lnTo>
                  <a:pt x="7734" y="58013"/>
                </a:lnTo>
                <a:close/>
              </a:path>
              <a:path w="8254" h="79375">
                <a:moveTo>
                  <a:pt x="7734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34" y="50279"/>
                </a:lnTo>
                <a:lnTo>
                  <a:pt x="7734" y="29006"/>
                </a:lnTo>
                <a:close/>
              </a:path>
              <a:path w="8254" h="79375">
                <a:moveTo>
                  <a:pt x="7734" y="0"/>
                </a:moveTo>
                <a:lnTo>
                  <a:pt x="0" y="0"/>
                </a:lnTo>
                <a:lnTo>
                  <a:pt x="0" y="21272"/>
                </a:lnTo>
                <a:lnTo>
                  <a:pt x="7734" y="21272"/>
                </a:lnTo>
                <a:lnTo>
                  <a:pt x="77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509007" y="4817871"/>
            <a:ext cx="8255" cy="282575"/>
          </a:xfrm>
          <a:custGeom>
            <a:avLst/>
            <a:gdLst/>
            <a:ahLst/>
            <a:cxnLst/>
            <a:rect l="l" t="t" r="r" b="b"/>
            <a:pathLst>
              <a:path w="8254" h="282575">
                <a:moveTo>
                  <a:pt x="7734" y="261073"/>
                </a:moveTo>
                <a:lnTo>
                  <a:pt x="0" y="261073"/>
                </a:lnTo>
                <a:lnTo>
                  <a:pt x="0" y="282346"/>
                </a:lnTo>
                <a:lnTo>
                  <a:pt x="7734" y="282346"/>
                </a:lnTo>
                <a:lnTo>
                  <a:pt x="7734" y="261073"/>
                </a:lnTo>
                <a:close/>
              </a:path>
              <a:path w="8254" h="282575">
                <a:moveTo>
                  <a:pt x="7734" y="232067"/>
                </a:moveTo>
                <a:lnTo>
                  <a:pt x="0" y="232067"/>
                </a:lnTo>
                <a:lnTo>
                  <a:pt x="0" y="253352"/>
                </a:lnTo>
                <a:lnTo>
                  <a:pt x="7734" y="253352"/>
                </a:lnTo>
                <a:lnTo>
                  <a:pt x="7734" y="232067"/>
                </a:lnTo>
                <a:close/>
              </a:path>
              <a:path w="8254" h="282575">
                <a:moveTo>
                  <a:pt x="7734" y="203060"/>
                </a:moveTo>
                <a:lnTo>
                  <a:pt x="0" y="203060"/>
                </a:lnTo>
                <a:lnTo>
                  <a:pt x="0" y="224345"/>
                </a:lnTo>
                <a:lnTo>
                  <a:pt x="7734" y="224345"/>
                </a:lnTo>
                <a:lnTo>
                  <a:pt x="7734" y="203060"/>
                </a:lnTo>
                <a:close/>
              </a:path>
              <a:path w="8254" h="282575">
                <a:moveTo>
                  <a:pt x="7734" y="174053"/>
                </a:moveTo>
                <a:lnTo>
                  <a:pt x="0" y="174053"/>
                </a:lnTo>
                <a:lnTo>
                  <a:pt x="0" y="195326"/>
                </a:lnTo>
                <a:lnTo>
                  <a:pt x="7734" y="195326"/>
                </a:lnTo>
                <a:lnTo>
                  <a:pt x="7734" y="174053"/>
                </a:lnTo>
                <a:close/>
              </a:path>
              <a:path w="8254" h="282575">
                <a:moveTo>
                  <a:pt x="7734" y="116039"/>
                </a:moveTo>
                <a:lnTo>
                  <a:pt x="0" y="116039"/>
                </a:lnTo>
                <a:lnTo>
                  <a:pt x="0" y="137312"/>
                </a:lnTo>
                <a:lnTo>
                  <a:pt x="7734" y="137312"/>
                </a:lnTo>
                <a:lnTo>
                  <a:pt x="7734" y="116039"/>
                </a:lnTo>
                <a:close/>
              </a:path>
              <a:path w="8254" h="282575">
                <a:moveTo>
                  <a:pt x="7734" y="87033"/>
                </a:moveTo>
                <a:lnTo>
                  <a:pt x="0" y="87033"/>
                </a:lnTo>
                <a:lnTo>
                  <a:pt x="0" y="108305"/>
                </a:lnTo>
                <a:lnTo>
                  <a:pt x="7734" y="108305"/>
                </a:lnTo>
                <a:lnTo>
                  <a:pt x="7734" y="87033"/>
                </a:lnTo>
                <a:close/>
              </a:path>
              <a:path w="8254" h="282575">
                <a:moveTo>
                  <a:pt x="7734" y="58026"/>
                </a:moveTo>
                <a:lnTo>
                  <a:pt x="0" y="58026"/>
                </a:lnTo>
                <a:lnTo>
                  <a:pt x="0" y="79298"/>
                </a:lnTo>
                <a:lnTo>
                  <a:pt x="7734" y="79298"/>
                </a:lnTo>
                <a:lnTo>
                  <a:pt x="7734" y="58026"/>
                </a:lnTo>
                <a:close/>
              </a:path>
              <a:path w="8254" h="282575">
                <a:moveTo>
                  <a:pt x="7734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34" y="50279"/>
                </a:lnTo>
                <a:lnTo>
                  <a:pt x="7734" y="29006"/>
                </a:lnTo>
                <a:close/>
              </a:path>
              <a:path w="8254" h="282575">
                <a:moveTo>
                  <a:pt x="7734" y="0"/>
                </a:moveTo>
                <a:lnTo>
                  <a:pt x="0" y="0"/>
                </a:lnTo>
                <a:lnTo>
                  <a:pt x="0" y="21272"/>
                </a:lnTo>
                <a:lnTo>
                  <a:pt x="7734" y="21272"/>
                </a:lnTo>
                <a:lnTo>
                  <a:pt x="77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509007" y="5165978"/>
            <a:ext cx="8255" cy="717550"/>
          </a:xfrm>
          <a:custGeom>
            <a:avLst/>
            <a:gdLst/>
            <a:ahLst/>
            <a:cxnLst/>
            <a:rect l="l" t="t" r="r" b="b"/>
            <a:pathLst>
              <a:path w="8254" h="717550">
                <a:moveTo>
                  <a:pt x="7734" y="87020"/>
                </a:moveTo>
                <a:lnTo>
                  <a:pt x="0" y="87020"/>
                </a:lnTo>
                <a:lnTo>
                  <a:pt x="0" y="108292"/>
                </a:lnTo>
                <a:lnTo>
                  <a:pt x="7734" y="108292"/>
                </a:lnTo>
                <a:lnTo>
                  <a:pt x="7734" y="87020"/>
                </a:lnTo>
                <a:close/>
              </a:path>
              <a:path w="8254" h="717550">
                <a:moveTo>
                  <a:pt x="7734" y="58013"/>
                </a:moveTo>
                <a:lnTo>
                  <a:pt x="0" y="58013"/>
                </a:lnTo>
                <a:lnTo>
                  <a:pt x="0" y="79286"/>
                </a:lnTo>
                <a:lnTo>
                  <a:pt x="7734" y="79286"/>
                </a:lnTo>
                <a:lnTo>
                  <a:pt x="7734" y="58013"/>
                </a:lnTo>
                <a:close/>
              </a:path>
              <a:path w="8254" h="717550">
                <a:moveTo>
                  <a:pt x="7734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34" y="50279"/>
                </a:lnTo>
                <a:lnTo>
                  <a:pt x="7734" y="29006"/>
                </a:lnTo>
                <a:close/>
              </a:path>
              <a:path w="8254" h="717550">
                <a:moveTo>
                  <a:pt x="7734" y="0"/>
                </a:moveTo>
                <a:lnTo>
                  <a:pt x="0" y="0"/>
                </a:lnTo>
                <a:lnTo>
                  <a:pt x="0" y="21272"/>
                </a:lnTo>
                <a:lnTo>
                  <a:pt x="7734" y="21272"/>
                </a:lnTo>
                <a:lnTo>
                  <a:pt x="7734" y="0"/>
                </a:lnTo>
                <a:close/>
              </a:path>
              <a:path w="8254" h="717550">
                <a:moveTo>
                  <a:pt x="7747" y="696188"/>
                </a:moveTo>
                <a:lnTo>
                  <a:pt x="12" y="696188"/>
                </a:lnTo>
                <a:lnTo>
                  <a:pt x="12" y="717461"/>
                </a:lnTo>
                <a:lnTo>
                  <a:pt x="7747" y="717461"/>
                </a:lnTo>
                <a:lnTo>
                  <a:pt x="7747" y="696188"/>
                </a:lnTo>
                <a:close/>
              </a:path>
              <a:path w="8254" h="717550">
                <a:moveTo>
                  <a:pt x="7747" y="667181"/>
                </a:moveTo>
                <a:lnTo>
                  <a:pt x="12" y="667181"/>
                </a:lnTo>
                <a:lnTo>
                  <a:pt x="12" y="688454"/>
                </a:lnTo>
                <a:lnTo>
                  <a:pt x="7747" y="688454"/>
                </a:lnTo>
                <a:lnTo>
                  <a:pt x="7747" y="667181"/>
                </a:lnTo>
                <a:close/>
              </a:path>
              <a:path w="8254" h="717550">
                <a:moveTo>
                  <a:pt x="7747" y="638175"/>
                </a:moveTo>
                <a:lnTo>
                  <a:pt x="12" y="638175"/>
                </a:lnTo>
                <a:lnTo>
                  <a:pt x="12" y="659447"/>
                </a:lnTo>
                <a:lnTo>
                  <a:pt x="7747" y="659447"/>
                </a:lnTo>
                <a:lnTo>
                  <a:pt x="7747" y="638175"/>
                </a:lnTo>
                <a:close/>
              </a:path>
              <a:path w="8254" h="717550">
                <a:moveTo>
                  <a:pt x="7747" y="609168"/>
                </a:moveTo>
                <a:lnTo>
                  <a:pt x="12" y="609168"/>
                </a:lnTo>
                <a:lnTo>
                  <a:pt x="12" y="630440"/>
                </a:lnTo>
                <a:lnTo>
                  <a:pt x="7747" y="630440"/>
                </a:lnTo>
                <a:lnTo>
                  <a:pt x="7747" y="609168"/>
                </a:lnTo>
                <a:close/>
              </a:path>
              <a:path w="8254" h="717550">
                <a:moveTo>
                  <a:pt x="7747" y="551154"/>
                </a:moveTo>
                <a:lnTo>
                  <a:pt x="12" y="551154"/>
                </a:lnTo>
                <a:lnTo>
                  <a:pt x="12" y="572439"/>
                </a:lnTo>
                <a:lnTo>
                  <a:pt x="7747" y="572439"/>
                </a:lnTo>
                <a:lnTo>
                  <a:pt x="7747" y="551154"/>
                </a:lnTo>
                <a:close/>
              </a:path>
              <a:path w="8254" h="717550">
                <a:moveTo>
                  <a:pt x="7747" y="522147"/>
                </a:moveTo>
                <a:lnTo>
                  <a:pt x="12" y="522147"/>
                </a:lnTo>
                <a:lnTo>
                  <a:pt x="12" y="543433"/>
                </a:lnTo>
                <a:lnTo>
                  <a:pt x="7747" y="543433"/>
                </a:lnTo>
                <a:lnTo>
                  <a:pt x="7747" y="522147"/>
                </a:lnTo>
                <a:close/>
              </a:path>
              <a:path w="8254" h="717550">
                <a:moveTo>
                  <a:pt x="7747" y="493141"/>
                </a:moveTo>
                <a:lnTo>
                  <a:pt x="12" y="493141"/>
                </a:lnTo>
                <a:lnTo>
                  <a:pt x="12" y="514413"/>
                </a:lnTo>
                <a:lnTo>
                  <a:pt x="7747" y="514413"/>
                </a:lnTo>
                <a:lnTo>
                  <a:pt x="7747" y="493141"/>
                </a:lnTo>
                <a:close/>
              </a:path>
              <a:path w="8254" h="717550">
                <a:moveTo>
                  <a:pt x="7747" y="464134"/>
                </a:moveTo>
                <a:lnTo>
                  <a:pt x="12" y="464134"/>
                </a:lnTo>
                <a:lnTo>
                  <a:pt x="12" y="485406"/>
                </a:lnTo>
                <a:lnTo>
                  <a:pt x="7747" y="485406"/>
                </a:lnTo>
                <a:lnTo>
                  <a:pt x="7747" y="464134"/>
                </a:lnTo>
                <a:close/>
              </a:path>
              <a:path w="8254" h="717550">
                <a:moveTo>
                  <a:pt x="7747" y="406107"/>
                </a:moveTo>
                <a:lnTo>
                  <a:pt x="12" y="406107"/>
                </a:lnTo>
                <a:lnTo>
                  <a:pt x="12" y="427380"/>
                </a:lnTo>
                <a:lnTo>
                  <a:pt x="7747" y="427380"/>
                </a:lnTo>
                <a:lnTo>
                  <a:pt x="7747" y="406107"/>
                </a:lnTo>
                <a:close/>
              </a:path>
              <a:path w="8254" h="717550">
                <a:moveTo>
                  <a:pt x="7747" y="377101"/>
                </a:moveTo>
                <a:lnTo>
                  <a:pt x="12" y="377101"/>
                </a:lnTo>
                <a:lnTo>
                  <a:pt x="12" y="398373"/>
                </a:lnTo>
                <a:lnTo>
                  <a:pt x="7747" y="398373"/>
                </a:lnTo>
                <a:lnTo>
                  <a:pt x="7747" y="377101"/>
                </a:lnTo>
                <a:close/>
              </a:path>
              <a:path w="8254" h="717550">
                <a:moveTo>
                  <a:pt x="7747" y="348094"/>
                </a:moveTo>
                <a:lnTo>
                  <a:pt x="12" y="348094"/>
                </a:lnTo>
                <a:lnTo>
                  <a:pt x="12" y="369366"/>
                </a:lnTo>
                <a:lnTo>
                  <a:pt x="7747" y="369366"/>
                </a:lnTo>
                <a:lnTo>
                  <a:pt x="7747" y="348094"/>
                </a:lnTo>
                <a:close/>
              </a:path>
              <a:path w="8254" h="717550">
                <a:moveTo>
                  <a:pt x="7747" y="319087"/>
                </a:moveTo>
                <a:lnTo>
                  <a:pt x="12" y="319087"/>
                </a:lnTo>
                <a:lnTo>
                  <a:pt x="12" y="340360"/>
                </a:lnTo>
                <a:lnTo>
                  <a:pt x="7747" y="340360"/>
                </a:lnTo>
                <a:lnTo>
                  <a:pt x="7747" y="319087"/>
                </a:lnTo>
                <a:close/>
              </a:path>
              <a:path w="8254" h="717550">
                <a:moveTo>
                  <a:pt x="7747" y="290080"/>
                </a:moveTo>
                <a:lnTo>
                  <a:pt x="12" y="290080"/>
                </a:lnTo>
                <a:lnTo>
                  <a:pt x="12" y="311353"/>
                </a:lnTo>
                <a:lnTo>
                  <a:pt x="7747" y="311353"/>
                </a:lnTo>
                <a:lnTo>
                  <a:pt x="7747" y="290080"/>
                </a:lnTo>
                <a:close/>
              </a:path>
              <a:path w="8254" h="717550">
                <a:moveTo>
                  <a:pt x="7747" y="232054"/>
                </a:moveTo>
                <a:lnTo>
                  <a:pt x="12" y="232054"/>
                </a:lnTo>
                <a:lnTo>
                  <a:pt x="12" y="253339"/>
                </a:lnTo>
                <a:lnTo>
                  <a:pt x="7747" y="253339"/>
                </a:lnTo>
                <a:lnTo>
                  <a:pt x="7747" y="232054"/>
                </a:lnTo>
                <a:close/>
              </a:path>
              <a:path w="8254" h="717550">
                <a:moveTo>
                  <a:pt x="7747" y="203060"/>
                </a:moveTo>
                <a:lnTo>
                  <a:pt x="12" y="203060"/>
                </a:lnTo>
                <a:lnTo>
                  <a:pt x="12" y="224332"/>
                </a:lnTo>
                <a:lnTo>
                  <a:pt x="7747" y="224332"/>
                </a:lnTo>
                <a:lnTo>
                  <a:pt x="7747" y="203060"/>
                </a:lnTo>
                <a:close/>
              </a:path>
              <a:path w="8254" h="717550">
                <a:moveTo>
                  <a:pt x="7747" y="174053"/>
                </a:moveTo>
                <a:lnTo>
                  <a:pt x="12" y="174053"/>
                </a:lnTo>
                <a:lnTo>
                  <a:pt x="12" y="195326"/>
                </a:lnTo>
                <a:lnTo>
                  <a:pt x="7747" y="195326"/>
                </a:lnTo>
                <a:lnTo>
                  <a:pt x="7747" y="174053"/>
                </a:lnTo>
                <a:close/>
              </a:path>
              <a:path w="8254" h="717550">
                <a:moveTo>
                  <a:pt x="7747" y="145034"/>
                </a:moveTo>
                <a:lnTo>
                  <a:pt x="12" y="145034"/>
                </a:lnTo>
                <a:lnTo>
                  <a:pt x="12" y="166306"/>
                </a:lnTo>
                <a:lnTo>
                  <a:pt x="7747" y="166306"/>
                </a:lnTo>
                <a:lnTo>
                  <a:pt x="7747" y="14503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880497" y="4817871"/>
            <a:ext cx="6350" cy="282575"/>
          </a:xfrm>
          <a:custGeom>
            <a:avLst/>
            <a:gdLst/>
            <a:ahLst/>
            <a:cxnLst/>
            <a:rect l="l" t="t" r="r" b="b"/>
            <a:pathLst>
              <a:path w="6350" h="282575">
                <a:moveTo>
                  <a:pt x="5803" y="261073"/>
                </a:moveTo>
                <a:lnTo>
                  <a:pt x="0" y="261073"/>
                </a:lnTo>
                <a:lnTo>
                  <a:pt x="0" y="282346"/>
                </a:lnTo>
                <a:lnTo>
                  <a:pt x="5803" y="282346"/>
                </a:lnTo>
                <a:lnTo>
                  <a:pt x="5803" y="261073"/>
                </a:lnTo>
                <a:close/>
              </a:path>
              <a:path w="6350" h="282575">
                <a:moveTo>
                  <a:pt x="5803" y="232079"/>
                </a:moveTo>
                <a:lnTo>
                  <a:pt x="0" y="232079"/>
                </a:lnTo>
                <a:lnTo>
                  <a:pt x="0" y="253352"/>
                </a:lnTo>
                <a:lnTo>
                  <a:pt x="5803" y="253352"/>
                </a:lnTo>
                <a:lnTo>
                  <a:pt x="5803" y="232079"/>
                </a:lnTo>
                <a:close/>
              </a:path>
              <a:path w="6350" h="282575">
                <a:moveTo>
                  <a:pt x="5803" y="203047"/>
                </a:moveTo>
                <a:lnTo>
                  <a:pt x="0" y="203047"/>
                </a:lnTo>
                <a:lnTo>
                  <a:pt x="0" y="224332"/>
                </a:lnTo>
                <a:lnTo>
                  <a:pt x="5803" y="224332"/>
                </a:lnTo>
                <a:lnTo>
                  <a:pt x="5803" y="203047"/>
                </a:lnTo>
                <a:close/>
              </a:path>
              <a:path w="6350" h="282575">
                <a:moveTo>
                  <a:pt x="5803" y="174053"/>
                </a:moveTo>
                <a:lnTo>
                  <a:pt x="0" y="174053"/>
                </a:lnTo>
                <a:lnTo>
                  <a:pt x="0" y="195326"/>
                </a:lnTo>
                <a:lnTo>
                  <a:pt x="5803" y="195326"/>
                </a:lnTo>
                <a:lnTo>
                  <a:pt x="5803" y="174053"/>
                </a:lnTo>
                <a:close/>
              </a:path>
              <a:path w="6350" h="282575">
                <a:moveTo>
                  <a:pt x="5803" y="116039"/>
                </a:moveTo>
                <a:lnTo>
                  <a:pt x="0" y="116039"/>
                </a:lnTo>
                <a:lnTo>
                  <a:pt x="0" y="137312"/>
                </a:lnTo>
                <a:lnTo>
                  <a:pt x="5803" y="137312"/>
                </a:lnTo>
                <a:lnTo>
                  <a:pt x="5803" y="116039"/>
                </a:lnTo>
                <a:close/>
              </a:path>
              <a:path w="6350" h="282575">
                <a:moveTo>
                  <a:pt x="5803" y="87033"/>
                </a:moveTo>
                <a:lnTo>
                  <a:pt x="0" y="87033"/>
                </a:lnTo>
                <a:lnTo>
                  <a:pt x="0" y="108305"/>
                </a:lnTo>
                <a:lnTo>
                  <a:pt x="5803" y="108305"/>
                </a:lnTo>
                <a:lnTo>
                  <a:pt x="5803" y="87033"/>
                </a:lnTo>
                <a:close/>
              </a:path>
              <a:path w="6350" h="282575">
                <a:moveTo>
                  <a:pt x="5803" y="58013"/>
                </a:moveTo>
                <a:lnTo>
                  <a:pt x="0" y="58013"/>
                </a:lnTo>
                <a:lnTo>
                  <a:pt x="0" y="79286"/>
                </a:lnTo>
                <a:lnTo>
                  <a:pt x="5803" y="79286"/>
                </a:lnTo>
                <a:lnTo>
                  <a:pt x="5803" y="58013"/>
                </a:lnTo>
                <a:close/>
              </a:path>
              <a:path w="6350" h="282575">
                <a:moveTo>
                  <a:pt x="5803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5803" y="50279"/>
                </a:lnTo>
                <a:lnTo>
                  <a:pt x="5803" y="29006"/>
                </a:lnTo>
                <a:close/>
              </a:path>
              <a:path w="6350" h="282575">
                <a:moveTo>
                  <a:pt x="5803" y="0"/>
                </a:moveTo>
                <a:lnTo>
                  <a:pt x="0" y="0"/>
                </a:lnTo>
                <a:lnTo>
                  <a:pt x="0" y="21272"/>
                </a:lnTo>
                <a:lnTo>
                  <a:pt x="5803" y="21272"/>
                </a:lnTo>
                <a:lnTo>
                  <a:pt x="58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563339" y="5945327"/>
            <a:ext cx="8255" cy="543560"/>
          </a:xfrm>
          <a:custGeom>
            <a:avLst/>
            <a:gdLst/>
            <a:ahLst/>
            <a:cxnLst/>
            <a:rect l="l" t="t" r="r" b="b"/>
            <a:pathLst>
              <a:path w="8254" h="543560">
                <a:moveTo>
                  <a:pt x="7734" y="522160"/>
                </a:moveTo>
                <a:lnTo>
                  <a:pt x="0" y="522160"/>
                </a:lnTo>
                <a:lnTo>
                  <a:pt x="0" y="543433"/>
                </a:lnTo>
                <a:lnTo>
                  <a:pt x="7734" y="543433"/>
                </a:lnTo>
                <a:lnTo>
                  <a:pt x="7734" y="522160"/>
                </a:lnTo>
                <a:close/>
              </a:path>
              <a:path w="8254" h="543560">
                <a:moveTo>
                  <a:pt x="7734" y="493141"/>
                </a:moveTo>
                <a:lnTo>
                  <a:pt x="0" y="493141"/>
                </a:lnTo>
                <a:lnTo>
                  <a:pt x="0" y="514413"/>
                </a:lnTo>
                <a:lnTo>
                  <a:pt x="7734" y="514413"/>
                </a:lnTo>
                <a:lnTo>
                  <a:pt x="7734" y="493141"/>
                </a:lnTo>
                <a:close/>
              </a:path>
              <a:path w="8254" h="543560">
                <a:moveTo>
                  <a:pt x="7734" y="464134"/>
                </a:moveTo>
                <a:lnTo>
                  <a:pt x="0" y="464134"/>
                </a:lnTo>
                <a:lnTo>
                  <a:pt x="0" y="485406"/>
                </a:lnTo>
                <a:lnTo>
                  <a:pt x="7734" y="485406"/>
                </a:lnTo>
                <a:lnTo>
                  <a:pt x="7734" y="464134"/>
                </a:lnTo>
                <a:close/>
              </a:path>
              <a:path w="8254" h="543560">
                <a:moveTo>
                  <a:pt x="7734" y="435127"/>
                </a:moveTo>
                <a:lnTo>
                  <a:pt x="0" y="435127"/>
                </a:lnTo>
                <a:lnTo>
                  <a:pt x="0" y="456399"/>
                </a:lnTo>
                <a:lnTo>
                  <a:pt x="7734" y="456399"/>
                </a:lnTo>
                <a:lnTo>
                  <a:pt x="7734" y="435127"/>
                </a:lnTo>
                <a:close/>
              </a:path>
              <a:path w="8254" h="543560">
                <a:moveTo>
                  <a:pt x="7734" y="377113"/>
                </a:moveTo>
                <a:lnTo>
                  <a:pt x="0" y="377113"/>
                </a:lnTo>
                <a:lnTo>
                  <a:pt x="0" y="398386"/>
                </a:lnTo>
                <a:lnTo>
                  <a:pt x="7734" y="398386"/>
                </a:lnTo>
                <a:lnTo>
                  <a:pt x="7734" y="377113"/>
                </a:lnTo>
                <a:close/>
              </a:path>
              <a:path w="8254" h="543560">
                <a:moveTo>
                  <a:pt x="7734" y="348094"/>
                </a:moveTo>
                <a:lnTo>
                  <a:pt x="0" y="348094"/>
                </a:lnTo>
                <a:lnTo>
                  <a:pt x="0" y="369379"/>
                </a:lnTo>
                <a:lnTo>
                  <a:pt x="7734" y="369379"/>
                </a:lnTo>
                <a:lnTo>
                  <a:pt x="7734" y="348094"/>
                </a:lnTo>
                <a:close/>
              </a:path>
              <a:path w="8254" h="543560">
                <a:moveTo>
                  <a:pt x="7734" y="319100"/>
                </a:moveTo>
                <a:lnTo>
                  <a:pt x="0" y="319100"/>
                </a:lnTo>
                <a:lnTo>
                  <a:pt x="0" y="340372"/>
                </a:lnTo>
                <a:lnTo>
                  <a:pt x="7734" y="340372"/>
                </a:lnTo>
                <a:lnTo>
                  <a:pt x="7734" y="319100"/>
                </a:lnTo>
                <a:close/>
              </a:path>
              <a:path w="8254" h="543560">
                <a:moveTo>
                  <a:pt x="7734" y="290093"/>
                </a:moveTo>
                <a:lnTo>
                  <a:pt x="0" y="290093"/>
                </a:lnTo>
                <a:lnTo>
                  <a:pt x="0" y="311365"/>
                </a:lnTo>
                <a:lnTo>
                  <a:pt x="7734" y="311365"/>
                </a:lnTo>
                <a:lnTo>
                  <a:pt x="7734" y="290093"/>
                </a:lnTo>
                <a:close/>
              </a:path>
              <a:path w="8254" h="543560">
                <a:moveTo>
                  <a:pt x="7734" y="232079"/>
                </a:moveTo>
                <a:lnTo>
                  <a:pt x="0" y="232079"/>
                </a:lnTo>
                <a:lnTo>
                  <a:pt x="0" y="253352"/>
                </a:lnTo>
                <a:lnTo>
                  <a:pt x="7734" y="253352"/>
                </a:lnTo>
                <a:lnTo>
                  <a:pt x="7734" y="232079"/>
                </a:lnTo>
                <a:close/>
              </a:path>
              <a:path w="8254" h="543560">
                <a:moveTo>
                  <a:pt x="7734" y="203060"/>
                </a:moveTo>
                <a:lnTo>
                  <a:pt x="0" y="203060"/>
                </a:lnTo>
                <a:lnTo>
                  <a:pt x="0" y="224332"/>
                </a:lnTo>
                <a:lnTo>
                  <a:pt x="7734" y="224332"/>
                </a:lnTo>
                <a:lnTo>
                  <a:pt x="7734" y="203060"/>
                </a:lnTo>
                <a:close/>
              </a:path>
              <a:path w="8254" h="543560">
                <a:moveTo>
                  <a:pt x="7734" y="174053"/>
                </a:moveTo>
                <a:lnTo>
                  <a:pt x="0" y="174053"/>
                </a:lnTo>
                <a:lnTo>
                  <a:pt x="0" y="195326"/>
                </a:lnTo>
                <a:lnTo>
                  <a:pt x="7734" y="195326"/>
                </a:lnTo>
                <a:lnTo>
                  <a:pt x="7734" y="174053"/>
                </a:lnTo>
                <a:close/>
              </a:path>
              <a:path w="8254" h="543560">
                <a:moveTo>
                  <a:pt x="7734" y="145046"/>
                </a:moveTo>
                <a:lnTo>
                  <a:pt x="0" y="145046"/>
                </a:lnTo>
                <a:lnTo>
                  <a:pt x="0" y="166319"/>
                </a:lnTo>
                <a:lnTo>
                  <a:pt x="7734" y="166319"/>
                </a:lnTo>
                <a:lnTo>
                  <a:pt x="7734" y="145046"/>
                </a:lnTo>
                <a:close/>
              </a:path>
              <a:path w="8254" h="543560">
                <a:moveTo>
                  <a:pt x="7734" y="87033"/>
                </a:moveTo>
                <a:lnTo>
                  <a:pt x="0" y="87033"/>
                </a:lnTo>
                <a:lnTo>
                  <a:pt x="0" y="108305"/>
                </a:lnTo>
                <a:lnTo>
                  <a:pt x="7734" y="108305"/>
                </a:lnTo>
                <a:lnTo>
                  <a:pt x="7734" y="87033"/>
                </a:lnTo>
                <a:close/>
              </a:path>
              <a:path w="8254" h="543560">
                <a:moveTo>
                  <a:pt x="7734" y="58013"/>
                </a:moveTo>
                <a:lnTo>
                  <a:pt x="0" y="58013"/>
                </a:lnTo>
                <a:lnTo>
                  <a:pt x="0" y="79286"/>
                </a:lnTo>
                <a:lnTo>
                  <a:pt x="7734" y="79286"/>
                </a:lnTo>
                <a:lnTo>
                  <a:pt x="7734" y="58013"/>
                </a:lnTo>
                <a:close/>
              </a:path>
              <a:path w="8254" h="543560">
                <a:moveTo>
                  <a:pt x="7734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34" y="50279"/>
                </a:lnTo>
                <a:lnTo>
                  <a:pt x="7734" y="29006"/>
                </a:lnTo>
                <a:close/>
              </a:path>
              <a:path w="8254" h="543560">
                <a:moveTo>
                  <a:pt x="7734" y="0"/>
                </a:moveTo>
                <a:lnTo>
                  <a:pt x="0" y="0"/>
                </a:lnTo>
                <a:lnTo>
                  <a:pt x="0" y="21272"/>
                </a:lnTo>
                <a:lnTo>
                  <a:pt x="7734" y="21272"/>
                </a:lnTo>
                <a:lnTo>
                  <a:pt x="77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563339" y="5626239"/>
            <a:ext cx="8255" cy="253365"/>
          </a:xfrm>
          <a:custGeom>
            <a:avLst/>
            <a:gdLst/>
            <a:ahLst/>
            <a:cxnLst/>
            <a:rect l="l" t="t" r="r" b="b"/>
            <a:pathLst>
              <a:path w="8254" h="253364">
                <a:moveTo>
                  <a:pt x="7734" y="232067"/>
                </a:moveTo>
                <a:lnTo>
                  <a:pt x="0" y="232067"/>
                </a:lnTo>
                <a:lnTo>
                  <a:pt x="0" y="253339"/>
                </a:lnTo>
                <a:lnTo>
                  <a:pt x="7734" y="253339"/>
                </a:lnTo>
                <a:lnTo>
                  <a:pt x="7734" y="232067"/>
                </a:lnTo>
                <a:close/>
              </a:path>
              <a:path w="8254" h="253364">
                <a:moveTo>
                  <a:pt x="7734" y="203060"/>
                </a:moveTo>
                <a:lnTo>
                  <a:pt x="0" y="203060"/>
                </a:lnTo>
                <a:lnTo>
                  <a:pt x="0" y="224332"/>
                </a:lnTo>
                <a:lnTo>
                  <a:pt x="7734" y="224332"/>
                </a:lnTo>
                <a:lnTo>
                  <a:pt x="7734" y="203060"/>
                </a:lnTo>
                <a:close/>
              </a:path>
              <a:path w="8254" h="253364">
                <a:moveTo>
                  <a:pt x="7734" y="174053"/>
                </a:moveTo>
                <a:lnTo>
                  <a:pt x="0" y="174053"/>
                </a:lnTo>
                <a:lnTo>
                  <a:pt x="0" y="195326"/>
                </a:lnTo>
                <a:lnTo>
                  <a:pt x="7734" y="195326"/>
                </a:lnTo>
                <a:lnTo>
                  <a:pt x="7734" y="174053"/>
                </a:lnTo>
                <a:close/>
              </a:path>
              <a:path w="8254" h="253364">
                <a:moveTo>
                  <a:pt x="7734" y="145046"/>
                </a:moveTo>
                <a:lnTo>
                  <a:pt x="0" y="145046"/>
                </a:lnTo>
                <a:lnTo>
                  <a:pt x="0" y="166319"/>
                </a:lnTo>
                <a:lnTo>
                  <a:pt x="7734" y="166319"/>
                </a:lnTo>
                <a:lnTo>
                  <a:pt x="7734" y="145046"/>
                </a:lnTo>
                <a:close/>
              </a:path>
              <a:path w="8254" h="253364">
                <a:moveTo>
                  <a:pt x="7734" y="87020"/>
                </a:moveTo>
                <a:lnTo>
                  <a:pt x="0" y="87020"/>
                </a:lnTo>
                <a:lnTo>
                  <a:pt x="0" y="108292"/>
                </a:lnTo>
                <a:lnTo>
                  <a:pt x="7734" y="108292"/>
                </a:lnTo>
                <a:lnTo>
                  <a:pt x="7734" y="87020"/>
                </a:lnTo>
                <a:close/>
              </a:path>
              <a:path w="8254" h="253364">
                <a:moveTo>
                  <a:pt x="7734" y="58013"/>
                </a:moveTo>
                <a:lnTo>
                  <a:pt x="0" y="58013"/>
                </a:lnTo>
                <a:lnTo>
                  <a:pt x="0" y="79298"/>
                </a:lnTo>
                <a:lnTo>
                  <a:pt x="7734" y="79298"/>
                </a:lnTo>
                <a:lnTo>
                  <a:pt x="7734" y="58013"/>
                </a:lnTo>
                <a:close/>
              </a:path>
              <a:path w="8254" h="253364">
                <a:moveTo>
                  <a:pt x="7734" y="29006"/>
                </a:moveTo>
                <a:lnTo>
                  <a:pt x="0" y="29006"/>
                </a:lnTo>
                <a:lnTo>
                  <a:pt x="0" y="50292"/>
                </a:lnTo>
                <a:lnTo>
                  <a:pt x="7734" y="50292"/>
                </a:lnTo>
                <a:lnTo>
                  <a:pt x="7734" y="29006"/>
                </a:lnTo>
                <a:close/>
              </a:path>
              <a:path w="8254" h="253364">
                <a:moveTo>
                  <a:pt x="7734" y="0"/>
                </a:moveTo>
                <a:lnTo>
                  <a:pt x="0" y="0"/>
                </a:lnTo>
                <a:lnTo>
                  <a:pt x="0" y="21272"/>
                </a:lnTo>
                <a:lnTo>
                  <a:pt x="7734" y="21272"/>
                </a:lnTo>
                <a:lnTo>
                  <a:pt x="77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563339" y="4821745"/>
            <a:ext cx="8255" cy="739140"/>
          </a:xfrm>
          <a:custGeom>
            <a:avLst/>
            <a:gdLst/>
            <a:ahLst/>
            <a:cxnLst/>
            <a:rect l="l" t="t" r="r" b="b"/>
            <a:pathLst>
              <a:path w="8254" h="739139">
                <a:moveTo>
                  <a:pt x="7734" y="717473"/>
                </a:moveTo>
                <a:lnTo>
                  <a:pt x="0" y="717473"/>
                </a:lnTo>
                <a:lnTo>
                  <a:pt x="0" y="738746"/>
                </a:lnTo>
                <a:lnTo>
                  <a:pt x="7734" y="738746"/>
                </a:lnTo>
                <a:lnTo>
                  <a:pt x="7734" y="717473"/>
                </a:lnTo>
                <a:close/>
              </a:path>
              <a:path w="8254" h="739139">
                <a:moveTo>
                  <a:pt x="7734" y="688467"/>
                </a:moveTo>
                <a:lnTo>
                  <a:pt x="0" y="688467"/>
                </a:lnTo>
                <a:lnTo>
                  <a:pt x="0" y="709739"/>
                </a:lnTo>
                <a:lnTo>
                  <a:pt x="7734" y="709739"/>
                </a:lnTo>
                <a:lnTo>
                  <a:pt x="7734" y="688467"/>
                </a:lnTo>
                <a:close/>
              </a:path>
              <a:path w="8254" h="739139">
                <a:moveTo>
                  <a:pt x="7734" y="659460"/>
                </a:moveTo>
                <a:lnTo>
                  <a:pt x="0" y="659460"/>
                </a:lnTo>
                <a:lnTo>
                  <a:pt x="0" y="680732"/>
                </a:lnTo>
                <a:lnTo>
                  <a:pt x="7734" y="680732"/>
                </a:lnTo>
                <a:lnTo>
                  <a:pt x="7734" y="659460"/>
                </a:lnTo>
                <a:close/>
              </a:path>
              <a:path w="8254" h="739139">
                <a:moveTo>
                  <a:pt x="7734" y="630440"/>
                </a:moveTo>
                <a:lnTo>
                  <a:pt x="0" y="630440"/>
                </a:lnTo>
                <a:lnTo>
                  <a:pt x="0" y="651713"/>
                </a:lnTo>
                <a:lnTo>
                  <a:pt x="7734" y="651713"/>
                </a:lnTo>
                <a:lnTo>
                  <a:pt x="7734" y="630440"/>
                </a:lnTo>
                <a:close/>
              </a:path>
              <a:path w="8254" h="739139">
                <a:moveTo>
                  <a:pt x="7734" y="572427"/>
                </a:moveTo>
                <a:lnTo>
                  <a:pt x="0" y="572427"/>
                </a:lnTo>
                <a:lnTo>
                  <a:pt x="0" y="593699"/>
                </a:lnTo>
                <a:lnTo>
                  <a:pt x="7734" y="593699"/>
                </a:lnTo>
                <a:lnTo>
                  <a:pt x="7734" y="572427"/>
                </a:lnTo>
                <a:close/>
              </a:path>
              <a:path w="8254" h="739139">
                <a:moveTo>
                  <a:pt x="7734" y="543420"/>
                </a:moveTo>
                <a:lnTo>
                  <a:pt x="0" y="543420"/>
                </a:lnTo>
                <a:lnTo>
                  <a:pt x="0" y="564692"/>
                </a:lnTo>
                <a:lnTo>
                  <a:pt x="7734" y="564692"/>
                </a:lnTo>
                <a:lnTo>
                  <a:pt x="7734" y="543420"/>
                </a:lnTo>
                <a:close/>
              </a:path>
              <a:path w="8254" h="739139">
                <a:moveTo>
                  <a:pt x="7734" y="514413"/>
                </a:moveTo>
                <a:lnTo>
                  <a:pt x="0" y="514413"/>
                </a:lnTo>
                <a:lnTo>
                  <a:pt x="0" y="535686"/>
                </a:lnTo>
                <a:lnTo>
                  <a:pt x="7734" y="535686"/>
                </a:lnTo>
                <a:lnTo>
                  <a:pt x="7734" y="514413"/>
                </a:lnTo>
                <a:close/>
              </a:path>
              <a:path w="8254" h="739139">
                <a:moveTo>
                  <a:pt x="7734" y="485394"/>
                </a:moveTo>
                <a:lnTo>
                  <a:pt x="0" y="485394"/>
                </a:lnTo>
                <a:lnTo>
                  <a:pt x="0" y="506666"/>
                </a:lnTo>
                <a:lnTo>
                  <a:pt x="7734" y="506666"/>
                </a:lnTo>
                <a:lnTo>
                  <a:pt x="7734" y="485394"/>
                </a:lnTo>
                <a:close/>
              </a:path>
              <a:path w="8254" h="739139">
                <a:moveTo>
                  <a:pt x="7734" y="427380"/>
                </a:moveTo>
                <a:lnTo>
                  <a:pt x="0" y="427380"/>
                </a:lnTo>
                <a:lnTo>
                  <a:pt x="0" y="448665"/>
                </a:lnTo>
                <a:lnTo>
                  <a:pt x="7734" y="448665"/>
                </a:lnTo>
                <a:lnTo>
                  <a:pt x="7734" y="427380"/>
                </a:lnTo>
                <a:close/>
              </a:path>
              <a:path w="8254" h="739139">
                <a:moveTo>
                  <a:pt x="7734" y="398386"/>
                </a:moveTo>
                <a:lnTo>
                  <a:pt x="0" y="398386"/>
                </a:lnTo>
                <a:lnTo>
                  <a:pt x="0" y="419658"/>
                </a:lnTo>
                <a:lnTo>
                  <a:pt x="7734" y="419658"/>
                </a:lnTo>
                <a:lnTo>
                  <a:pt x="7734" y="398386"/>
                </a:lnTo>
                <a:close/>
              </a:path>
              <a:path w="8254" h="739139">
                <a:moveTo>
                  <a:pt x="7734" y="369366"/>
                </a:moveTo>
                <a:lnTo>
                  <a:pt x="0" y="369366"/>
                </a:lnTo>
                <a:lnTo>
                  <a:pt x="0" y="390639"/>
                </a:lnTo>
                <a:lnTo>
                  <a:pt x="7734" y="390639"/>
                </a:lnTo>
                <a:lnTo>
                  <a:pt x="7734" y="369366"/>
                </a:lnTo>
                <a:close/>
              </a:path>
              <a:path w="8254" h="739139">
                <a:moveTo>
                  <a:pt x="7734" y="340360"/>
                </a:moveTo>
                <a:lnTo>
                  <a:pt x="0" y="340360"/>
                </a:lnTo>
                <a:lnTo>
                  <a:pt x="0" y="361632"/>
                </a:lnTo>
                <a:lnTo>
                  <a:pt x="7734" y="361632"/>
                </a:lnTo>
                <a:lnTo>
                  <a:pt x="7734" y="340360"/>
                </a:lnTo>
                <a:close/>
              </a:path>
              <a:path w="8254" h="739139">
                <a:moveTo>
                  <a:pt x="7734" y="282346"/>
                </a:moveTo>
                <a:lnTo>
                  <a:pt x="0" y="282346"/>
                </a:lnTo>
                <a:lnTo>
                  <a:pt x="0" y="303618"/>
                </a:lnTo>
                <a:lnTo>
                  <a:pt x="7734" y="303618"/>
                </a:lnTo>
                <a:lnTo>
                  <a:pt x="7734" y="282346"/>
                </a:lnTo>
                <a:close/>
              </a:path>
              <a:path w="8254" h="739139">
                <a:moveTo>
                  <a:pt x="7734" y="253339"/>
                </a:moveTo>
                <a:lnTo>
                  <a:pt x="0" y="253339"/>
                </a:lnTo>
                <a:lnTo>
                  <a:pt x="0" y="274612"/>
                </a:lnTo>
                <a:lnTo>
                  <a:pt x="7734" y="274612"/>
                </a:lnTo>
                <a:lnTo>
                  <a:pt x="7734" y="253339"/>
                </a:lnTo>
                <a:close/>
              </a:path>
              <a:path w="8254" h="739139">
                <a:moveTo>
                  <a:pt x="7734" y="224320"/>
                </a:moveTo>
                <a:lnTo>
                  <a:pt x="0" y="224320"/>
                </a:lnTo>
                <a:lnTo>
                  <a:pt x="0" y="245592"/>
                </a:lnTo>
                <a:lnTo>
                  <a:pt x="7734" y="245592"/>
                </a:lnTo>
                <a:lnTo>
                  <a:pt x="7734" y="224320"/>
                </a:lnTo>
                <a:close/>
              </a:path>
              <a:path w="8254" h="739139">
                <a:moveTo>
                  <a:pt x="7734" y="195313"/>
                </a:moveTo>
                <a:lnTo>
                  <a:pt x="0" y="195313"/>
                </a:lnTo>
                <a:lnTo>
                  <a:pt x="0" y="216585"/>
                </a:lnTo>
                <a:lnTo>
                  <a:pt x="7734" y="216585"/>
                </a:lnTo>
                <a:lnTo>
                  <a:pt x="7734" y="195313"/>
                </a:lnTo>
                <a:close/>
              </a:path>
              <a:path w="8254" h="739139">
                <a:moveTo>
                  <a:pt x="7734" y="166306"/>
                </a:moveTo>
                <a:lnTo>
                  <a:pt x="0" y="166306"/>
                </a:lnTo>
                <a:lnTo>
                  <a:pt x="0" y="187579"/>
                </a:lnTo>
                <a:lnTo>
                  <a:pt x="7734" y="187579"/>
                </a:lnTo>
                <a:lnTo>
                  <a:pt x="7734" y="166306"/>
                </a:lnTo>
                <a:close/>
              </a:path>
              <a:path w="8254" h="739139">
                <a:moveTo>
                  <a:pt x="7734" y="108292"/>
                </a:moveTo>
                <a:lnTo>
                  <a:pt x="0" y="108292"/>
                </a:lnTo>
                <a:lnTo>
                  <a:pt x="0" y="129578"/>
                </a:lnTo>
                <a:lnTo>
                  <a:pt x="7734" y="129578"/>
                </a:lnTo>
                <a:lnTo>
                  <a:pt x="7734" y="108292"/>
                </a:lnTo>
                <a:close/>
              </a:path>
              <a:path w="8254" h="739139">
                <a:moveTo>
                  <a:pt x="7734" y="79286"/>
                </a:moveTo>
                <a:lnTo>
                  <a:pt x="0" y="79286"/>
                </a:lnTo>
                <a:lnTo>
                  <a:pt x="0" y="100558"/>
                </a:lnTo>
                <a:lnTo>
                  <a:pt x="7734" y="100558"/>
                </a:lnTo>
                <a:lnTo>
                  <a:pt x="7734" y="79286"/>
                </a:lnTo>
                <a:close/>
              </a:path>
              <a:path w="8254" h="739139">
                <a:moveTo>
                  <a:pt x="7734" y="50279"/>
                </a:moveTo>
                <a:lnTo>
                  <a:pt x="0" y="50279"/>
                </a:lnTo>
                <a:lnTo>
                  <a:pt x="0" y="71551"/>
                </a:lnTo>
                <a:lnTo>
                  <a:pt x="7734" y="71551"/>
                </a:lnTo>
                <a:lnTo>
                  <a:pt x="7734" y="50279"/>
                </a:lnTo>
                <a:close/>
              </a:path>
              <a:path w="8254" h="739139">
                <a:moveTo>
                  <a:pt x="7734" y="21272"/>
                </a:moveTo>
                <a:lnTo>
                  <a:pt x="0" y="21272"/>
                </a:lnTo>
                <a:lnTo>
                  <a:pt x="0" y="42545"/>
                </a:lnTo>
                <a:lnTo>
                  <a:pt x="7734" y="42545"/>
                </a:lnTo>
                <a:lnTo>
                  <a:pt x="7734" y="21272"/>
                </a:lnTo>
                <a:close/>
              </a:path>
              <a:path w="8254" h="739139">
                <a:moveTo>
                  <a:pt x="7734" y="0"/>
                </a:moveTo>
                <a:lnTo>
                  <a:pt x="0" y="0"/>
                </a:lnTo>
                <a:lnTo>
                  <a:pt x="0" y="13538"/>
                </a:lnTo>
                <a:lnTo>
                  <a:pt x="7734" y="13538"/>
                </a:lnTo>
                <a:lnTo>
                  <a:pt x="77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255860" y="7171423"/>
            <a:ext cx="8255" cy="717550"/>
          </a:xfrm>
          <a:custGeom>
            <a:avLst/>
            <a:gdLst/>
            <a:ahLst/>
            <a:cxnLst/>
            <a:rect l="l" t="t" r="r" b="b"/>
            <a:pathLst>
              <a:path w="8254" h="717550">
                <a:moveTo>
                  <a:pt x="7721" y="696201"/>
                </a:moveTo>
                <a:lnTo>
                  <a:pt x="0" y="696201"/>
                </a:lnTo>
                <a:lnTo>
                  <a:pt x="0" y="717473"/>
                </a:lnTo>
                <a:lnTo>
                  <a:pt x="7721" y="717473"/>
                </a:lnTo>
                <a:lnTo>
                  <a:pt x="7721" y="696201"/>
                </a:lnTo>
                <a:close/>
              </a:path>
              <a:path w="8254" h="717550">
                <a:moveTo>
                  <a:pt x="7721" y="667194"/>
                </a:moveTo>
                <a:lnTo>
                  <a:pt x="0" y="667194"/>
                </a:lnTo>
                <a:lnTo>
                  <a:pt x="0" y="688467"/>
                </a:lnTo>
                <a:lnTo>
                  <a:pt x="7721" y="688467"/>
                </a:lnTo>
                <a:lnTo>
                  <a:pt x="7721" y="667194"/>
                </a:lnTo>
                <a:close/>
              </a:path>
              <a:path w="8254" h="717550">
                <a:moveTo>
                  <a:pt x="7721" y="638175"/>
                </a:moveTo>
                <a:lnTo>
                  <a:pt x="0" y="638175"/>
                </a:lnTo>
                <a:lnTo>
                  <a:pt x="0" y="659447"/>
                </a:lnTo>
                <a:lnTo>
                  <a:pt x="7721" y="659447"/>
                </a:lnTo>
                <a:lnTo>
                  <a:pt x="7721" y="638175"/>
                </a:lnTo>
                <a:close/>
              </a:path>
              <a:path w="8254" h="717550">
                <a:moveTo>
                  <a:pt x="7721" y="609180"/>
                </a:moveTo>
                <a:lnTo>
                  <a:pt x="0" y="609180"/>
                </a:lnTo>
                <a:lnTo>
                  <a:pt x="0" y="630440"/>
                </a:lnTo>
                <a:lnTo>
                  <a:pt x="7721" y="630440"/>
                </a:lnTo>
                <a:lnTo>
                  <a:pt x="7721" y="609180"/>
                </a:lnTo>
                <a:close/>
              </a:path>
              <a:path w="8254" h="717550">
                <a:moveTo>
                  <a:pt x="7721" y="551154"/>
                </a:moveTo>
                <a:lnTo>
                  <a:pt x="0" y="551154"/>
                </a:lnTo>
                <a:lnTo>
                  <a:pt x="0" y="572427"/>
                </a:lnTo>
                <a:lnTo>
                  <a:pt x="7721" y="572427"/>
                </a:lnTo>
                <a:lnTo>
                  <a:pt x="7721" y="551154"/>
                </a:lnTo>
                <a:close/>
              </a:path>
              <a:path w="8254" h="717550">
                <a:moveTo>
                  <a:pt x="7721" y="522147"/>
                </a:moveTo>
                <a:lnTo>
                  <a:pt x="0" y="522147"/>
                </a:lnTo>
                <a:lnTo>
                  <a:pt x="0" y="543420"/>
                </a:lnTo>
                <a:lnTo>
                  <a:pt x="7721" y="543420"/>
                </a:lnTo>
                <a:lnTo>
                  <a:pt x="7721" y="522147"/>
                </a:lnTo>
                <a:close/>
              </a:path>
              <a:path w="8254" h="717550">
                <a:moveTo>
                  <a:pt x="7721" y="493141"/>
                </a:moveTo>
                <a:lnTo>
                  <a:pt x="0" y="493141"/>
                </a:lnTo>
                <a:lnTo>
                  <a:pt x="0" y="514400"/>
                </a:lnTo>
                <a:lnTo>
                  <a:pt x="7721" y="514400"/>
                </a:lnTo>
                <a:lnTo>
                  <a:pt x="7721" y="493141"/>
                </a:lnTo>
                <a:close/>
              </a:path>
              <a:path w="8254" h="717550">
                <a:moveTo>
                  <a:pt x="7721" y="464121"/>
                </a:moveTo>
                <a:lnTo>
                  <a:pt x="0" y="464121"/>
                </a:lnTo>
                <a:lnTo>
                  <a:pt x="0" y="485394"/>
                </a:lnTo>
                <a:lnTo>
                  <a:pt x="7721" y="485394"/>
                </a:lnTo>
                <a:lnTo>
                  <a:pt x="7721" y="464121"/>
                </a:lnTo>
                <a:close/>
              </a:path>
              <a:path w="8254" h="717550">
                <a:moveTo>
                  <a:pt x="7721" y="435114"/>
                </a:moveTo>
                <a:lnTo>
                  <a:pt x="0" y="435114"/>
                </a:lnTo>
                <a:lnTo>
                  <a:pt x="0" y="456387"/>
                </a:lnTo>
                <a:lnTo>
                  <a:pt x="7721" y="456387"/>
                </a:lnTo>
                <a:lnTo>
                  <a:pt x="7721" y="435114"/>
                </a:lnTo>
                <a:close/>
              </a:path>
              <a:path w="8254" h="717550">
                <a:moveTo>
                  <a:pt x="7721" y="377101"/>
                </a:moveTo>
                <a:lnTo>
                  <a:pt x="0" y="377101"/>
                </a:lnTo>
                <a:lnTo>
                  <a:pt x="0" y="398386"/>
                </a:lnTo>
                <a:lnTo>
                  <a:pt x="7721" y="398386"/>
                </a:lnTo>
                <a:lnTo>
                  <a:pt x="7721" y="377101"/>
                </a:lnTo>
                <a:close/>
              </a:path>
              <a:path w="8254" h="717550">
                <a:moveTo>
                  <a:pt x="7721" y="348094"/>
                </a:moveTo>
                <a:lnTo>
                  <a:pt x="0" y="348094"/>
                </a:lnTo>
                <a:lnTo>
                  <a:pt x="0" y="369366"/>
                </a:lnTo>
                <a:lnTo>
                  <a:pt x="7721" y="369366"/>
                </a:lnTo>
                <a:lnTo>
                  <a:pt x="7721" y="348094"/>
                </a:lnTo>
                <a:close/>
              </a:path>
              <a:path w="8254" h="717550">
                <a:moveTo>
                  <a:pt x="7721" y="319087"/>
                </a:moveTo>
                <a:lnTo>
                  <a:pt x="0" y="319087"/>
                </a:lnTo>
                <a:lnTo>
                  <a:pt x="0" y="340360"/>
                </a:lnTo>
                <a:lnTo>
                  <a:pt x="7721" y="340360"/>
                </a:lnTo>
                <a:lnTo>
                  <a:pt x="7721" y="319087"/>
                </a:lnTo>
                <a:close/>
              </a:path>
              <a:path w="8254" h="717550">
                <a:moveTo>
                  <a:pt x="7721" y="290093"/>
                </a:moveTo>
                <a:lnTo>
                  <a:pt x="0" y="290093"/>
                </a:lnTo>
                <a:lnTo>
                  <a:pt x="0" y="311353"/>
                </a:lnTo>
                <a:lnTo>
                  <a:pt x="7721" y="311353"/>
                </a:lnTo>
                <a:lnTo>
                  <a:pt x="7721" y="290093"/>
                </a:lnTo>
                <a:close/>
              </a:path>
              <a:path w="8254" h="717550">
                <a:moveTo>
                  <a:pt x="7721" y="232067"/>
                </a:moveTo>
                <a:lnTo>
                  <a:pt x="0" y="232067"/>
                </a:lnTo>
                <a:lnTo>
                  <a:pt x="0" y="253339"/>
                </a:lnTo>
                <a:lnTo>
                  <a:pt x="7721" y="253339"/>
                </a:lnTo>
                <a:lnTo>
                  <a:pt x="7721" y="232067"/>
                </a:lnTo>
                <a:close/>
              </a:path>
              <a:path w="8254" h="717550">
                <a:moveTo>
                  <a:pt x="7721" y="203047"/>
                </a:moveTo>
                <a:lnTo>
                  <a:pt x="0" y="203047"/>
                </a:lnTo>
                <a:lnTo>
                  <a:pt x="0" y="224320"/>
                </a:lnTo>
                <a:lnTo>
                  <a:pt x="7721" y="224320"/>
                </a:lnTo>
                <a:lnTo>
                  <a:pt x="7721" y="203047"/>
                </a:lnTo>
                <a:close/>
              </a:path>
              <a:path w="8254" h="717550">
                <a:moveTo>
                  <a:pt x="7721" y="174040"/>
                </a:moveTo>
                <a:lnTo>
                  <a:pt x="0" y="174040"/>
                </a:lnTo>
                <a:lnTo>
                  <a:pt x="0" y="195313"/>
                </a:lnTo>
                <a:lnTo>
                  <a:pt x="7721" y="195313"/>
                </a:lnTo>
                <a:lnTo>
                  <a:pt x="7721" y="174040"/>
                </a:lnTo>
                <a:close/>
              </a:path>
              <a:path w="8254" h="717550">
                <a:moveTo>
                  <a:pt x="7721" y="145034"/>
                </a:moveTo>
                <a:lnTo>
                  <a:pt x="0" y="145034"/>
                </a:lnTo>
                <a:lnTo>
                  <a:pt x="0" y="166306"/>
                </a:lnTo>
                <a:lnTo>
                  <a:pt x="7721" y="166306"/>
                </a:lnTo>
                <a:lnTo>
                  <a:pt x="7721" y="145034"/>
                </a:lnTo>
                <a:close/>
              </a:path>
              <a:path w="8254" h="717550">
                <a:moveTo>
                  <a:pt x="7721" y="87020"/>
                </a:moveTo>
                <a:lnTo>
                  <a:pt x="0" y="87020"/>
                </a:lnTo>
                <a:lnTo>
                  <a:pt x="0" y="108305"/>
                </a:lnTo>
                <a:lnTo>
                  <a:pt x="7721" y="108305"/>
                </a:lnTo>
                <a:lnTo>
                  <a:pt x="7721" y="87020"/>
                </a:lnTo>
                <a:close/>
              </a:path>
              <a:path w="8254" h="717550">
                <a:moveTo>
                  <a:pt x="7721" y="58000"/>
                </a:moveTo>
                <a:lnTo>
                  <a:pt x="0" y="58000"/>
                </a:lnTo>
                <a:lnTo>
                  <a:pt x="0" y="79286"/>
                </a:lnTo>
                <a:lnTo>
                  <a:pt x="7721" y="79286"/>
                </a:lnTo>
                <a:lnTo>
                  <a:pt x="7721" y="58000"/>
                </a:lnTo>
                <a:close/>
              </a:path>
              <a:path w="8254" h="717550">
                <a:moveTo>
                  <a:pt x="7721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21" y="50279"/>
                </a:lnTo>
                <a:lnTo>
                  <a:pt x="7721" y="29006"/>
                </a:lnTo>
                <a:close/>
              </a:path>
              <a:path w="8254" h="717550">
                <a:moveTo>
                  <a:pt x="7721" y="0"/>
                </a:moveTo>
                <a:lnTo>
                  <a:pt x="0" y="0"/>
                </a:lnTo>
                <a:lnTo>
                  <a:pt x="0" y="21272"/>
                </a:lnTo>
                <a:lnTo>
                  <a:pt x="7721" y="21272"/>
                </a:lnTo>
                <a:lnTo>
                  <a:pt x="77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255860" y="6562255"/>
            <a:ext cx="8255" cy="79375"/>
          </a:xfrm>
          <a:custGeom>
            <a:avLst/>
            <a:gdLst/>
            <a:ahLst/>
            <a:cxnLst/>
            <a:rect l="l" t="t" r="r" b="b"/>
            <a:pathLst>
              <a:path w="8254" h="79375">
                <a:moveTo>
                  <a:pt x="7721" y="58000"/>
                </a:moveTo>
                <a:lnTo>
                  <a:pt x="0" y="58000"/>
                </a:lnTo>
                <a:lnTo>
                  <a:pt x="0" y="79273"/>
                </a:lnTo>
                <a:lnTo>
                  <a:pt x="7721" y="79273"/>
                </a:lnTo>
                <a:lnTo>
                  <a:pt x="7721" y="58000"/>
                </a:lnTo>
                <a:close/>
              </a:path>
              <a:path w="8254" h="79375">
                <a:moveTo>
                  <a:pt x="7721" y="28994"/>
                </a:moveTo>
                <a:lnTo>
                  <a:pt x="0" y="28994"/>
                </a:lnTo>
                <a:lnTo>
                  <a:pt x="0" y="50266"/>
                </a:lnTo>
                <a:lnTo>
                  <a:pt x="7721" y="50266"/>
                </a:lnTo>
                <a:lnTo>
                  <a:pt x="7721" y="28994"/>
                </a:lnTo>
                <a:close/>
              </a:path>
              <a:path w="8254" h="79375">
                <a:moveTo>
                  <a:pt x="7721" y="0"/>
                </a:moveTo>
                <a:lnTo>
                  <a:pt x="0" y="0"/>
                </a:lnTo>
                <a:lnTo>
                  <a:pt x="0" y="21272"/>
                </a:lnTo>
                <a:lnTo>
                  <a:pt x="7721" y="21272"/>
                </a:lnTo>
                <a:lnTo>
                  <a:pt x="77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255860" y="6707289"/>
            <a:ext cx="8255" cy="398780"/>
          </a:xfrm>
          <a:custGeom>
            <a:avLst/>
            <a:gdLst/>
            <a:ahLst/>
            <a:cxnLst/>
            <a:rect l="l" t="t" r="r" b="b"/>
            <a:pathLst>
              <a:path w="8254" h="398779">
                <a:moveTo>
                  <a:pt x="7721" y="377101"/>
                </a:moveTo>
                <a:lnTo>
                  <a:pt x="0" y="377101"/>
                </a:lnTo>
                <a:lnTo>
                  <a:pt x="0" y="398373"/>
                </a:lnTo>
                <a:lnTo>
                  <a:pt x="7721" y="398373"/>
                </a:lnTo>
                <a:lnTo>
                  <a:pt x="7721" y="377101"/>
                </a:lnTo>
                <a:close/>
              </a:path>
              <a:path w="8254" h="398779">
                <a:moveTo>
                  <a:pt x="7721" y="348094"/>
                </a:moveTo>
                <a:lnTo>
                  <a:pt x="0" y="348094"/>
                </a:lnTo>
                <a:lnTo>
                  <a:pt x="0" y="369366"/>
                </a:lnTo>
                <a:lnTo>
                  <a:pt x="7721" y="369366"/>
                </a:lnTo>
                <a:lnTo>
                  <a:pt x="7721" y="348094"/>
                </a:lnTo>
                <a:close/>
              </a:path>
              <a:path w="8254" h="398779">
                <a:moveTo>
                  <a:pt x="7721" y="319087"/>
                </a:moveTo>
                <a:lnTo>
                  <a:pt x="0" y="319087"/>
                </a:lnTo>
                <a:lnTo>
                  <a:pt x="0" y="340360"/>
                </a:lnTo>
                <a:lnTo>
                  <a:pt x="7721" y="340360"/>
                </a:lnTo>
                <a:lnTo>
                  <a:pt x="7721" y="319087"/>
                </a:lnTo>
                <a:close/>
              </a:path>
              <a:path w="8254" h="398779">
                <a:moveTo>
                  <a:pt x="7721" y="290080"/>
                </a:moveTo>
                <a:lnTo>
                  <a:pt x="0" y="290080"/>
                </a:lnTo>
                <a:lnTo>
                  <a:pt x="0" y="311353"/>
                </a:lnTo>
                <a:lnTo>
                  <a:pt x="7721" y="311353"/>
                </a:lnTo>
                <a:lnTo>
                  <a:pt x="7721" y="290080"/>
                </a:lnTo>
                <a:close/>
              </a:path>
              <a:path w="8254" h="398779">
                <a:moveTo>
                  <a:pt x="7721" y="232054"/>
                </a:moveTo>
                <a:lnTo>
                  <a:pt x="0" y="232054"/>
                </a:lnTo>
                <a:lnTo>
                  <a:pt x="0" y="253326"/>
                </a:lnTo>
                <a:lnTo>
                  <a:pt x="7721" y="253326"/>
                </a:lnTo>
                <a:lnTo>
                  <a:pt x="7721" y="232054"/>
                </a:lnTo>
                <a:close/>
              </a:path>
              <a:path w="8254" h="398779">
                <a:moveTo>
                  <a:pt x="7721" y="203047"/>
                </a:moveTo>
                <a:lnTo>
                  <a:pt x="0" y="203047"/>
                </a:lnTo>
                <a:lnTo>
                  <a:pt x="0" y="224332"/>
                </a:lnTo>
                <a:lnTo>
                  <a:pt x="7721" y="224332"/>
                </a:lnTo>
                <a:lnTo>
                  <a:pt x="7721" y="203047"/>
                </a:lnTo>
                <a:close/>
              </a:path>
              <a:path w="8254" h="398779">
                <a:moveTo>
                  <a:pt x="7721" y="174053"/>
                </a:moveTo>
                <a:lnTo>
                  <a:pt x="0" y="174053"/>
                </a:lnTo>
                <a:lnTo>
                  <a:pt x="0" y="195326"/>
                </a:lnTo>
                <a:lnTo>
                  <a:pt x="7721" y="195326"/>
                </a:lnTo>
                <a:lnTo>
                  <a:pt x="7721" y="174053"/>
                </a:lnTo>
                <a:close/>
              </a:path>
              <a:path w="8254" h="398779">
                <a:moveTo>
                  <a:pt x="7721" y="145046"/>
                </a:moveTo>
                <a:lnTo>
                  <a:pt x="0" y="145046"/>
                </a:lnTo>
                <a:lnTo>
                  <a:pt x="0" y="166319"/>
                </a:lnTo>
                <a:lnTo>
                  <a:pt x="7721" y="166319"/>
                </a:lnTo>
                <a:lnTo>
                  <a:pt x="7721" y="145046"/>
                </a:lnTo>
                <a:close/>
              </a:path>
              <a:path w="8254" h="398779">
                <a:moveTo>
                  <a:pt x="7721" y="87020"/>
                </a:moveTo>
                <a:lnTo>
                  <a:pt x="0" y="87020"/>
                </a:lnTo>
                <a:lnTo>
                  <a:pt x="0" y="108292"/>
                </a:lnTo>
                <a:lnTo>
                  <a:pt x="7721" y="108292"/>
                </a:lnTo>
                <a:lnTo>
                  <a:pt x="7721" y="87020"/>
                </a:lnTo>
                <a:close/>
              </a:path>
              <a:path w="8254" h="398779">
                <a:moveTo>
                  <a:pt x="7721" y="58013"/>
                </a:moveTo>
                <a:lnTo>
                  <a:pt x="0" y="58013"/>
                </a:lnTo>
                <a:lnTo>
                  <a:pt x="0" y="79286"/>
                </a:lnTo>
                <a:lnTo>
                  <a:pt x="7721" y="79286"/>
                </a:lnTo>
                <a:lnTo>
                  <a:pt x="7721" y="58013"/>
                </a:lnTo>
                <a:close/>
              </a:path>
              <a:path w="8254" h="398779">
                <a:moveTo>
                  <a:pt x="7721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21" y="50279"/>
                </a:lnTo>
                <a:lnTo>
                  <a:pt x="7721" y="29006"/>
                </a:lnTo>
                <a:close/>
              </a:path>
              <a:path w="8254" h="398779">
                <a:moveTo>
                  <a:pt x="7721" y="0"/>
                </a:moveTo>
                <a:lnTo>
                  <a:pt x="0" y="0"/>
                </a:lnTo>
                <a:lnTo>
                  <a:pt x="0" y="21272"/>
                </a:lnTo>
                <a:lnTo>
                  <a:pt x="7721" y="21272"/>
                </a:lnTo>
                <a:lnTo>
                  <a:pt x="77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255860" y="6098108"/>
            <a:ext cx="8255" cy="79375"/>
          </a:xfrm>
          <a:custGeom>
            <a:avLst/>
            <a:gdLst/>
            <a:ahLst/>
            <a:cxnLst/>
            <a:rect l="l" t="t" r="r" b="b"/>
            <a:pathLst>
              <a:path w="8254" h="79375">
                <a:moveTo>
                  <a:pt x="7721" y="58026"/>
                </a:moveTo>
                <a:lnTo>
                  <a:pt x="0" y="58026"/>
                </a:lnTo>
                <a:lnTo>
                  <a:pt x="0" y="79298"/>
                </a:lnTo>
                <a:lnTo>
                  <a:pt x="7721" y="79298"/>
                </a:lnTo>
                <a:lnTo>
                  <a:pt x="7721" y="58026"/>
                </a:lnTo>
                <a:close/>
              </a:path>
              <a:path w="8254" h="79375">
                <a:moveTo>
                  <a:pt x="7721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21" y="50279"/>
                </a:lnTo>
                <a:lnTo>
                  <a:pt x="7721" y="29006"/>
                </a:lnTo>
                <a:close/>
              </a:path>
              <a:path w="8254" h="79375">
                <a:moveTo>
                  <a:pt x="7721" y="0"/>
                </a:moveTo>
                <a:lnTo>
                  <a:pt x="0" y="0"/>
                </a:lnTo>
                <a:lnTo>
                  <a:pt x="0" y="21272"/>
                </a:lnTo>
                <a:lnTo>
                  <a:pt x="7721" y="21272"/>
                </a:lnTo>
                <a:lnTo>
                  <a:pt x="77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255860" y="6243142"/>
            <a:ext cx="8255" cy="253365"/>
          </a:xfrm>
          <a:custGeom>
            <a:avLst/>
            <a:gdLst/>
            <a:ahLst/>
            <a:cxnLst/>
            <a:rect l="l" t="t" r="r" b="b"/>
            <a:pathLst>
              <a:path w="8254" h="253364">
                <a:moveTo>
                  <a:pt x="7721" y="232079"/>
                </a:moveTo>
                <a:lnTo>
                  <a:pt x="0" y="232079"/>
                </a:lnTo>
                <a:lnTo>
                  <a:pt x="0" y="253352"/>
                </a:lnTo>
                <a:lnTo>
                  <a:pt x="7721" y="253352"/>
                </a:lnTo>
                <a:lnTo>
                  <a:pt x="7721" y="232079"/>
                </a:lnTo>
                <a:close/>
              </a:path>
              <a:path w="8254" h="253364">
                <a:moveTo>
                  <a:pt x="7721" y="203073"/>
                </a:moveTo>
                <a:lnTo>
                  <a:pt x="0" y="203073"/>
                </a:lnTo>
                <a:lnTo>
                  <a:pt x="0" y="224345"/>
                </a:lnTo>
                <a:lnTo>
                  <a:pt x="7721" y="224345"/>
                </a:lnTo>
                <a:lnTo>
                  <a:pt x="7721" y="203073"/>
                </a:lnTo>
                <a:close/>
              </a:path>
              <a:path w="8254" h="253364">
                <a:moveTo>
                  <a:pt x="7721" y="174053"/>
                </a:moveTo>
                <a:lnTo>
                  <a:pt x="0" y="174053"/>
                </a:lnTo>
                <a:lnTo>
                  <a:pt x="0" y="195326"/>
                </a:lnTo>
                <a:lnTo>
                  <a:pt x="7721" y="195326"/>
                </a:lnTo>
                <a:lnTo>
                  <a:pt x="7721" y="174053"/>
                </a:lnTo>
                <a:close/>
              </a:path>
              <a:path w="8254" h="253364">
                <a:moveTo>
                  <a:pt x="7721" y="145046"/>
                </a:moveTo>
                <a:lnTo>
                  <a:pt x="0" y="145046"/>
                </a:lnTo>
                <a:lnTo>
                  <a:pt x="0" y="166319"/>
                </a:lnTo>
                <a:lnTo>
                  <a:pt x="7721" y="166319"/>
                </a:lnTo>
                <a:lnTo>
                  <a:pt x="7721" y="145046"/>
                </a:lnTo>
                <a:close/>
              </a:path>
              <a:path w="8254" h="253364">
                <a:moveTo>
                  <a:pt x="7721" y="87033"/>
                </a:moveTo>
                <a:lnTo>
                  <a:pt x="0" y="87033"/>
                </a:lnTo>
                <a:lnTo>
                  <a:pt x="0" y="108305"/>
                </a:lnTo>
                <a:lnTo>
                  <a:pt x="7721" y="108305"/>
                </a:lnTo>
                <a:lnTo>
                  <a:pt x="7721" y="87033"/>
                </a:lnTo>
                <a:close/>
              </a:path>
              <a:path w="8254" h="253364">
                <a:moveTo>
                  <a:pt x="7721" y="58026"/>
                </a:moveTo>
                <a:lnTo>
                  <a:pt x="0" y="58026"/>
                </a:lnTo>
                <a:lnTo>
                  <a:pt x="0" y="79298"/>
                </a:lnTo>
                <a:lnTo>
                  <a:pt x="7721" y="79298"/>
                </a:lnTo>
                <a:lnTo>
                  <a:pt x="7721" y="58026"/>
                </a:lnTo>
                <a:close/>
              </a:path>
              <a:path w="8254" h="253364">
                <a:moveTo>
                  <a:pt x="7721" y="29019"/>
                </a:moveTo>
                <a:lnTo>
                  <a:pt x="0" y="29019"/>
                </a:lnTo>
                <a:lnTo>
                  <a:pt x="0" y="50292"/>
                </a:lnTo>
                <a:lnTo>
                  <a:pt x="7721" y="50292"/>
                </a:lnTo>
                <a:lnTo>
                  <a:pt x="7721" y="29019"/>
                </a:lnTo>
                <a:close/>
              </a:path>
              <a:path w="8254" h="253364">
                <a:moveTo>
                  <a:pt x="7721" y="0"/>
                </a:moveTo>
                <a:lnTo>
                  <a:pt x="0" y="0"/>
                </a:lnTo>
                <a:lnTo>
                  <a:pt x="0" y="21272"/>
                </a:lnTo>
                <a:lnTo>
                  <a:pt x="7721" y="21272"/>
                </a:lnTo>
                <a:lnTo>
                  <a:pt x="77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255860" y="5953061"/>
            <a:ext cx="8255" cy="79375"/>
          </a:xfrm>
          <a:custGeom>
            <a:avLst/>
            <a:gdLst/>
            <a:ahLst/>
            <a:cxnLst/>
            <a:rect l="l" t="t" r="r" b="b"/>
            <a:pathLst>
              <a:path w="8254" h="79375">
                <a:moveTo>
                  <a:pt x="7721" y="58026"/>
                </a:moveTo>
                <a:lnTo>
                  <a:pt x="0" y="58026"/>
                </a:lnTo>
                <a:lnTo>
                  <a:pt x="0" y="79298"/>
                </a:lnTo>
                <a:lnTo>
                  <a:pt x="7721" y="79298"/>
                </a:lnTo>
                <a:lnTo>
                  <a:pt x="7721" y="58026"/>
                </a:lnTo>
                <a:close/>
              </a:path>
              <a:path w="8254" h="79375">
                <a:moveTo>
                  <a:pt x="7721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21" y="50279"/>
                </a:lnTo>
                <a:lnTo>
                  <a:pt x="7721" y="29006"/>
                </a:lnTo>
                <a:close/>
              </a:path>
              <a:path w="8254" h="79375">
                <a:moveTo>
                  <a:pt x="7721" y="0"/>
                </a:moveTo>
                <a:lnTo>
                  <a:pt x="0" y="0"/>
                </a:lnTo>
                <a:lnTo>
                  <a:pt x="0" y="21272"/>
                </a:lnTo>
                <a:lnTo>
                  <a:pt x="7721" y="21272"/>
                </a:lnTo>
                <a:lnTo>
                  <a:pt x="77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8" name="object 14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0866970" y="6098121"/>
            <a:ext cx="125704" cy="123761"/>
          </a:xfrm>
          <a:prstGeom prst="rect">
            <a:avLst/>
          </a:prstGeom>
        </p:spPr>
      </p:pic>
      <p:sp>
        <p:nvSpPr>
          <p:cNvPr id="149" name="object 149"/>
          <p:cNvSpPr/>
          <p:nvPr/>
        </p:nvSpPr>
        <p:spPr>
          <a:xfrm>
            <a:off x="10255860" y="4821745"/>
            <a:ext cx="8255" cy="282575"/>
          </a:xfrm>
          <a:custGeom>
            <a:avLst/>
            <a:gdLst/>
            <a:ahLst/>
            <a:cxnLst/>
            <a:rect l="l" t="t" r="r" b="b"/>
            <a:pathLst>
              <a:path w="8254" h="282575">
                <a:moveTo>
                  <a:pt x="7721" y="261073"/>
                </a:moveTo>
                <a:lnTo>
                  <a:pt x="0" y="261073"/>
                </a:lnTo>
                <a:lnTo>
                  <a:pt x="0" y="282346"/>
                </a:lnTo>
                <a:lnTo>
                  <a:pt x="7721" y="282346"/>
                </a:lnTo>
                <a:lnTo>
                  <a:pt x="7721" y="261073"/>
                </a:lnTo>
                <a:close/>
              </a:path>
              <a:path w="8254" h="282575">
                <a:moveTo>
                  <a:pt x="7721" y="232067"/>
                </a:moveTo>
                <a:lnTo>
                  <a:pt x="0" y="232067"/>
                </a:lnTo>
                <a:lnTo>
                  <a:pt x="0" y="253339"/>
                </a:lnTo>
                <a:lnTo>
                  <a:pt x="7721" y="253339"/>
                </a:lnTo>
                <a:lnTo>
                  <a:pt x="7721" y="232067"/>
                </a:lnTo>
                <a:close/>
              </a:path>
              <a:path w="8254" h="282575">
                <a:moveTo>
                  <a:pt x="7721" y="203060"/>
                </a:moveTo>
                <a:lnTo>
                  <a:pt x="0" y="203060"/>
                </a:lnTo>
                <a:lnTo>
                  <a:pt x="0" y="224332"/>
                </a:lnTo>
                <a:lnTo>
                  <a:pt x="7721" y="224332"/>
                </a:lnTo>
                <a:lnTo>
                  <a:pt x="7721" y="203060"/>
                </a:lnTo>
                <a:close/>
              </a:path>
              <a:path w="8254" h="282575">
                <a:moveTo>
                  <a:pt x="7721" y="174040"/>
                </a:moveTo>
                <a:lnTo>
                  <a:pt x="0" y="174040"/>
                </a:lnTo>
                <a:lnTo>
                  <a:pt x="0" y="195313"/>
                </a:lnTo>
                <a:lnTo>
                  <a:pt x="7721" y="195313"/>
                </a:lnTo>
                <a:lnTo>
                  <a:pt x="7721" y="174040"/>
                </a:lnTo>
                <a:close/>
              </a:path>
              <a:path w="8254" h="282575">
                <a:moveTo>
                  <a:pt x="7721" y="116027"/>
                </a:moveTo>
                <a:lnTo>
                  <a:pt x="0" y="116027"/>
                </a:lnTo>
                <a:lnTo>
                  <a:pt x="0" y="137299"/>
                </a:lnTo>
                <a:lnTo>
                  <a:pt x="7721" y="137299"/>
                </a:lnTo>
                <a:lnTo>
                  <a:pt x="7721" y="116027"/>
                </a:lnTo>
                <a:close/>
              </a:path>
              <a:path w="8254" h="282575">
                <a:moveTo>
                  <a:pt x="7721" y="87020"/>
                </a:moveTo>
                <a:lnTo>
                  <a:pt x="0" y="87020"/>
                </a:lnTo>
                <a:lnTo>
                  <a:pt x="0" y="108292"/>
                </a:lnTo>
                <a:lnTo>
                  <a:pt x="7721" y="108292"/>
                </a:lnTo>
                <a:lnTo>
                  <a:pt x="7721" y="87020"/>
                </a:lnTo>
                <a:close/>
              </a:path>
              <a:path w="8254" h="282575">
                <a:moveTo>
                  <a:pt x="7721" y="58013"/>
                </a:moveTo>
                <a:lnTo>
                  <a:pt x="0" y="58013"/>
                </a:lnTo>
                <a:lnTo>
                  <a:pt x="0" y="79286"/>
                </a:lnTo>
                <a:lnTo>
                  <a:pt x="7721" y="79286"/>
                </a:lnTo>
                <a:lnTo>
                  <a:pt x="7721" y="58013"/>
                </a:lnTo>
                <a:close/>
              </a:path>
              <a:path w="8254" h="282575">
                <a:moveTo>
                  <a:pt x="7721" y="29006"/>
                </a:moveTo>
                <a:lnTo>
                  <a:pt x="0" y="29006"/>
                </a:lnTo>
                <a:lnTo>
                  <a:pt x="0" y="50279"/>
                </a:lnTo>
                <a:lnTo>
                  <a:pt x="7721" y="50279"/>
                </a:lnTo>
                <a:lnTo>
                  <a:pt x="7721" y="29006"/>
                </a:lnTo>
                <a:close/>
              </a:path>
              <a:path w="8254" h="282575">
                <a:moveTo>
                  <a:pt x="7721" y="0"/>
                </a:moveTo>
                <a:lnTo>
                  <a:pt x="0" y="0"/>
                </a:lnTo>
                <a:lnTo>
                  <a:pt x="0" y="21272"/>
                </a:lnTo>
                <a:lnTo>
                  <a:pt x="7721" y="21272"/>
                </a:lnTo>
                <a:lnTo>
                  <a:pt x="77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0" name="object 15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0702594" y="6254762"/>
            <a:ext cx="185648" cy="119900"/>
          </a:xfrm>
          <a:prstGeom prst="rect">
            <a:avLst/>
          </a:prstGeom>
        </p:spPr>
      </p:pic>
      <p:sp>
        <p:nvSpPr>
          <p:cNvPr id="151" name="object 151"/>
          <p:cNvSpPr/>
          <p:nvPr/>
        </p:nvSpPr>
        <p:spPr>
          <a:xfrm>
            <a:off x="10255860" y="5169839"/>
            <a:ext cx="8255" cy="717550"/>
          </a:xfrm>
          <a:custGeom>
            <a:avLst/>
            <a:gdLst/>
            <a:ahLst/>
            <a:cxnLst/>
            <a:rect l="l" t="t" r="r" b="b"/>
            <a:pathLst>
              <a:path w="8254" h="717550">
                <a:moveTo>
                  <a:pt x="7721" y="696201"/>
                </a:moveTo>
                <a:lnTo>
                  <a:pt x="0" y="696201"/>
                </a:lnTo>
                <a:lnTo>
                  <a:pt x="0" y="717473"/>
                </a:lnTo>
                <a:lnTo>
                  <a:pt x="7721" y="717473"/>
                </a:lnTo>
                <a:lnTo>
                  <a:pt x="7721" y="696201"/>
                </a:lnTo>
                <a:close/>
              </a:path>
              <a:path w="8254" h="717550">
                <a:moveTo>
                  <a:pt x="7721" y="667181"/>
                </a:moveTo>
                <a:lnTo>
                  <a:pt x="0" y="667181"/>
                </a:lnTo>
                <a:lnTo>
                  <a:pt x="0" y="688467"/>
                </a:lnTo>
                <a:lnTo>
                  <a:pt x="7721" y="688467"/>
                </a:lnTo>
                <a:lnTo>
                  <a:pt x="7721" y="667181"/>
                </a:lnTo>
                <a:close/>
              </a:path>
              <a:path w="8254" h="717550">
                <a:moveTo>
                  <a:pt x="7721" y="638187"/>
                </a:moveTo>
                <a:lnTo>
                  <a:pt x="0" y="638187"/>
                </a:lnTo>
                <a:lnTo>
                  <a:pt x="0" y="659460"/>
                </a:lnTo>
                <a:lnTo>
                  <a:pt x="7721" y="659460"/>
                </a:lnTo>
                <a:lnTo>
                  <a:pt x="7721" y="638187"/>
                </a:lnTo>
                <a:close/>
              </a:path>
              <a:path w="8254" h="717550">
                <a:moveTo>
                  <a:pt x="7721" y="609180"/>
                </a:moveTo>
                <a:lnTo>
                  <a:pt x="0" y="609180"/>
                </a:lnTo>
                <a:lnTo>
                  <a:pt x="0" y="630453"/>
                </a:lnTo>
                <a:lnTo>
                  <a:pt x="7721" y="630453"/>
                </a:lnTo>
                <a:lnTo>
                  <a:pt x="7721" y="609180"/>
                </a:lnTo>
                <a:close/>
              </a:path>
              <a:path w="8254" h="717550">
                <a:moveTo>
                  <a:pt x="7721" y="551167"/>
                </a:moveTo>
                <a:lnTo>
                  <a:pt x="0" y="551167"/>
                </a:lnTo>
                <a:lnTo>
                  <a:pt x="0" y="572452"/>
                </a:lnTo>
                <a:lnTo>
                  <a:pt x="7721" y="572452"/>
                </a:lnTo>
                <a:lnTo>
                  <a:pt x="7721" y="551167"/>
                </a:lnTo>
                <a:close/>
              </a:path>
              <a:path w="8254" h="717550">
                <a:moveTo>
                  <a:pt x="7721" y="522147"/>
                </a:moveTo>
                <a:lnTo>
                  <a:pt x="0" y="522147"/>
                </a:lnTo>
                <a:lnTo>
                  <a:pt x="0" y="543420"/>
                </a:lnTo>
                <a:lnTo>
                  <a:pt x="7721" y="543420"/>
                </a:lnTo>
                <a:lnTo>
                  <a:pt x="7721" y="522147"/>
                </a:lnTo>
                <a:close/>
              </a:path>
              <a:path w="8254" h="717550">
                <a:moveTo>
                  <a:pt x="7721" y="493141"/>
                </a:moveTo>
                <a:lnTo>
                  <a:pt x="0" y="493141"/>
                </a:lnTo>
                <a:lnTo>
                  <a:pt x="0" y="514413"/>
                </a:lnTo>
                <a:lnTo>
                  <a:pt x="7721" y="514413"/>
                </a:lnTo>
                <a:lnTo>
                  <a:pt x="7721" y="493141"/>
                </a:lnTo>
                <a:close/>
              </a:path>
              <a:path w="8254" h="717550">
                <a:moveTo>
                  <a:pt x="7721" y="464134"/>
                </a:moveTo>
                <a:lnTo>
                  <a:pt x="0" y="464134"/>
                </a:lnTo>
                <a:lnTo>
                  <a:pt x="0" y="485406"/>
                </a:lnTo>
                <a:lnTo>
                  <a:pt x="7721" y="485406"/>
                </a:lnTo>
                <a:lnTo>
                  <a:pt x="7721" y="464134"/>
                </a:lnTo>
                <a:close/>
              </a:path>
              <a:path w="8254" h="717550">
                <a:moveTo>
                  <a:pt x="7721" y="435127"/>
                </a:moveTo>
                <a:lnTo>
                  <a:pt x="0" y="435127"/>
                </a:lnTo>
                <a:lnTo>
                  <a:pt x="0" y="456399"/>
                </a:lnTo>
                <a:lnTo>
                  <a:pt x="7721" y="456399"/>
                </a:lnTo>
                <a:lnTo>
                  <a:pt x="7721" y="435127"/>
                </a:lnTo>
                <a:close/>
              </a:path>
              <a:path w="8254" h="717550">
                <a:moveTo>
                  <a:pt x="7721" y="377101"/>
                </a:moveTo>
                <a:lnTo>
                  <a:pt x="0" y="377101"/>
                </a:lnTo>
                <a:lnTo>
                  <a:pt x="0" y="398373"/>
                </a:lnTo>
                <a:lnTo>
                  <a:pt x="7721" y="398373"/>
                </a:lnTo>
                <a:lnTo>
                  <a:pt x="7721" y="377101"/>
                </a:lnTo>
                <a:close/>
              </a:path>
              <a:path w="8254" h="717550">
                <a:moveTo>
                  <a:pt x="7721" y="348094"/>
                </a:moveTo>
                <a:lnTo>
                  <a:pt x="0" y="348094"/>
                </a:lnTo>
                <a:lnTo>
                  <a:pt x="0" y="369379"/>
                </a:lnTo>
                <a:lnTo>
                  <a:pt x="7721" y="369379"/>
                </a:lnTo>
                <a:lnTo>
                  <a:pt x="7721" y="348094"/>
                </a:lnTo>
                <a:close/>
              </a:path>
              <a:path w="8254" h="717550">
                <a:moveTo>
                  <a:pt x="7721" y="319100"/>
                </a:moveTo>
                <a:lnTo>
                  <a:pt x="0" y="319100"/>
                </a:lnTo>
                <a:lnTo>
                  <a:pt x="0" y="340372"/>
                </a:lnTo>
                <a:lnTo>
                  <a:pt x="7721" y="340372"/>
                </a:lnTo>
                <a:lnTo>
                  <a:pt x="7721" y="319100"/>
                </a:lnTo>
                <a:close/>
              </a:path>
              <a:path w="8254" h="717550">
                <a:moveTo>
                  <a:pt x="7721" y="290093"/>
                </a:moveTo>
                <a:lnTo>
                  <a:pt x="0" y="290093"/>
                </a:lnTo>
                <a:lnTo>
                  <a:pt x="0" y="311365"/>
                </a:lnTo>
                <a:lnTo>
                  <a:pt x="7721" y="311365"/>
                </a:lnTo>
                <a:lnTo>
                  <a:pt x="7721" y="290093"/>
                </a:lnTo>
                <a:close/>
              </a:path>
              <a:path w="8254" h="717550">
                <a:moveTo>
                  <a:pt x="7721" y="232067"/>
                </a:moveTo>
                <a:lnTo>
                  <a:pt x="0" y="232067"/>
                </a:lnTo>
                <a:lnTo>
                  <a:pt x="0" y="253339"/>
                </a:lnTo>
                <a:lnTo>
                  <a:pt x="7721" y="253339"/>
                </a:lnTo>
                <a:lnTo>
                  <a:pt x="7721" y="232067"/>
                </a:lnTo>
                <a:close/>
              </a:path>
              <a:path w="8254" h="717550">
                <a:moveTo>
                  <a:pt x="7721" y="203060"/>
                </a:moveTo>
                <a:lnTo>
                  <a:pt x="0" y="203060"/>
                </a:lnTo>
                <a:lnTo>
                  <a:pt x="0" y="224332"/>
                </a:lnTo>
                <a:lnTo>
                  <a:pt x="7721" y="224332"/>
                </a:lnTo>
                <a:lnTo>
                  <a:pt x="7721" y="203060"/>
                </a:lnTo>
                <a:close/>
              </a:path>
              <a:path w="8254" h="717550">
                <a:moveTo>
                  <a:pt x="7721" y="174053"/>
                </a:moveTo>
                <a:lnTo>
                  <a:pt x="0" y="174053"/>
                </a:lnTo>
                <a:lnTo>
                  <a:pt x="0" y="195326"/>
                </a:lnTo>
                <a:lnTo>
                  <a:pt x="7721" y="195326"/>
                </a:lnTo>
                <a:lnTo>
                  <a:pt x="7721" y="174053"/>
                </a:lnTo>
                <a:close/>
              </a:path>
              <a:path w="8254" h="717550">
                <a:moveTo>
                  <a:pt x="7721" y="145046"/>
                </a:moveTo>
                <a:lnTo>
                  <a:pt x="0" y="145046"/>
                </a:lnTo>
                <a:lnTo>
                  <a:pt x="0" y="166319"/>
                </a:lnTo>
                <a:lnTo>
                  <a:pt x="7721" y="166319"/>
                </a:lnTo>
                <a:lnTo>
                  <a:pt x="7721" y="145046"/>
                </a:lnTo>
                <a:close/>
              </a:path>
              <a:path w="8254" h="717550">
                <a:moveTo>
                  <a:pt x="7721" y="87020"/>
                </a:moveTo>
                <a:lnTo>
                  <a:pt x="0" y="87020"/>
                </a:lnTo>
                <a:lnTo>
                  <a:pt x="0" y="108292"/>
                </a:lnTo>
                <a:lnTo>
                  <a:pt x="7721" y="108292"/>
                </a:lnTo>
                <a:lnTo>
                  <a:pt x="7721" y="87020"/>
                </a:lnTo>
                <a:close/>
              </a:path>
              <a:path w="8254" h="717550">
                <a:moveTo>
                  <a:pt x="7721" y="58013"/>
                </a:moveTo>
                <a:lnTo>
                  <a:pt x="0" y="58013"/>
                </a:lnTo>
                <a:lnTo>
                  <a:pt x="0" y="79286"/>
                </a:lnTo>
                <a:lnTo>
                  <a:pt x="7721" y="79286"/>
                </a:lnTo>
                <a:lnTo>
                  <a:pt x="7721" y="58013"/>
                </a:lnTo>
                <a:close/>
              </a:path>
              <a:path w="8254" h="717550">
                <a:moveTo>
                  <a:pt x="7721" y="29006"/>
                </a:moveTo>
                <a:lnTo>
                  <a:pt x="0" y="29006"/>
                </a:lnTo>
                <a:lnTo>
                  <a:pt x="0" y="50292"/>
                </a:lnTo>
                <a:lnTo>
                  <a:pt x="7721" y="50292"/>
                </a:lnTo>
                <a:lnTo>
                  <a:pt x="7721" y="29006"/>
                </a:lnTo>
                <a:close/>
              </a:path>
              <a:path w="8254" h="717550">
                <a:moveTo>
                  <a:pt x="7721" y="0"/>
                </a:moveTo>
                <a:lnTo>
                  <a:pt x="0" y="0"/>
                </a:lnTo>
                <a:lnTo>
                  <a:pt x="0" y="21285"/>
                </a:lnTo>
                <a:lnTo>
                  <a:pt x="7721" y="21285"/>
                </a:lnTo>
                <a:lnTo>
                  <a:pt x="77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10208350" y="4694940"/>
            <a:ext cx="91440" cy="12318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-2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0519677" y="4700708"/>
            <a:ext cx="91440" cy="12318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-1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0856183" y="4702657"/>
            <a:ext cx="66675" cy="12318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00" spc="2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10880496" y="4854613"/>
            <a:ext cx="220979" cy="222885"/>
            <a:chOff x="10880496" y="4854613"/>
            <a:chExt cx="220979" cy="222885"/>
          </a:xfrm>
        </p:grpSpPr>
        <p:pic>
          <p:nvPicPr>
            <p:cNvPr id="156" name="object 1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880496" y="4854613"/>
              <a:ext cx="205003" cy="129578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886312" y="5011267"/>
              <a:ext cx="214655" cy="65747"/>
            </a:xfrm>
            <a:prstGeom prst="rect">
              <a:avLst/>
            </a:prstGeom>
          </p:spPr>
        </p:pic>
      </p:grpSp>
      <p:sp>
        <p:nvSpPr>
          <p:cNvPr id="158" name="object 158"/>
          <p:cNvSpPr txBox="1"/>
          <p:nvPr/>
        </p:nvSpPr>
        <p:spPr>
          <a:xfrm>
            <a:off x="11159794" y="4700708"/>
            <a:ext cx="66675" cy="12318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00" spc="2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1488584" y="4698758"/>
            <a:ext cx="66675" cy="12318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00" spc="2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0865040" y="5165966"/>
            <a:ext cx="306070" cy="1311275"/>
            <a:chOff x="10865040" y="5165966"/>
            <a:chExt cx="306070" cy="1311275"/>
          </a:xfrm>
        </p:grpSpPr>
        <p:pic>
          <p:nvPicPr>
            <p:cNvPr id="161" name="object 1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880496" y="5165966"/>
              <a:ext cx="152793" cy="108305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880496" y="5601106"/>
              <a:ext cx="205003" cy="98628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880496" y="5477332"/>
              <a:ext cx="179857" cy="116027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886313" y="5320690"/>
              <a:ext cx="284289" cy="67678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886313" y="5786742"/>
              <a:ext cx="284289" cy="67691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886313" y="5943396"/>
              <a:ext cx="34798" cy="6576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65040" y="6409461"/>
              <a:ext cx="21272" cy="67691"/>
            </a:xfrm>
            <a:prstGeom prst="rect">
              <a:avLst/>
            </a:prstGeom>
          </p:spPr>
        </p:pic>
      </p:grpSp>
      <p:pic>
        <p:nvPicPr>
          <p:cNvPr id="168" name="object 16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0880496" y="7341603"/>
            <a:ext cx="299758" cy="108305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0880496" y="7809598"/>
            <a:ext cx="179857" cy="104432"/>
          </a:xfrm>
          <a:prstGeom prst="rect">
            <a:avLst/>
          </a:prstGeom>
        </p:spPr>
      </p:pic>
      <p:sp>
        <p:nvSpPr>
          <p:cNvPr id="170" name="object 170"/>
          <p:cNvSpPr txBox="1"/>
          <p:nvPr/>
        </p:nvSpPr>
        <p:spPr>
          <a:xfrm>
            <a:off x="10242860" y="8118434"/>
            <a:ext cx="132334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3E3E3E"/>
                </a:solidFill>
                <a:latin typeface="Trebuchet MS"/>
                <a:cs typeface="Trebuchet MS"/>
              </a:rPr>
              <a:t>TYPE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D</a:t>
            </a:r>
            <a:r>
              <a:rPr sz="600" spc="-6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90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600" spc="-2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SUPPLIED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BY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UK 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UK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75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5" dirty="0">
                <a:solidFill>
                  <a:srgbClr val="3E3E3E"/>
                </a:solidFill>
                <a:latin typeface="Trebuchet MS"/>
                <a:cs typeface="Trebuchet MS"/>
              </a:rPr>
              <a:t>DEC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988863" y="2179193"/>
            <a:ext cx="1824989" cy="1092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1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Supreme</a:t>
            </a:r>
            <a:r>
              <a:rPr sz="1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Grazing </a:t>
            </a: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Friesian-Excellent </a:t>
            </a:r>
            <a:r>
              <a:rPr sz="14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Long</a:t>
            </a:r>
            <a:r>
              <a:rPr sz="1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400" spc="-8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vit</a:t>
            </a:r>
            <a:r>
              <a:rPr sz="1400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y</a:t>
            </a:r>
            <a:r>
              <a:rPr sz="1400" spc="-9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,</a:t>
            </a:r>
            <a:r>
              <a:rPr sz="1400" spc="-7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High</a:t>
            </a:r>
            <a:r>
              <a:rPr sz="14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</a:t>
            </a:r>
            <a:r>
              <a:rPr sz="1400" spc="-6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400" spc="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1400" spc="-8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tilit</a:t>
            </a:r>
            <a:r>
              <a:rPr sz="1400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y</a:t>
            </a:r>
            <a:r>
              <a:rPr sz="1400" spc="-8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,  </a:t>
            </a:r>
            <a:r>
              <a:rPr sz="14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Great</a:t>
            </a: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Components</a:t>
            </a:r>
            <a:r>
              <a:rPr sz="14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and </a:t>
            </a:r>
            <a:r>
              <a:rPr sz="1400" spc="-409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Easy</a:t>
            </a:r>
            <a:r>
              <a:rPr sz="14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Calving.</a:t>
            </a:r>
            <a:endParaRPr sz="140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72" name="object 17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687817" y="2236343"/>
            <a:ext cx="245973" cy="200253"/>
          </a:xfrm>
          <a:prstGeom prst="rect">
            <a:avLst/>
          </a:prstGeom>
        </p:spPr>
      </p:pic>
      <p:graphicFrame>
        <p:nvGraphicFramePr>
          <p:cNvPr id="173" name="object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16414"/>
              </p:ext>
            </p:extLst>
          </p:nvPr>
        </p:nvGraphicFramePr>
        <p:xfrm>
          <a:off x="6777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345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379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" name="object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74874"/>
              </p:ext>
            </p:extLst>
          </p:nvPr>
        </p:nvGraphicFramePr>
        <p:xfrm>
          <a:off x="6777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-100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5" name="object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34361"/>
              </p:ext>
            </p:extLst>
          </p:nvPr>
        </p:nvGraphicFramePr>
        <p:xfrm>
          <a:off x="6777000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118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9.7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6" name="object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19860"/>
              </p:ext>
            </p:extLst>
          </p:nvPr>
        </p:nvGraphicFramePr>
        <p:xfrm>
          <a:off x="440999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338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323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7" name="object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78753"/>
              </p:ext>
            </p:extLst>
          </p:nvPr>
        </p:nvGraphicFramePr>
        <p:xfrm>
          <a:off x="440999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-318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-4.8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-8.5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8" name="object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13922"/>
              </p:ext>
            </p:extLst>
          </p:nvPr>
        </p:nvGraphicFramePr>
        <p:xfrm>
          <a:off x="440999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112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12.8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9" name="object 179"/>
          <p:cNvSpPr txBox="1"/>
          <p:nvPr/>
        </p:nvSpPr>
        <p:spPr>
          <a:xfrm>
            <a:off x="4355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072921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764291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7401712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11150206" y="1028014"/>
            <a:ext cx="360045" cy="314960"/>
            <a:chOff x="11150206" y="1028014"/>
            <a:chExt cx="360045" cy="314960"/>
          </a:xfrm>
        </p:grpSpPr>
        <p:sp>
          <p:nvSpPr>
            <p:cNvPr id="184" name="object 184"/>
            <p:cNvSpPr/>
            <p:nvPr/>
          </p:nvSpPr>
          <p:spPr>
            <a:xfrm>
              <a:off x="11150206" y="1028014"/>
              <a:ext cx="360045" cy="314960"/>
            </a:xfrm>
            <a:custGeom>
              <a:avLst/>
              <a:gdLst/>
              <a:ahLst/>
              <a:cxnLst/>
              <a:rect l="l" t="t" r="r" b="b"/>
              <a:pathLst>
                <a:path w="360045" h="314959">
                  <a:moveTo>
                    <a:pt x="359994" y="0"/>
                  </a:moveTo>
                  <a:lnTo>
                    <a:pt x="0" y="0"/>
                  </a:lnTo>
                  <a:lnTo>
                    <a:pt x="0" y="314578"/>
                  </a:lnTo>
                  <a:lnTo>
                    <a:pt x="359994" y="314578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196723" y="1044265"/>
              <a:ext cx="267007" cy="131043"/>
            </a:xfrm>
            <a:prstGeom prst="rect">
              <a:avLst/>
            </a:prstGeom>
          </p:spPr>
        </p:pic>
      </p:grpSp>
      <p:sp>
        <p:nvSpPr>
          <p:cNvPr id="186" name="object 186"/>
          <p:cNvSpPr txBox="1"/>
          <p:nvPr/>
        </p:nvSpPr>
        <p:spPr>
          <a:xfrm>
            <a:off x="11186650" y="1141739"/>
            <a:ext cx="300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165" dirty="0">
                <a:solidFill>
                  <a:srgbClr val="9FA1A4"/>
                </a:solidFill>
                <a:latin typeface="Trebuchet MS"/>
                <a:cs typeface="Trebuchet MS"/>
              </a:rPr>
              <a:t>HIGH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1196695" y="1214081"/>
            <a:ext cx="28003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b="1" spc="10" dirty="0">
                <a:solidFill>
                  <a:srgbClr val="E99326"/>
                </a:solidFill>
                <a:latin typeface="Trebuchet MS"/>
                <a:cs typeface="Trebuchet MS"/>
              </a:rPr>
              <a:t>PURITY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31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582" y="1871995"/>
            <a:ext cx="2133551" cy="172799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89681" y="859095"/>
            <a:ext cx="2303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Wyevalley</a:t>
            </a:r>
            <a:r>
              <a:rPr sz="1800" spc="-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FORTUNE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08513" y="209320"/>
            <a:ext cx="664845" cy="1278890"/>
            <a:chOff x="5208513" y="209320"/>
            <a:chExt cx="664845" cy="12788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8513" y="914781"/>
              <a:ext cx="621468" cy="573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342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45665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40985" y="537465"/>
            <a:ext cx="220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A2A2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55420" y="209320"/>
            <a:ext cx="789305" cy="633095"/>
            <a:chOff x="4955420" y="209320"/>
            <a:chExt cx="789305" cy="63309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9502" y="328225"/>
              <a:ext cx="154825" cy="17712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554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77148" y="561278"/>
            <a:ext cx="3905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85" dirty="0">
                <a:solidFill>
                  <a:srgbClr val="3E3E3E"/>
                </a:solidFill>
                <a:latin typeface="Calibri"/>
                <a:cs typeface="Calibri"/>
              </a:rPr>
              <a:t>MAINTENANCE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76620" y="209320"/>
            <a:ext cx="789305" cy="633095"/>
            <a:chOff x="4476620" y="209320"/>
            <a:chExt cx="789305" cy="63309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0702" y="328225"/>
              <a:ext cx="154825" cy="17712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766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84358" y="537465"/>
            <a:ext cx="218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MILK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97820" y="209320"/>
            <a:ext cx="789305" cy="633095"/>
            <a:chOff x="3997820" y="209320"/>
            <a:chExt cx="789305" cy="633095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1902" y="328225"/>
              <a:ext cx="154825" cy="1771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978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18805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02381" y="209320"/>
            <a:ext cx="3305810" cy="633095"/>
            <a:chOff x="1002381" y="209320"/>
            <a:chExt cx="3305810" cy="633095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3101" y="328225"/>
              <a:ext cx="154825" cy="17712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0238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8881" y="3596890"/>
            <a:ext cx="2061845" cy="7747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67690">
              <a:lnSpc>
                <a:spcPts val="869"/>
              </a:lnSpc>
              <a:spcBef>
                <a:spcPts val="204"/>
              </a:spcBef>
            </a:pPr>
            <a:r>
              <a:rPr sz="8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Fenton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Bangkok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 </a:t>
            </a:r>
            <a:r>
              <a:rPr sz="800" b="1" spc="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Ascona </a:t>
            </a:r>
            <a:r>
              <a:rPr sz="800" b="1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AYGBRM000008000238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3E3E3E"/>
                </a:solidFill>
                <a:latin typeface="Trebuchet MS"/>
                <a:cs typeface="Trebuchet MS"/>
              </a:rPr>
              <a:t>SR2067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28%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AY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72%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5" dirty="0">
                <a:solidFill>
                  <a:srgbClr val="3E3E3E"/>
                </a:solidFill>
                <a:latin typeface="Trebuchet MS"/>
                <a:cs typeface="Trebuchet MS"/>
              </a:rPr>
              <a:t>SR</a:t>
            </a:r>
            <a:endParaRPr sz="800" dirty="0">
              <a:latin typeface="Trebuchet MS"/>
              <a:cs typeface="Trebuchet MS"/>
            </a:endParaRPr>
          </a:p>
          <a:p>
            <a:pPr marL="12700" marR="211454">
              <a:lnSpc>
                <a:spcPct val="107900"/>
              </a:lnSpc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Skyhigh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Bangkok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Andera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EX93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3E </a:t>
            </a:r>
            <a:r>
              <a:rPr sz="800" b="1" spc="-23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Andora</a:t>
            </a:r>
            <a:endParaRPr sz="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Dam: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DK02380801861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88818" y="401979"/>
            <a:ext cx="1187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3E3E3E"/>
                </a:solidFill>
                <a:latin typeface="Calibri"/>
                <a:cs typeface="Calibri"/>
              </a:rPr>
              <a:t>SCANDINAVIAN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50" dirty="0">
                <a:solidFill>
                  <a:srgbClr val="3E3E3E"/>
                </a:solidFill>
                <a:latin typeface="Calibri"/>
                <a:cs typeface="Calibri"/>
              </a:rPr>
              <a:t>RED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49156" y="5633233"/>
            <a:ext cx="426084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Body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Dep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h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02018" y="5784270"/>
            <a:ext cx="37274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Angularity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32164" y="5482197"/>
            <a:ext cx="44259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C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he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s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 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Wid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h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35878" y="6539452"/>
            <a:ext cx="53975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F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.Udder A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tt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a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c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h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13285" y="6992562"/>
            <a:ext cx="46164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Udder De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p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h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34052" y="5935306"/>
            <a:ext cx="4413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R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um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p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Angle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26500" y="6086343"/>
            <a:ext cx="448309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R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um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p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W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i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d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h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77414" y="6237379"/>
            <a:ext cx="49784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R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ear 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L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eg</a:t>
            </a:r>
            <a:r>
              <a:rPr sz="750" spc="-2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S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ide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83077" y="7596613"/>
            <a:ext cx="492759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Teat</a:t>
            </a:r>
            <a:r>
              <a:rPr sz="750" spc="-3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Pos</a:t>
            </a:r>
            <a:r>
              <a:rPr sz="750" spc="-3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Side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43492" y="7710947"/>
            <a:ext cx="2310765" cy="3086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1747520" algn="l"/>
              </a:tabLst>
            </a:pP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Locomotion	</a:t>
            </a:r>
            <a:r>
              <a:rPr sz="750" spc="-10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N/A</a:t>
            </a:r>
            <a:r>
              <a:rPr sz="750" spc="45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Excellent</a:t>
            </a:r>
            <a:endParaRPr sz="1125" baseline="3703">
              <a:latin typeface="Franklin Gothic Medium Cond"/>
              <a:cs typeface="Franklin Gothic Medium Cond"/>
            </a:endParaRPr>
          </a:p>
          <a:p>
            <a:pPr marL="295275">
              <a:lnSpc>
                <a:spcPct val="100000"/>
              </a:lnSpc>
              <a:spcBef>
                <a:spcPts val="290"/>
              </a:spcBef>
            </a:pPr>
            <a:r>
              <a:rPr sz="6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Daughters 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in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|</a:t>
            </a:r>
            <a:r>
              <a:rPr sz="6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 0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Dtrs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44%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Rel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29435" y="4881857"/>
            <a:ext cx="7366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1</a:t>
            </a:r>
            <a:endParaRPr sz="750">
              <a:latin typeface="Franklin Gothic Demi Cond"/>
              <a:cs typeface="Franklin Gothic Demi Con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67132" y="4995135"/>
            <a:ext cx="587375" cy="3276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0.2</a:t>
            </a:r>
            <a:r>
              <a:rPr sz="750" spc="185" dirty="0">
                <a:solidFill>
                  <a:srgbClr val="FF6600"/>
                </a:solidFill>
                <a:latin typeface="Times New Roman"/>
                <a:cs typeface="Times New Roman"/>
              </a:rPr>
              <a:t> 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Excellent</a:t>
            </a:r>
            <a:endParaRPr sz="1125" baseline="3703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1.10</a:t>
            </a:r>
            <a:r>
              <a:rPr sz="750" spc="38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Excellent</a:t>
            </a:r>
            <a:endParaRPr sz="1125" baseline="3703">
              <a:latin typeface="Franklin Gothic Medium Cond"/>
              <a:cs typeface="Franklin Gothic Medium Con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78460" y="5297208"/>
            <a:ext cx="513080" cy="3276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0.3</a:t>
            </a:r>
            <a:r>
              <a:rPr sz="750" spc="200" dirty="0">
                <a:solidFill>
                  <a:srgbClr val="FF6600"/>
                </a:solidFill>
                <a:latin typeface="Times New Roman"/>
                <a:cs typeface="Times New Roman"/>
              </a:rPr>
              <a:t> 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Taller</a:t>
            </a:r>
            <a:endParaRPr sz="1125" baseline="3703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-0.7</a:t>
            </a:r>
            <a:r>
              <a:rPr sz="750" spc="5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165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Narrow</a:t>
            </a:r>
            <a:endParaRPr sz="1125" baseline="3703">
              <a:latin typeface="Franklin Gothic Medium Cond"/>
              <a:cs typeface="Franklin Gothic Medium Con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01925" y="5029212"/>
            <a:ext cx="57277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UK U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d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der 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C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omp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78460" y="7109646"/>
            <a:ext cx="535940" cy="3276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-0.1</a:t>
            </a:r>
            <a:r>
              <a:rPr sz="750" spc="48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Outside</a:t>
            </a:r>
            <a:endParaRPr sz="1125" baseline="3703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-0.6</a:t>
            </a:r>
            <a:r>
              <a:rPr sz="750" spc="49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Shorter</a:t>
            </a:r>
            <a:endParaRPr sz="1125" baseline="3703">
              <a:latin typeface="Franklin Gothic Medium Cond"/>
              <a:cs typeface="Franklin Gothic Medium Con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78460" y="7411719"/>
            <a:ext cx="460375" cy="3276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750" spc="-10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N/A</a:t>
            </a:r>
            <a:r>
              <a:rPr sz="750" spc="44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Close</a:t>
            </a:r>
            <a:endParaRPr sz="1125" baseline="3703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spc="-10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N/A</a:t>
            </a:r>
            <a:r>
              <a:rPr sz="750" spc="45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Apart</a:t>
            </a:r>
            <a:endParaRPr sz="1125" baseline="3703">
              <a:latin typeface="Franklin Gothic Medium Cond"/>
              <a:cs typeface="Franklin Gothic Medium Con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78460" y="5599281"/>
            <a:ext cx="541655" cy="3276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-0.8</a:t>
            </a:r>
            <a:r>
              <a:rPr sz="750" spc="49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Shallow</a:t>
            </a:r>
            <a:endParaRPr sz="1125" baseline="3703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-0.3</a:t>
            </a:r>
            <a:r>
              <a:rPr sz="750" spc="49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Coarse</a:t>
            </a:r>
            <a:endParaRPr sz="1125" baseline="3703">
              <a:latin typeface="Franklin Gothic Medium Cond"/>
              <a:cs typeface="Franklin Gothic Medium Con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78460" y="5901354"/>
            <a:ext cx="513080" cy="3276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-0.1</a:t>
            </a:r>
            <a:r>
              <a:rPr sz="750" spc="484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Higher</a:t>
            </a:r>
            <a:endParaRPr sz="1125" baseline="3703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-0.4</a:t>
            </a:r>
            <a:r>
              <a:rPr sz="750" spc="53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5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Narrow</a:t>
            </a:r>
            <a:endParaRPr sz="1125" baseline="3703">
              <a:latin typeface="Franklin Gothic Medium Cond"/>
              <a:cs typeface="Franklin Gothic Medium Con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78460" y="6203427"/>
            <a:ext cx="544830" cy="3276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-0.2</a:t>
            </a:r>
            <a:r>
              <a:rPr sz="750" spc="50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Straight</a:t>
            </a:r>
            <a:endParaRPr sz="1125" baseline="3703">
              <a:latin typeface="Franklin Gothic Medium Cond"/>
              <a:cs typeface="Franklin Gothic Medium Cond"/>
            </a:endParaRPr>
          </a:p>
          <a:p>
            <a:pPr marL="25400">
              <a:lnSpc>
                <a:spcPct val="100000"/>
              </a:lnSpc>
              <a:spcBef>
                <a:spcPts val="2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1.6</a:t>
            </a:r>
            <a:r>
              <a:rPr sz="750" spc="200" dirty="0">
                <a:solidFill>
                  <a:srgbClr val="FF6600"/>
                </a:solidFill>
                <a:latin typeface="Times New Roman"/>
                <a:cs typeface="Times New Roman"/>
              </a:rPr>
              <a:t> 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Steep</a:t>
            </a:r>
            <a:endParaRPr sz="1125" baseline="3703">
              <a:latin typeface="Franklin Gothic Medium Cond"/>
              <a:cs typeface="Franklin Gothic Medium Con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78460" y="6505500"/>
            <a:ext cx="563880" cy="3276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-0.4</a:t>
            </a:r>
            <a:r>
              <a:rPr sz="750" spc="484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Loose</a:t>
            </a:r>
            <a:endParaRPr sz="1125" baseline="3703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-0.1</a:t>
            </a:r>
            <a:r>
              <a:rPr sz="750" spc="50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Very</a:t>
            </a:r>
            <a:r>
              <a:rPr sz="1125" spc="-30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1125" spc="-15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Low</a:t>
            </a:r>
            <a:endParaRPr sz="1125" baseline="3703">
              <a:latin typeface="Franklin Gothic Medium Cond"/>
              <a:cs typeface="Franklin Gothic Medium Con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78460" y="6807573"/>
            <a:ext cx="541655" cy="3276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-0.1</a:t>
            </a:r>
            <a:r>
              <a:rPr sz="750" spc="47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25" spc="-44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Broken</a:t>
            </a:r>
            <a:endParaRPr sz="1125" baseline="3703">
              <a:latin typeface="Franklin Gothic Medium Cond"/>
              <a:cs typeface="Franklin Gothic Medium Cond"/>
            </a:endParaRPr>
          </a:p>
          <a:p>
            <a:pPr marL="25400">
              <a:lnSpc>
                <a:spcPct val="100000"/>
              </a:lnSpc>
              <a:spcBef>
                <a:spcPts val="290"/>
              </a:spcBef>
            </a:pPr>
            <a:r>
              <a:rPr sz="750" spc="-5" dirty="0">
                <a:solidFill>
                  <a:srgbClr val="FF6600"/>
                </a:solidFill>
                <a:latin typeface="Franklin Gothic Demi Cond"/>
                <a:cs typeface="Franklin Gothic Demi Cond"/>
              </a:rPr>
              <a:t>0.1</a:t>
            </a:r>
            <a:r>
              <a:rPr sz="750" spc="195" dirty="0">
                <a:solidFill>
                  <a:srgbClr val="FF6600"/>
                </a:solidFill>
                <a:latin typeface="Times New Roman"/>
                <a:cs typeface="Times New Roman"/>
              </a:rPr>
              <a:t>  </a:t>
            </a:r>
            <a:r>
              <a:rPr sz="1125" spc="-7" baseline="3703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Shallow</a:t>
            </a:r>
            <a:endParaRPr sz="1125" baseline="3703">
              <a:latin typeface="Franklin Gothic Medium Cond"/>
              <a:cs typeface="Franklin Gothic Medium Con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45287" y="7445796"/>
            <a:ext cx="62928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R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.Teat Pla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c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m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ent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51074" y="7294760"/>
            <a:ext cx="42418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Teat 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L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n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g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h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54726" y="7143724"/>
            <a:ext cx="61976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F.Teat</a:t>
            </a:r>
            <a:r>
              <a:rPr sz="750" spc="-3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Placement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09477" y="6690614"/>
            <a:ext cx="56515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R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.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Udder H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ight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43460" y="6841651"/>
            <a:ext cx="5302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Udder 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S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uppo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r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85057" y="6388541"/>
            <a:ext cx="39116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F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oot Angle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58502" y="5180249"/>
            <a:ext cx="61658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UK</a:t>
            </a:r>
            <a:r>
              <a:rPr sz="750" spc="-2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Feet</a:t>
            </a:r>
            <a:r>
              <a:rPr sz="750" spc="-2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and</a:t>
            </a:r>
            <a:r>
              <a:rPr sz="750" spc="-2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Legs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92671" y="5331285"/>
            <a:ext cx="28321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St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a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u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re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20118" y="4878176"/>
            <a:ext cx="33464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Ex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c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elle</a:t>
            </a:r>
            <a:r>
              <a:rPr sz="75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n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t</a:t>
            </a:r>
            <a:endParaRPr sz="750">
              <a:latin typeface="Franklin Gothic Medium Cond"/>
              <a:cs typeface="Franklin Gothic Medium Cond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106902" y="4874704"/>
            <a:ext cx="2773045" cy="3033395"/>
            <a:chOff x="3106902" y="4874704"/>
            <a:chExt cx="2773045" cy="3033395"/>
          </a:xfrm>
          <a:noFill/>
        </p:grpSpPr>
        <p:sp>
          <p:nvSpPr>
            <p:cNvPr id="64" name="object 64"/>
            <p:cNvSpPr/>
            <p:nvPr/>
          </p:nvSpPr>
          <p:spPr>
            <a:xfrm>
              <a:off x="4792815" y="5698794"/>
              <a:ext cx="7620" cy="2201545"/>
            </a:xfrm>
            <a:custGeom>
              <a:avLst/>
              <a:gdLst/>
              <a:ahLst/>
              <a:cxnLst/>
              <a:rect l="l" t="t" r="r" b="b"/>
              <a:pathLst>
                <a:path w="7620" h="2201545">
                  <a:moveTo>
                    <a:pt x="7556" y="2180526"/>
                  </a:moveTo>
                  <a:lnTo>
                    <a:pt x="0" y="2180526"/>
                  </a:lnTo>
                  <a:lnTo>
                    <a:pt x="0" y="2201291"/>
                  </a:lnTo>
                  <a:lnTo>
                    <a:pt x="7556" y="2201291"/>
                  </a:lnTo>
                  <a:lnTo>
                    <a:pt x="7556" y="2180526"/>
                  </a:lnTo>
                  <a:close/>
                </a:path>
                <a:path w="7620" h="2201545">
                  <a:moveTo>
                    <a:pt x="7556" y="2152205"/>
                  </a:moveTo>
                  <a:lnTo>
                    <a:pt x="0" y="2152205"/>
                  </a:lnTo>
                  <a:lnTo>
                    <a:pt x="0" y="2172970"/>
                  </a:lnTo>
                  <a:lnTo>
                    <a:pt x="7556" y="2172970"/>
                  </a:lnTo>
                  <a:lnTo>
                    <a:pt x="7556" y="2152205"/>
                  </a:lnTo>
                  <a:close/>
                </a:path>
                <a:path w="7620" h="2201545">
                  <a:moveTo>
                    <a:pt x="7556" y="2123897"/>
                  </a:moveTo>
                  <a:lnTo>
                    <a:pt x="0" y="2123897"/>
                  </a:lnTo>
                  <a:lnTo>
                    <a:pt x="0" y="2144661"/>
                  </a:lnTo>
                  <a:lnTo>
                    <a:pt x="7556" y="2144661"/>
                  </a:lnTo>
                  <a:lnTo>
                    <a:pt x="7556" y="2123897"/>
                  </a:lnTo>
                  <a:close/>
                </a:path>
                <a:path w="7620" h="2201545">
                  <a:moveTo>
                    <a:pt x="7556" y="2095563"/>
                  </a:moveTo>
                  <a:lnTo>
                    <a:pt x="0" y="2095563"/>
                  </a:lnTo>
                  <a:lnTo>
                    <a:pt x="0" y="2116328"/>
                  </a:lnTo>
                  <a:lnTo>
                    <a:pt x="7556" y="2116328"/>
                  </a:lnTo>
                  <a:lnTo>
                    <a:pt x="7556" y="2095563"/>
                  </a:lnTo>
                  <a:close/>
                </a:path>
                <a:path w="7620" h="2201545">
                  <a:moveTo>
                    <a:pt x="7556" y="2067255"/>
                  </a:moveTo>
                  <a:lnTo>
                    <a:pt x="0" y="2067255"/>
                  </a:lnTo>
                  <a:lnTo>
                    <a:pt x="0" y="2088019"/>
                  </a:lnTo>
                  <a:lnTo>
                    <a:pt x="7556" y="2088019"/>
                  </a:lnTo>
                  <a:lnTo>
                    <a:pt x="7556" y="2067255"/>
                  </a:lnTo>
                  <a:close/>
                </a:path>
                <a:path w="7620" h="2201545">
                  <a:moveTo>
                    <a:pt x="7556" y="2038934"/>
                  </a:moveTo>
                  <a:lnTo>
                    <a:pt x="0" y="2038934"/>
                  </a:lnTo>
                  <a:lnTo>
                    <a:pt x="0" y="2059698"/>
                  </a:lnTo>
                  <a:lnTo>
                    <a:pt x="7556" y="2059698"/>
                  </a:lnTo>
                  <a:lnTo>
                    <a:pt x="7556" y="2038934"/>
                  </a:lnTo>
                  <a:close/>
                </a:path>
                <a:path w="7620" h="2201545">
                  <a:moveTo>
                    <a:pt x="7556" y="2010625"/>
                  </a:moveTo>
                  <a:lnTo>
                    <a:pt x="0" y="2010625"/>
                  </a:lnTo>
                  <a:lnTo>
                    <a:pt x="0" y="2031377"/>
                  </a:lnTo>
                  <a:lnTo>
                    <a:pt x="7556" y="2031377"/>
                  </a:lnTo>
                  <a:lnTo>
                    <a:pt x="7556" y="2010625"/>
                  </a:lnTo>
                  <a:close/>
                </a:path>
                <a:path w="7620" h="2201545">
                  <a:moveTo>
                    <a:pt x="7556" y="1982292"/>
                  </a:moveTo>
                  <a:lnTo>
                    <a:pt x="0" y="1982292"/>
                  </a:lnTo>
                  <a:lnTo>
                    <a:pt x="0" y="2003056"/>
                  </a:lnTo>
                  <a:lnTo>
                    <a:pt x="7556" y="2003056"/>
                  </a:lnTo>
                  <a:lnTo>
                    <a:pt x="7556" y="1982292"/>
                  </a:lnTo>
                  <a:close/>
                </a:path>
                <a:path w="7620" h="2201545">
                  <a:moveTo>
                    <a:pt x="7556" y="1953971"/>
                  </a:moveTo>
                  <a:lnTo>
                    <a:pt x="0" y="1953971"/>
                  </a:lnTo>
                  <a:lnTo>
                    <a:pt x="0" y="1974735"/>
                  </a:lnTo>
                  <a:lnTo>
                    <a:pt x="7556" y="1974735"/>
                  </a:lnTo>
                  <a:lnTo>
                    <a:pt x="7556" y="1953971"/>
                  </a:lnTo>
                  <a:close/>
                </a:path>
                <a:path w="7620" h="2201545">
                  <a:moveTo>
                    <a:pt x="7556" y="1925662"/>
                  </a:moveTo>
                  <a:lnTo>
                    <a:pt x="0" y="1925662"/>
                  </a:lnTo>
                  <a:lnTo>
                    <a:pt x="0" y="1946427"/>
                  </a:lnTo>
                  <a:lnTo>
                    <a:pt x="7556" y="1946427"/>
                  </a:lnTo>
                  <a:lnTo>
                    <a:pt x="7556" y="1925662"/>
                  </a:lnTo>
                  <a:close/>
                </a:path>
                <a:path w="7620" h="2201545">
                  <a:moveTo>
                    <a:pt x="7556" y="1897341"/>
                  </a:moveTo>
                  <a:lnTo>
                    <a:pt x="0" y="1897341"/>
                  </a:lnTo>
                  <a:lnTo>
                    <a:pt x="0" y="1918106"/>
                  </a:lnTo>
                  <a:lnTo>
                    <a:pt x="7556" y="1918106"/>
                  </a:lnTo>
                  <a:lnTo>
                    <a:pt x="7556" y="1897341"/>
                  </a:lnTo>
                  <a:close/>
                </a:path>
                <a:path w="7620" h="2201545">
                  <a:moveTo>
                    <a:pt x="7556" y="1869020"/>
                  </a:moveTo>
                  <a:lnTo>
                    <a:pt x="0" y="1869020"/>
                  </a:lnTo>
                  <a:lnTo>
                    <a:pt x="0" y="1889785"/>
                  </a:lnTo>
                  <a:lnTo>
                    <a:pt x="7556" y="1889785"/>
                  </a:lnTo>
                  <a:lnTo>
                    <a:pt x="7556" y="1869020"/>
                  </a:lnTo>
                  <a:close/>
                </a:path>
                <a:path w="7620" h="2201545">
                  <a:moveTo>
                    <a:pt x="7556" y="1840699"/>
                  </a:moveTo>
                  <a:lnTo>
                    <a:pt x="0" y="1840699"/>
                  </a:lnTo>
                  <a:lnTo>
                    <a:pt x="0" y="1861464"/>
                  </a:lnTo>
                  <a:lnTo>
                    <a:pt x="7556" y="1861464"/>
                  </a:lnTo>
                  <a:lnTo>
                    <a:pt x="7556" y="1840699"/>
                  </a:lnTo>
                  <a:close/>
                </a:path>
                <a:path w="7620" h="2201545">
                  <a:moveTo>
                    <a:pt x="7556" y="1812391"/>
                  </a:moveTo>
                  <a:lnTo>
                    <a:pt x="0" y="1812391"/>
                  </a:lnTo>
                  <a:lnTo>
                    <a:pt x="0" y="1833143"/>
                  </a:lnTo>
                  <a:lnTo>
                    <a:pt x="7556" y="1833143"/>
                  </a:lnTo>
                  <a:lnTo>
                    <a:pt x="7556" y="1812391"/>
                  </a:lnTo>
                  <a:close/>
                </a:path>
                <a:path w="7620" h="2201545">
                  <a:moveTo>
                    <a:pt x="7556" y="1784070"/>
                  </a:moveTo>
                  <a:lnTo>
                    <a:pt x="0" y="1784070"/>
                  </a:lnTo>
                  <a:lnTo>
                    <a:pt x="0" y="1804835"/>
                  </a:lnTo>
                  <a:lnTo>
                    <a:pt x="7556" y="1804835"/>
                  </a:lnTo>
                  <a:lnTo>
                    <a:pt x="7556" y="1784070"/>
                  </a:lnTo>
                  <a:close/>
                </a:path>
                <a:path w="7620" h="2201545">
                  <a:moveTo>
                    <a:pt x="7556" y="1755749"/>
                  </a:moveTo>
                  <a:lnTo>
                    <a:pt x="0" y="1755749"/>
                  </a:lnTo>
                  <a:lnTo>
                    <a:pt x="0" y="1776501"/>
                  </a:lnTo>
                  <a:lnTo>
                    <a:pt x="7556" y="1776501"/>
                  </a:lnTo>
                  <a:lnTo>
                    <a:pt x="7556" y="1755749"/>
                  </a:lnTo>
                  <a:close/>
                </a:path>
                <a:path w="7620" h="2201545">
                  <a:moveTo>
                    <a:pt x="7556" y="1727428"/>
                  </a:moveTo>
                  <a:lnTo>
                    <a:pt x="0" y="1727428"/>
                  </a:lnTo>
                  <a:lnTo>
                    <a:pt x="0" y="1748193"/>
                  </a:lnTo>
                  <a:lnTo>
                    <a:pt x="7556" y="1748193"/>
                  </a:lnTo>
                  <a:lnTo>
                    <a:pt x="7556" y="1727428"/>
                  </a:lnTo>
                  <a:close/>
                </a:path>
                <a:path w="7620" h="2201545">
                  <a:moveTo>
                    <a:pt x="7556" y="1699107"/>
                  </a:moveTo>
                  <a:lnTo>
                    <a:pt x="0" y="1699107"/>
                  </a:lnTo>
                  <a:lnTo>
                    <a:pt x="0" y="1719872"/>
                  </a:lnTo>
                  <a:lnTo>
                    <a:pt x="7556" y="1719872"/>
                  </a:lnTo>
                  <a:lnTo>
                    <a:pt x="7556" y="1699107"/>
                  </a:lnTo>
                  <a:close/>
                </a:path>
                <a:path w="7620" h="2201545">
                  <a:moveTo>
                    <a:pt x="7556" y="1670812"/>
                  </a:moveTo>
                  <a:lnTo>
                    <a:pt x="0" y="1670812"/>
                  </a:lnTo>
                  <a:lnTo>
                    <a:pt x="0" y="1691563"/>
                  </a:lnTo>
                  <a:lnTo>
                    <a:pt x="7556" y="1691563"/>
                  </a:lnTo>
                  <a:lnTo>
                    <a:pt x="7556" y="1670812"/>
                  </a:lnTo>
                  <a:close/>
                </a:path>
                <a:path w="7620" h="2201545">
                  <a:moveTo>
                    <a:pt x="7556" y="1642478"/>
                  </a:moveTo>
                  <a:lnTo>
                    <a:pt x="0" y="1642478"/>
                  </a:lnTo>
                  <a:lnTo>
                    <a:pt x="0" y="1663242"/>
                  </a:lnTo>
                  <a:lnTo>
                    <a:pt x="7556" y="1663242"/>
                  </a:lnTo>
                  <a:lnTo>
                    <a:pt x="7556" y="1642478"/>
                  </a:lnTo>
                  <a:close/>
                </a:path>
                <a:path w="7620" h="2201545">
                  <a:moveTo>
                    <a:pt x="7556" y="1614157"/>
                  </a:moveTo>
                  <a:lnTo>
                    <a:pt x="0" y="1614157"/>
                  </a:lnTo>
                  <a:lnTo>
                    <a:pt x="0" y="1634921"/>
                  </a:lnTo>
                  <a:lnTo>
                    <a:pt x="7556" y="1634921"/>
                  </a:lnTo>
                  <a:lnTo>
                    <a:pt x="7556" y="1614157"/>
                  </a:lnTo>
                  <a:close/>
                </a:path>
                <a:path w="7620" h="2201545">
                  <a:moveTo>
                    <a:pt x="7556" y="1585849"/>
                  </a:moveTo>
                  <a:lnTo>
                    <a:pt x="0" y="1585849"/>
                  </a:lnTo>
                  <a:lnTo>
                    <a:pt x="0" y="1606600"/>
                  </a:lnTo>
                  <a:lnTo>
                    <a:pt x="7556" y="1606600"/>
                  </a:lnTo>
                  <a:lnTo>
                    <a:pt x="7556" y="1585849"/>
                  </a:lnTo>
                  <a:close/>
                </a:path>
                <a:path w="7620" h="2201545">
                  <a:moveTo>
                    <a:pt x="7556" y="1557528"/>
                  </a:moveTo>
                  <a:lnTo>
                    <a:pt x="0" y="1557528"/>
                  </a:lnTo>
                  <a:lnTo>
                    <a:pt x="0" y="1578292"/>
                  </a:lnTo>
                  <a:lnTo>
                    <a:pt x="7556" y="1578292"/>
                  </a:lnTo>
                  <a:lnTo>
                    <a:pt x="7556" y="1557528"/>
                  </a:lnTo>
                  <a:close/>
                </a:path>
                <a:path w="7620" h="2201545">
                  <a:moveTo>
                    <a:pt x="7556" y="1529194"/>
                  </a:moveTo>
                  <a:lnTo>
                    <a:pt x="0" y="1529194"/>
                  </a:lnTo>
                  <a:lnTo>
                    <a:pt x="0" y="1549958"/>
                  </a:lnTo>
                  <a:lnTo>
                    <a:pt x="7556" y="1549958"/>
                  </a:lnTo>
                  <a:lnTo>
                    <a:pt x="7556" y="1529194"/>
                  </a:lnTo>
                  <a:close/>
                </a:path>
                <a:path w="7620" h="2201545">
                  <a:moveTo>
                    <a:pt x="7556" y="1500898"/>
                  </a:moveTo>
                  <a:lnTo>
                    <a:pt x="0" y="1500898"/>
                  </a:lnTo>
                  <a:lnTo>
                    <a:pt x="0" y="1521637"/>
                  </a:lnTo>
                  <a:lnTo>
                    <a:pt x="7556" y="1521637"/>
                  </a:lnTo>
                  <a:lnTo>
                    <a:pt x="7556" y="1500898"/>
                  </a:lnTo>
                  <a:close/>
                </a:path>
                <a:path w="7620" h="2201545">
                  <a:moveTo>
                    <a:pt x="7556" y="1472565"/>
                  </a:moveTo>
                  <a:lnTo>
                    <a:pt x="0" y="1472565"/>
                  </a:lnTo>
                  <a:lnTo>
                    <a:pt x="0" y="1493329"/>
                  </a:lnTo>
                  <a:lnTo>
                    <a:pt x="7556" y="1493329"/>
                  </a:lnTo>
                  <a:lnTo>
                    <a:pt x="7556" y="1472565"/>
                  </a:lnTo>
                  <a:close/>
                </a:path>
                <a:path w="7620" h="2201545">
                  <a:moveTo>
                    <a:pt x="7556" y="1444269"/>
                  </a:moveTo>
                  <a:lnTo>
                    <a:pt x="0" y="1444269"/>
                  </a:lnTo>
                  <a:lnTo>
                    <a:pt x="0" y="1465008"/>
                  </a:lnTo>
                  <a:lnTo>
                    <a:pt x="7556" y="1465008"/>
                  </a:lnTo>
                  <a:lnTo>
                    <a:pt x="7556" y="1444269"/>
                  </a:lnTo>
                  <a:close/>
                </a:path>
                <a:path w="7620" h="2201545">
                  <a:moveTo>
                    <a:pt x="7556" y="1415923"/>
                  </a:moveTo>
                  <a:lnTo>
                    <a:pt x="0" y="1415923"/>
                  </a:lnTo>
                  <a:lnTo>
                    <a:pt x="0" y="1436687"/>
                  </a:lnTo>
                  <a:lnTo>
                    <a:pt x="7556" y="1436687"/>
                  </a:lnTo>
                  <a:lnTo>
                    <a:pt x="7556" y="1415923"/>
                  </a:lnTo>
                  <a:close/>
                </a:path>
                <a:path w="7620" h="2201545">
                  <a:moveTo>
                    <a:pt x="7556" y="1387602"/>
                  </a:moveTo>
                  <a:lnTo>
                    <a:pt x="0" y="1387602"/>
                  </a:lnTo>
                  <a:lnTo>
                    <a:pt x="0" y="1408366"/>
                  </a:lnTo>
                  <a:lnTo>
                    <a:pt x="7556" y="1408366"/>
                  </a:lnTo>
                  <a:lnTo>
                    <a:pt x="7556" y="1387602"/>
                  </a:lnTo>
                  <a:close/>
                </a:path>
                <a:path w="7620" h="2201545">
                  <a:moveTo>
                    <a:pt x="7556" y="1359306"/>
                  </a:moveTo>
                  <a:lnTo>
                    <a:pt x="0" y="1359306"/>
                  </a:lnTo>
                  <a:lnTo>
                    <a:pt x="0" y="1380058"/>
                  </a:lnTo>
                  <a:lnTo>
                    <a:pt x="7556" y="1380058"/>
                  </a:lnTo>
                  <a:lnTo>
                    <a:pt x="7556" y="1359306"/>
                  </a:lnTo>
                  <a:close/>
                </a:path>
                <a:path w="7620" h="2201545">
                  <a:moveTo>
                    <a:pt x="7556" y="1330972"/>
                  </a:moveTo>
                  <a:lnTo>
                    <a:pt x="0" y="1330972"/>
                  </a:lnTo>
                  <a:lnTo>
                    <a:pt x="0" y="1351737"/>
                  </a:lnTo>
                  <a:lnTo>
                    <a:pt x="7556" y="1351737"/>
                  </a:lnTo>
                  <a:lnTo>
                    <a:pt x="7556" y="1330972"/>
                  </a:lnTo>
                  <a:close/>
                </a:path>
                <a:path w="7620" h="2201545">
                  <a:moveTo>
                    <a:pt x="7556" y="1302651"/>
                  </a:moveTo>
                  <a:lnTo>
                    <a:pt x="0" y="1302651"/>
                  </a:lnTo>
                  <a:lnTo>
                    <a:pt x="0" y="1323416"/>
                  </a:lnTo>
                  <a:lnTo>
                    <a:pt x="7556" y="1323416"/>
                  </a:lnTo>
                  <a:lnTo>
                    <a:pt x="7556" y="1302651"/>
                  </a:lnTo>
                  <a:close/>
                </a:path>
                <a:path w="7620" h="2201545">
                  <a:moveTo>
                    <a:pt x="7556" y="1274330"/>
                  </a:moveTo>
                  <a:lnTo>
                    <a:pt x="0" y="1274330"/>
                  </a:lnTo>
                  <a:lnTo>
                    <a:pt x="0" y="1295095"/>
                  </a:lnTo>
                  <a:lnTo>
                    <a:pt x="7556" y="1295095"/>
                  </a:lnTo>
                  <a:lnTo>
                    <a:pt x="7556" y="1274330"/>
                  </a:lnTo>
                  <a:close/>
                </a:path>
                <a:path w="7620" h="2201545">
                  <a:moveTo>
                    <a:pt x="7556" y="1246022"/>
                  </a:moveTo>
                  <a:lnTo>
                    <a:pt x="0" y="1246022"/>
                  </a:lnTo>
                  <a:lnTo>
                    <a:pt x="0" y="1266786"/>
                  </a:lnTo>
                  <a:lnTo>
                    <a:pt x="7556" y="1266786"/>
                  </a:lnTo>
                  <a:lnTo>
                    <a:pt x="7556" y="1246022"/>
                  </a:lnTo>
                  <a:close/>
                </a:path>
                <a:path w="7620" h="2201545">
                  <a:moveTo>
                    <a:pt x="7556" y="1217714"/>
                  </a:moveTo>
                  <a:lnTo>
                    <a:pt x="0" y="1217714"/>
                  </a:lnTo>
                  <a:lnTo>
                    <a:pt x="0" y="1238465"/>
                  </a:lnTo>
                  <a:lnTo>
                    <a:pt x="7556" y="1238465"/>
                  </a:lnTo>
                  <a:lnTo>
                    <a:pt x="7556" y="1217714"/>
                  </a:lnTo>
                  <a:close/>
                </a:path>
                <a:path w="7620" h="2201545">
                  <a:moveTo>
                    <a:pt x="7556" y="1189393"/>
                  </a:moveTo>
                  <a:lnTo>
                    <a:pt x="0" y="1189393"/>
                  </a:lnTo>
                  <a:lnTo>
                    <a:pt x="0" y="1210144"/>
                  </a:lnTo>
                  <a:lnTo>
                    <a:pt x="7556" y="1210144"/>
                  </a:lnTo>
                  <a:lnTo>
                    <a:pt x="7556" y="1189393"/>
                  </a:lnTo>
                  <a:close/>
                </a:path>
                <a:path w="7620" h="2201545">
                  <a:moveTo>
                    <a:pt x="7556" y="1161059"/>
                  </a:moveTo>
                  <a:lnTo>
                    <a:pt x="0" y="1161059"/>
                  </a:lnTo>
                  <a:lnTo>
                    <a:pt x="0" y="1181823"/>
                  </a:lnTo>
                  <a:lnTo>
                    <a:pt x="7556" y="1181823"/>
                  </a:lnTo>
                  <a:lnTo>
                    <a:pt x="7556" y="1161059"/>
                  </a:lnTo>
                  <a:close/>
                </a:path>
                <a:path w="7620" h="2201545">
                  <a:moveTo>
                    <a:pt x="7556" y="1132738"/>
                  </a:moveTo>
                  <a:lnTo>
                    <a:pt x="0" y="1132738"/>
                  </a:lnTo>
                  <a:lnTo>
                    <a:pt x="0" y="1153502"/>
                  </a:lnTo>
                  <a:lnTo>
                    <a:pt x="7556" y="1153502"/>
                  </a:lnTo>
                  <a:lnTo>
                    <a:pt x="7556" y="1132738"/>
                  </a:lnTo>
                  <a:close/>
                </a:path>
                <a:path w="7620" h="2201545">
                  <a:moveTo>
                    <a:pt x="7556" y="1104430"/>
                  </a:moveTo>
                  <a:lnTo>
                    <a:pt x="0" y="1104430"/>
                  </a:lnTo>
                  <a:lnTo>
                    <a:pt x="0" y="1125194"/>
                  </a:lnTo>
                  <a:lnTo>
                    <a:pt x="7556" y="1125194"/>
                  </a:lnTo>
                  <a:lnTo>
                    <a:pt x="7556" y="1104430"/>
                  </a:lnTo>
                  <a:close/>
                </a:path>
                <a:path w="7620" h="2201545">
                  <a:moveTo>
                    <a:pt x="7556" y="1076109"/>
                  </a:moveTo>
                  <a:lnTo>
                    <a:pt x="0" y="1076109"/>
                  </a:lnTo>
                  <a:lnTo>
                    <a:pt x="0" y="1096860"/>
                  </a:lnTo>
                  <a:lnTo>
                    <a:pt x="7556" y="1096860"/>
                  </a:lnTo>
                  <a:lnTo>
                    <a:pt x="7556" y="1076109"/>
                  </a:lnTo>
                  <a:close/>
                </a:path>
                <a:path w="7620" h="2201545">
                  <a:moveTo>
                    <a:pt x="7556" y="1047788"/>
                  </a:moveTo>
                  <a:lnTo>
                    <a:pt x="0" y="1047788"/>
                  </a:lnTo>
                  <a:lnTo>
                    <a:pt x="0" y="1068552"/>
                  </a:lnTo>
                  <a:lnTo>
                    <a:pt x="7556" y="1068552"/>
                  </a:lnTo>
                  <a:lnTo>
                    <a:pt x="7556" y="1047788"/>
                  </a:lnTo>
                  <a:close/>
                </a:path>
                <a:path w="7620" h="2201545">
                  <a:moveTo>
                    <a:pt x="7556" y="1019467"/>
                  </a:moveTo>
                  <a:lnTo>
                    <a:pt x="0" y="1019467"/>
                  </a:lnTo>
                  <a:lnTo>
                    <a:pt x="0" y="1040231"/>
                  </a:lnTo>
                  <a:lnTo>
                    <a:pt x="7556" y="1040231"/>
                  </a:lnTo>
                  <a:lnTo>
                    <a:pt x="7556" y="1019467"/>
                  </a:lnTo>
                  <a:close/>
                </a:path>
                <a:path w="7620" h="2201545">
                  <a:moveTo>
                    <a:pt x="7556" y="991158"/>
                  </a:moveTo>
                  <a:lnTo>
                    <a:pt x="0" y="991158"/>
                  </a:lnTo>
                  <a:lnTo>
                    <a:pt x="0" y="1011923"/>
                  </a:lnTo>
                  <a:lnTo>
                    <a:pt x="7556" y="1011923"/>
                  </a:lnTo>
                  <a:lnTo>
                    <a:pt x="7556" y="991158"/>
                  </a:lnTo>
                  <a:close/>
                </a:path>
                <a:path w="7620" h="2201545">
                  <a:moveTo>
                    <a:pt x="7556" y="962837"/>
                  </a:moveTo>
                  <a:lnTo>
                    <a:pt x="0" y="962837"/>
                  </a:lnTo>
                  <a:lnTo>
                    <a:pt x="0" y="983602"/>
                  </a:lnTo>
                  <a:lnTo>
                    <a:pt x="7556" y="983602"/>
                  </a:lnTo>
                  <a:lnTo>
                    <a:pt x="7556" y="962837"/>
                  </a:lnTo>
                  <a:close/>
                </a:path>
                <a:path w="7620" h="2201545">
                  <a:moveTo>
                    <a:pt x="7556" y="934529"/>
                  </a:moveTo>
                  <a:lnTo>
                    <a:pt x="0" y="934529"/>
                  </a:lnTo>
                  <a:lnTo>
                    <a:pt x="0" y="955268"/>
                  </a:lnTo>
                  <a:lnTo>
                    <a:pt x="7556" y="955268"/>
                  </a:lnTo>
                  <a:lnTo>
                    <a:pt x="7556" y="934529"/>
                  </a:lnTo>
                  <a:close/>
                </a:path>
                <a:path w="7620" h="2201545">
                  <a:moveTo>
                    <a:pt x="7556" y="906195"/>
                  </a:moveTo>
                  <a:lnTo>
                    <a:pt x="0" y="906195"/>
                  </a:lnTo>
                  <a:lnTo>
                    <a:pt x="0" y="926960"/>
                  </a:lnTo>
                  <a:lnTo>
                    <a:pt x="7556" y="926960"/>
                  </a:lnTo>
                  <a:lnTo>
                    <a:pt x="7556" y="906195"/>
                  </a:lnTo>
                  <a:close/>
                </a:path>
                <a:path w="7620" h="2201545">
                  <a:moveTo>
                    <a:pt x="7556" y="877900"/>
                  </a:moveTo>
                  <a:lnTo>
                    <a:pt x="0" y="877900"/>
                  </a:lnTo>
                  <a:lnTo>
                    <a:pt x="0" y="898639"/>
                  </a:lnTo>
                  <a:lnTo>
                    <a:pt x="7556" y="898639"/>
                  </a:lnTo>
                  <a:lnTo>
                    <a:pt x="7556" y="877900"/>
                  </a:lnTo>
                  <a:close/>
                </a:path>
                <a:path w="7620" h="2201545">
                  <a:moveTo>
                    <a:pt x="7556" y="849566"/>
                  </a:moveTo>
                  <a:lnTo>
                    <a:pt x="0" y="849566"/>
                  </a:lnTo>
                  <a:lnTo>
                    <a:pt x="0" y="870318"/>
                  </a:lnTo>
                  <a:lnTo>
                    <a:pt x="7556" y="870318"/>
                  </a:lnTo>
                  <a:lnTo>
                    <a:pt x="7556" y="849566"/>
                  </a:lnTo>
                  <a:close/>
                </a:path>
                <a:path w="7620" h="2201545">
                  <a:moveTo>
                    <a:pt x="7556" y="821232"/>
                  </a:moveTo>
                  <a:lnTo>
                    <a:pt x="0" y="821232"/>
                  </a:lnTo>
                  <a:lnTo>
                    <a:pt x="0" y="841997"/>
                  </a:lnTo>
                  <a:lnTo>
                    <a:pt x="7556" y="841997"/>
                  </a:lnTo>
                  <a:lnTo>
                    <a:pt x="7556" y="821232"/>
                  </a:lnTo>
                  <a:close/>
                </a:path>
                <a:path w="7620" h="2201545">
                  <a:moveTo>
                    <a:pt x="7556" y="792937"/>
                  </a:moveTo>
                  <a:lnTo>
                    <a:pt x="0" y="792937"/>
                  </a:lnTo>
                  <a:lnTo>
                    <a:pt x="0" y="813689"/>
                  </a:lnTo>
                  <a:lnTo>
                    <a:pt x="7556" y="813689"/>
                  </a:lnTo>
                  <a:lnTo>
                    <a:pt x="7556" y="792937"/>
                  </a:lnTo>
                  <a:close/>
                </a:path>
                <a:path w="7620" h="2201545">
                  <a:moveTo>
                    <a:pt x="7556" y="764603"/>
                  </a:moveTo>
                  <a:lnTo>
                    <a:pt x="0" y="764603"/>
                  </a:lnTo>
                  <a:lnTo>
                    <a:pt x="0" y="785368"/>
                  </a:lnTo>
                  <a:lnTo>
                    <a:pt x="7556" y="785368"/>
                  </a:lnTo>
                  <a:lnTo>
                    <a:pt x="7556" y="764603"/>
                  </a:lnTo>
                  <a:close/>
                </a:path>
                <a:path w="7620" h="2201545">
                  <a:moveTo>
                    <a:pt x="7556" y="736307"/>
                  </a:moveTo>
                  <a:lnTo>
                    <a:pt x="0" y="736307"/>
                  </a:lnTo>
                  <a:lnTo>
                    <a:pt x="0" y="757059"/>
                  </a:lnTo>
                  <a:lnTo>
                    <a:pt x="7556" y="757059"/>
                  </a:lnTo>
                  <a:lnTo>
                    <a:pt x="7556" y="736307"/>
                  </a:lnTo>
                  <a:close/>
                </a:path>
                <a:path w="7620" h="2201545">
                  <a:moveTo>
                    <a:pt x="7556" y="707974"/>
                  </a:moveTo>
                  <a:lnTo>
                    <a:pt x="0" y="707974"/>
                  </a:lnTo>
                  <a:lnTo>
                    <a:pt x="0" y="728726"/>
                  </a:lnTo>
                  <a:lnTo>
                    <a:pt x="7556" y="728726"/>
                  </a:lnTo>
                  <a:lnTo>
                    <a:pt x="7556" y="707974"/>
                  </a:lnTo>
                  <a:close/>
                </a:path>
                <a:path w="7620" h="2201545">
                  <a:moveTo>
                    <a:pt x="7556" y="679653"/>
                  </a:moveTo>
                  <a:lnTo>
                    <a:pt x="0" y="679653"/>
                  </a:lnTo>
                  <a:lnTo>
                    <a:pt x="0" y="700405"/>
                  </a:lnTo>
                  <a:lnTo>
                    <a:pt x="7556" y="700405"/>
                  </a:lnTo>
                  <a:lnTo>
                    <a:pt x="7556" y="679653"/>
                  </a:lnTo>
                  <a:close/>
                </a:path>
                <a:path w="7620" h="2201545">
                  <a:moveTo>
                    <a:pt x="7556" y="651344"/>
                  </a:moveTo>
                  <a:lnTo>
                    <a:pt x="0" y="651344"/>
                  </a:lnTo>
                  <a:lnTo>
                    <a:pt x="0" y="672096"/>
                  </a:lnTo>
                  <a:lnTo>
                    <a:pt x="7556" y="672096"/>
                  </a:lnTo>
                  <a:lnTo>
                    <a:pt x="7556" y="651344"/>
                  </a:lnTo>
                  <a:close/>
                </a:path>
                <a:path w="7620" h="2201545">
                  <a:moveTo>
                    <a:pt x="7556" y="623023"/>
                  </a:moveTo>
                  <a:lnTo>
                    <a:pt x="0" y="623023"/>
                  </a:lnTo>
                  <a:lnTo>
                    <a:pt x="0" y="643775"/>
                  </a:lnTo>
                  <a:lnTo>
                    <a:pt x="7556" y="643775"/>
                  </a:lnTo>
                  <a:lnTo>
                    <a:pt x="7556" y="623023"/>
                  </a:lnTo>
                  <a:close/>
                </a:path>
                <a:path w="7620" h="2201545">
                  <a:moveTo>
                    <a:pt x="7556" y="594690"/>
                  </a:moveTo>
                  <a:lnTo>
                    <a:pt x="0" y="594690"/>
                  </a:lnTo>
                  <a:lnTo>
                    <a:pt x="0" y="615454"/>
                  </a:lnTo>
                  <a:lnTo>
                    <a:pt x="7556" y="615454"/>
                  </a:lnTo>
                  <a:lnTo>
                    <a:pt x="7556" y="594690"/>
                  </a:lnTo>
                  <a:close/>
                </a:path>
                <a:path w="7620" h="2201545">
                  <a:moveTo>
                    <a:pt x="7556" y="566381"/>
                  </a:moveTo>
                  <a:lnTo>
                    <a:pt x="0" y="566381"/>
                  </a:lnTo>
                  <a:lnTo>
                    <a:pt x="0" y="587133"/>
                  </a:lnTo>
                  <a:lnTo>
                    <a:pt x="7556" y="587133"/>
                  </a:lnTo>
                  <a:lnTo>
                    <a:pt x="7556" y="566381"/>
                  </a:lnTo>
                  <a:close/>
                </a:path>
                <a:path w="7620" h="2201545">
                  <a:moveTo>
                    <a:pt x="7556" y="538060"/>
                  </a:moveTo>
                  <a:lnTo>
                    <a:pt x="0" y="538060"/>
                  </a:lnTo>
                  <a:lnTo>
                    <a:pt x="0" y="558825"/>
                  </a:lnTo>
                  <a:lnTo>
                    <a:pt x="7556" y="558825"/>
                  </a:lnTo>
                  <a:lnTo>
                    <a:pt x="7556" y="538060"/>
                  </a:lnTo>
                  <a:close/>
                </a:path>
                <a:path w="7620" h="2201545">
                  <a:moveTo>
                    <a:pt x="7556" y="509752"/>
                  </a:moveTo>
                  <a:lnTo>
                    <a:pt x="0" y="509752"/>
                  </a:lnTo>
                  <a:lnTo>
                    <a:pt x="0" y="530504"/>
                  </a:lnTo>
                  <a:lnTo>
                    <a:pt x="7556" y="530504"/>
                  </a:lnTo>
                  <a:lnTo>
                    <a:pt x="7556" y="509752"/>
                  </a:lnTo>
                  <a:close/>
                </a:path>
                <a:path w="7620" h="2201545">
                  <a:moveTo>
                    <a:pt x="7556" y="481418"/>
                  </a:moveTo>
                  <a:lnTo>
                    <a:pt x="0" y="481418"/>
                  </a:lnTo>
                  <a:lnTo>
                    <a:pt x="0" y="502183"/>
                  </a:lnTo>
                  <a:lnTo>
                    <a:pt x="7556" y="502183"/>
                  </a:lnTo>
                  <a:lnTo>
                    <a:pt x="7556" y="481418"/>
                  </a:lnTo>
                  <a:close/>
                </a:path>
                <a:path w="7620" h="2201545">
                  <a:moveTo>
                    <a:pt x="7556" y="453097"/>
                  </a:moveTo>
                  <a:lnTo>
                    <a:pt x="0" y="453097"/>
                  </a:lnTo>
                  <a:lnTo>
                    <a:pt x="0" y="473862"/>
                  </a:lnTo>
                  <a:lnTo>
                    <a:pt x="7556" y="473862"/>
                  </a:lnTo>
                  <a:lnTo>
                    <a:pt x="7556" y="453097"/>
                  </a:lnTo>
                  <a:close/>
                </a:path>
                <a:path w="7620" h="2201545">
                  <a:moveTo>
                    <a:pt x="7556" y="424802"/>
                  </a:moveTo>
                  <a:lnTo>
                    <a:pt x="0" y="424802"/>
                  </a:lnTo>
                  <a:lnTo>
                    <a:pt x="0" y="445541"/>
                  </a:lnTo>
                  <a:lnTo>
                    <a:pt x="7556" y="445541"/>
                  </a:lnTo>
                  <a:lnTo>
                    <a:pt x="7556" y="424802"/>
                  </a:lnTo>
                  <a:close/>
                </a:path>
                <a:path w="7620" h="2201545">
                  <a:moveTo>
                    <a:pt x="7556" y="396468"/>
                  </a:moveTo>
                  <a:lnTo>
                    <a:pt x="0" y="396468"/>
                  </a:lnTo>
                  <a:lnTo>
                    <a:pt x="0" y="417233"/>
                  </a:lnTo>
                  <a:lnTo>
                    <a:pt x="7556" y="417233"/>
                  </a:lnTo>
                  <a:lnTo>
                    <a:pt x="7556" y="396468"/>
                  </a:lnTo>
                  <a:close/>
                </a:path>
                <a:path w="7620" h="2201545">
                  <a:moveTo>
                    <a:pt x="7556" y="368134"/>
                  </a:moveTo>
                  <a:lnTo>
                    <a:pt x="0" y="368134"/>
                  </a:lnTo>
                  <a:lnTo>
                    <a:pt x="0" y="388899"/>
                  </a:lnTo>
                  <a:lnTo>
                    <a:pt x="7556" y="388899"/>
                  </a:lnTo>
                  <a:lnTo>
                    <a:pt x="7556" y="368134"/>
                  </a:lnTo>
                  <a:close/>
                </a:path>
                <a:path w="7620" h="2201545">
                  <a:moveTo>
                    <a:pt x="7556" y="141605"/>
                  </a:moveTo>
                  <a:lnTo>
                    <a:pt x="0" y="141605"/>
                  </a:lnTo>
                  <a:lnTo>
                    <a:pt x="0" y="162356"/>
                  </a:lnTo>
                  <a:lnTo>
                    <a:pt x="7556" y="162356"/>
                  </a:lnTo>
                  <a:lnTo>
                    <a:pt x="7556" y="141605"/>
                  </a:lnTo>
                  <a:close/>
                </a:path>
                <a:path w="7620" h="2201545">
                  <a:moveTo>
                    <a:pt x="7556" y="113284"/>
                  </a:moveTo>
                  <a:lnTo>
                    <a:pt x="0" y="113284"/>
                  </a:lnTo>
                  <a:lnTo>
                    <a:pt x="0" y="134035"/>
                  </a:lnTo>
                  <a:lnTo>
                    <a:pt x="7556" y="134035"/>
                  </a:lnTo>
                  <a:lnTo>
                    <a:pt x="7556" y="113284"/>
                  </a:lnTo>
                  <a:close/>
                </a:path>
                <a:path w="7620" h="2201545">
                  <a:moveTo>
                    <a:pt x="7556" y="84963"/>
                  </a:moveTo>
                  <a:lnTo>
                    <a:pt x="0" y="84963"/>
                  </a:lnTo>
                  <a:lnTo>
                    <a:pt x="0" y="105727"/>
                  </a:lnTo>
                  <a:lnTo>
                    <a:pt x="7556" y="105727"/>
                  </a:lnTo>
                  <a:lnTo>
                    <a:pt x="7556" y="84963"/>
                  </a:lnTo>
                  <a:close/>
                </a:path>
                <a:path w="7620" h="2201545">
                  <a:moveTo>
                    <a:pt x="7556" y="56642"/>
                  </a:moveTo>
                  <a:lnTo>
                    <a:pt x="0" y="56642"/>
                  </a:lnTo>
                  <a:lnTo>
                    <a:pt x="0" y="77406"/>
                  </a:lnTo>
                  <a:lnTo>
                    <a:pt x="7556" y="77406"/>
                  </a:lnTo>
                  <a:lnTo>
                    <a:pt x="7556" y="56642"/>
                  </a:lnTo>
                  <a:close/>
                </a:path>
                <a:path w="7620" h="2201545">
                  <a:moveTo>
                    <a:pt x="7556" y="28321"/>
                  </a:moveTo>
                  <a:lnTo>
                    <a:pt x="0" y="28321"/>
                  </a:lnTo>
                  <a:lnTo>
                    <a:pt x="0" y="49085"/>
                  </a:lnTo>
                  <a:lnTo>
                    <a:pt x="7556" y="49085"/>
                  </a:lnTo>
                  <a:lnTo>
                    <a:pt x="7556" y="28321"/>
                  </a:lnTo>
                  <a:close/>
                </a:path>
                <a:path w="7620" h="2201545">
                  <a:moveTo>
                    <a:pt x="7556" y="0"/>
                  </a:moveTo>
                  <a:lnTo>
                    <a:pt x="0" y="0"/>
                  </a:lnTo>
                  <a:lnTo>
                    <a:pt x="0" y="20764"/>
                  </a:lnTo>
                  <a:lnTo>
                    <a:pt x="7556" y="20764"/>
                  </a:lnTo>
                  <a:lnTo>
                    <a:pt x="75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3112592" y="4877562"/>
              <a:ext cx="1691639" cy="1182370"/>
            </a:xfrm>
            <a:custGeom>
              <a:avLst/>
              <a:gdLst/>
              <a:ahLst/>
              <a:cxnLst/>
              <a:rect l="l" t="t" r="r" b="b"/>
              <a:pathLst>
                <a:path w="1691639" h="1182370">
                  <a:moveTo>
                    <a:pt x="20764" y="151028"/>
                  </a:moveTo>
                  <a:lnTo>
                    <a:pt x="0" y="151028"/>
                  </a:lnTo>
                  <a:lnTo>
                    <a:pt x="0" y="158584"/>
                  </a:lnTo>
                  <a:lnTo>
                    <a:pt x="20764" y="158584"/>
                  </a:lnTo>
                  <a:lnTo>
                    <a:pt x="20764" y="151028"/>
                  </a:lnTo>
                  <a:close/>
                </a:path>
                <a:path w="1691639" h="1182370">
                  <a:moveTo>
                    <a:pt x="49072" y="151028"/>
                  </a:moveTo>
                  <a:lnTo>
                    <a:pt x="28321" y="151028"/>
                  </a:lnTo>
                  <a:lnTo>
                    <a:pt x="28321" y="158584"/>
                  </a:lnTo>
                  <a:lnTo>
                    <a:pt x="49072" y="158584"/>
                  </a:lnTo>
                  <a:lnTo>
                    <a:pt x="49072" y="151028"/>
                  </a:lnTo>
                  <a:close/>
                </a:path>
                <a:path w="1691639" h="1182370">
                  <a:moveTo>
                    <a:pt x="77393" y="151028"/>
                  </a:moveTo>
                  <a:lnTo>
                    <a:pt x="56642" y="151028"/>
                  </a:lnTo>
                  <a:lnTo>
                    <a:pt x="56642" y="158584"/>
                  </a:lnTo>
                  <a:lnTo>
                    <a:pt x="77393" y="158584"/>
                  </a:lnTo>
                  <a:lnTo>
                    <a:pt x="77393" y="151028"/>
                  </a:lnTo>
                  <a:close/>
                </a:path>
                <a:path w="1691639" h="1182370">
                  <a:moveTo>
                    <a:pt x="105727" y="151028"/>
                  </a:moveTo>
                  <a:lnTo>
                    <a:pt x="84963" y="151028"/>
                  </a:lnTo>
                  <a:lnTo>
                    <a:pt x="84963" y="158584"/>
                  </a:lnTo>
                  <a:lnTo>
                    <a:pt x="105727" y="158584"/>
                  </a:lnTo>
                  <a:lnTo>
                    <a:pt x="105727" y="151028"/>
                  </a:lnTo>
                  <a:close/>
                </a:path>
                <a:path w="1691639" h="1182370">
                  <a:moveTo>
                    <a:pt x="134035" y="151028"/>
                  </a:moveTo>
                  <a:lnTo>
                    <a:pt x="113271" y="151028"/>
                  </a:lnTo>
                  <a:lnTo>
                    <a:pt x="113271" y="158584"/>
                  </a:lnTo>
                  <a:lnTo>
                    <a:pt x="134035" y="158584"/>
                  </a:lnTo>
                  <a:lnTo>
                    <a:pt x="134035" y="151028"/>
                  </a:lnTo>
                  <a:close/>
                </a:path>
                <a:path w="1691639" h="1182370">
                  <a:moveTo>
                    <a:pt x="162356" y="151028"/>
                  </a:moveTo>
                  <a:lnTo>
                    <a:pt x="141592" y="151028"/>
                  </a:lnTo>
                  <a:lnTo>
                    <a:pt x="141592" y="158584"/>
                  </a:lnTo>
                  <a:lnTo>
                    <a:pt x="162356" y="158584"/>
                  </a:lnTo>
                  <a:lnTo>
                    <a:pt x="162356" y="151028"/>
                  </a:lnTo>
                  <a:close/>
                </a:path>
                <a:path w="1691639" h="1182370">
                  <a:moveTo>
                    <a:pt x="190665" y="151028"/>
                  </a:moveTo>
                  <a:lnTo>
                    <a:pt x="169900" y="151028"/>
                  </a:lnTo>
                  <a:lnTo>
                    <a:pt x="169900" y="158584"/>
                  </a:lnTo>
                  <a:lnTo>
                    <a:pt x="190665" y="158584"/>
                  </a:lnTo>
                  <a:lnTo>
                    <a:pt x="190665" y="151028"/>
                  </a:lnTo>
                  <a:close/>
                </a:path>
                <a:path w="1691639" h="1182370">
                  <a:moveTo>
                    <a:pt x="218998" y="151028"/>
                  </a:moveTo>
                  <a:lnTo>
                    <a:pt x="198234" y="151028"/>
                  </a:lnTo>
                  <a:lnTo>
                    <a:pt x="198234" y="158584"/>
                  </a:lnTo>
                  <a:lnTo>
                    <a:pt x="218998" y="158584"/>
                  </a:lnTo>
                  <a:lnTo>
                    <a:pt x="218998" y="151028"/>
                  </a:lnTo>
                  <a:close/>
                </a:path>
                <a:path w="1691639" h="1182370">
                  <a:moveTo>
                    <a:pt x="247294" y="151028"/>
                  </a:moveTo>
                  <a:lnTo>
                    <a:pt x="226542" y="151028"/>
                  </a:lnTo>
                  <a:lnTo>
                    <a:pt x="226542" y="158584"/>
                  </a:lnTo>
                  <a:lnTo>
                    <a:pt x="247294" y="158584"/>
                  </a:lnTo>
                  <a:lnTo>
                    <a:pt x="247294" y="151028"/>
                  </a:lnTo>
                  <a:close/>
                </a:path>
                <a:path w="1691639" h="1182370">
                  <a:moveTo>
                    <a:pt x="275628" y="151028"/>
                  </a:moveTo>
                  <a:lnTo>
                    <a:pt x="254863" y="151028"/>
                  </a:lnTo>
                  <a:lnTo>
                    <a:pt x="254863" y="158584"/>
                  </a:lnTo>
                  <a:lnTo>
                    <a:pt x="275628" y="158584"/>
                  </a:lnTo>
                  <a:lnTo>
                    <a:pt x="275628" y="151028"/>
                  </a:lnTo>
                  <a:close/>
                </a:path>
                <a:path w="1691639" h="1182370">
                  <a:moveTo>
                    <a:pt x="303949" y="151028"/>
                  </a:moveTo>
                  <a:lnTo>
                    <a:pt x="283197" y="151028"/>
                  </a:lnTo>
                  <a:lnTo>
                    <a:pt x="283197" y="158584"/>
                  </a:lnTo>
                  <a:lnTo>
                    <a:pt x="303949" y="158584"/>
                  </a:lnTo>
                  <a:lnTo>
                    <a:pt x="303949" y="151028"/>
                  </a:lnTo>
                  <a:close/>
                </a:path>
                <a:path w="1691639" h="1182370">
                  <a:moveTo>
                    <a:pt x="332257" y="151028"/>
                  </a:moveTo>
                  <a:lnTo>
                    <a:pt x="311505" y="151028"/>
                  </a:lnTo>
                  <a:lnTo>
                    <a:pt x="311505" y="158584"/>
                  </a:lnTo>
                  <a:lnTo>
                    <a:pt x="332257" y="158584"/>
                  </a:lnTo>
                  <a:lnTo>
                    <a:pt x="332257" y="151028"/>
                  </a:lnTo>
                  <a:close/>
                </a:path>
                <a:path w="1691639" h="1182370">
                  <a:moveTo>
                    <a:pt x="360591" y="151028"/>
                  </a:moveTo>
                  <a:lnTo>
                    <a:pt x="339826" y="151028"/>
                  </a:lnTo>
                  <a:lnTo>
                    <a:pt x="339826" y="158584"/>
                  </a:lnTo>
                  <a:lnTo>
                    <a:pt x="360591" y="158584"/>
                  </a:lnTo>
                  <a:lnTo>
                    <a:pt x="360591" y="151028"/>
                  </a:lnTo>
                  <a:close/>
                </a:path>
                <a:path w="1691639" h="1182370">
                  <a:moveTo>
                    <a:pt x="388886" y="151028"/>
                  </a:moveTo>
                  <a:lnTo>
                    <a:pt x="368134" y="151028"/>
                  </a:lnTo>
                  <a:lnTo>
                    <a:pt x="368134" y="158584"/>
                  </a:lnTo>
                  <a:lnTo>
                    <a:pt x="388886" y="158584"/>
                  </a:lnTo>
                  <a:lnTo>
                    <a:pt x="388886" y="151028"/>
                  </a:lnTo>
                  <a:close/>
                </a:path>
                <a:path w="1691639" h="1182370">
                  <a:moveTo>
                    <a:pt x="417220" y="151028"/>
                  </a:moveTo>
                  <a:lnTo>
                    <a:pt x="396468" y="151028"/>
                  </a:lnTo>
                  <a:lnTo>
                    <a:pt x="396468" y="158584"/>
                  </a:lnTo>
                  <a:lnTo>
                    <a:pt x="417220" y="158584"/>
                  </a:lnTo>
                  <a:lnTo>
                    <a:pt x="417220" y="151028"/>
                  </a:lnTo>
                  <a:close/>
                </a:path>
                <a:path w="1691639" h="1182370">
                  <a:moveTo>
                    <a:pt x="445541" y="151028"/>
                  </a:moveTo>
                  <a:lnTo>
                    <a:pt x="424776" y="151028"/>
                  </a:lnTo>
                  <a:lnTo>
                    <a:pt x="424776" y="158584"/>
                  </a:lnTo>
                  <a:lnTo>
                    <a:pt x="445541" y="158584"/>
                  </a:lnTo>
                  <a:lnTo>
                    <a:pt x="445541" y="151028"/>
                  </a:lnTo>
                  <a:close/>
                </a:path>
                <a:path w="1691639" h="1182370">
                  <a:moveTo>
                    <a:pt x="473849" y="151028"/>
                  </a:moveTo>
                  <a:lnTo>
                    <a:pt x="453097" y="151028"/>
                  </a:lnTo>
                  <a:lnTo>
                    <a:pt x="453097" y="158584"/>
                  </a:lnTo>
                  <a:lnTo>
                    <a:pt x="473849" y="158584"/>
                  </a:lnTo>
                  <a:lnTo>
                    <a:pt x="473849" y="151028"/>
                  </a:lnTo>
                  <a:close/>
                </a:path>
                <a:path w="1691639" h="1182370">
                  <a:moveTo>
                    <a:pt x="502170" y="151028"/>
                  </a:moveTo>
                  <a:lnTo>
                    <a:pt x="481406" y="151028"/>
                  </a:lnTo>
                  <a:lnTo>
                    <a:pt x="481406" y="158584"/>
                  </a:lnTo>
                  <a:lnTo>
                    <a:pt x="502170" y="158584"/>
                  </a:lnTo>
                  <a:lnTo>
                    <a:pt x="502170" y="151028"/>
                  </a:lnTo>
                  <a:close/>
                </a:path>
                <a:path w="1691639" h="1182370">
                  <a:moveTo>
                    <a:pt x="530504" y="151028"/>
                  </a:moveTo>
                  <a:lnTo>
                    <a:pt x="509739" y="151028"/>
                  </a:lnTo>
                  <a:lnTo>
                    <a:pt x="509739" y="158584"/>
                  </a:lnTo>
                  <a:lnTo>
                    <a:pt x="530504" y="158584"/>
                  </a:lnTo>
                  <a:lnTo>
                    <a:pt x="530504" y="151028"/>
                  </a:lnTo>
                  <a:close/>
                </a:path>
                <a:path w="1691639" h="1182370">
                  <a:moveTo>
                    <a:pt x="558812" y="151028"/>
                  </a:moveTo>
                  <a:lnTo>
                    <a:pt x="538060" y="151028"/>
                  </a:lnTo>
                  <a:lnTo>
                    <a:pt x="538060" y="158584"/>
                  </a:lnTo>
                  <a:lnTo>
                    <a:pt x="558812" y="158584"/>
                  </a:lnTo>
                  <a:lnTo>
                    <a:pt x="558812" y="151028"/>
                  </a:lnTo>
                  <a:close/>
                </a:path>
                <a:path w="1691639" h="1182370">
                  <a:moveTo>
                    <a:pt x="587133" y="151028"/>
                  </a:moveTo>
                  <a:lnTo>
                    <a:pt x="566369" y="151028"/>
                  </a:lnTo>
                  <a:lnTo>
                    <a:pt x="566369" y="158584"/>
                  </a:lnTo>
                  <a:lnTo>
                    <a:pt x="587133" y="158584"/>
                  </a:lnTo>
                  <a:lnTo>
                    <a:pt x="587133" y="151028"/>
                  </a:lnTo>
                  <a:close/>
                </a:path>
                <a:path w="1691639" h="1182370">
                  <a:moveTo>
                    <a:pt x="615442" y="151028"/>
                  </a:moveTo>
                  <a:lnTo>
                    <a:pt x="594690" y="151028"/>
                  </a:lnTo>
                  <a:lnTo>
                    <a:pt x="594690" y="158584"/>
                  </a:lnTo>
                  <a:lnTo>
                    <a:pt x="615442" y="158584"/>
                  </a:lnTo>
                  <a:lnTo>
                    <a:pt x="615442" y="151028"/>
                  </a:lnTo>
                  <a:close/>
                </a:path>
                <a:path w="1691639" h="1182370">
                  <a:moveTo>
                    <a:pt x="643775" y="151028"/>
                  </a:moveTo>
                  <a:lnTo>
                    <a:pt x="623011" y="151028"/>
                  </a:lnTo>
                  <a:lnTo>
                    <a:pt x="623011" y="158584"/>
                  </a:lnTo>
                  <a:lnTo>
                    <a:pt x="643775" y="158584"/>
                  </a:lnTo>
                  <a:lnTo>
                    <a:pt x="643775" y="151028"/>
                  </a:lnTo>
                  <a:close/>
                </a:path>
                <a:path w="1691639" h="1182370">
                  <a:moveTo>
                    <a:pt x="672096" y="151028"/>
                  </a:moveTo>
                  <a:lnTo>
                    <a:pt x="651332" y="151028"/>
                  </a:lnTo>
                  <a:lnTo>
                    <a:pt x="651332" y="158584"/>
                  </a:lnTo>
                  <a:lnTo>
                    <a:pt x="672096" y="158584"/>
                  </a:lnTo>
                  <a:lnTo>
                    <a:pt x="672096" y="151028"/>
                  </a:lnTo>
                  <a:close/>
                </a:path>
                <a:path w="1691639" h="1182370">
                  <a:moveTo>
                    <a:pt x="1436687" y="151028"/>
                  </a:moveTo>
                  <a:lnTo>
                    <a:pt x="1415923" y="151028"/>
                  </a:lnTo>
                  <a:lnTo>
                    <a:pt x="1415923" y="158584"/>
                  </a:lnTo>
                  <a:lnTo>
                    <a:pt x="1436687" y="158584"/>
                  </a:lnTo>
                  <a:lnTo>
                    <a:pt x="1436687" y="151028"/>
                  </a:lnTo>
                  <a:close/>
                </a:path>
                <a:path w="1691639" h="1182370">
                  <a:moveTo>
                    <a:pt x="1465008" y="151028"/>
                  </a:moveTo>
                  <a:lnTo>
                    <a:pt x="1444244" y="151028"/>
                  </a:lnTo>
                  <a:lnTo>
                    <a:pt x="1444244" y="158584"/>
                  </a:lnTo>
                  <a:lnTo>
                    <a:pt x="1465008" y="158584"/>
                  </a:lnTo>
                  <a:lnTo>
                    <a:pt x="1465008" y="151028"/>
                  </a:lnTo>
                  <a:close/>
                </a:path>
                <a:path w="1691639" h="1182370">
                  <a:moveTo>
                    <a:pt x="1493329" y="151028"/>
                  </a:moveTo>
                  <a:lnTo>
                    <a:pt x="1472565" y="151028"/>
                  </a:lnTo>
                  <a:lnTo>
                    <a:pt x="1472565" y="158584"/>
                  </a:lnTo>
                  <a:lnTo>
                    <a:pt x="1493329" y="158584"/>
                  </a:lnTo>
                  <a:lnTo>
                    <a:pt x="1493329" y="151028"/>
                  </a:lnTo>
                  <a:close/>
                </a:path>
                <a:path w="1691639" h="1182370">
                  <a:moveTo>
                    <a:pt x="1521637" y="151028"/>
                  </a:moveTo>
                  <a:lnTo>
                    <a:pt x="1500873" y="151028"/>
                  </a:lnTo>
                  <a:lnTo>
                    <a:pt x="1500873" y="158584"/>
                  </a:lnTo>
                  <a:lnTo>
                    <a:pt x="1521637" y="158584"/>
                  </a:lnTo>
                  <a:lnTo>
                    <a:pt x="1521637" y="151028"/>
                  </a:lnTo>
                  <a:close/>
                </a:path>
                <a:path w="1691639" h="1182370">
                  <a:moveTo>
                    <a:pt x="1549958" y="151028"/>
                  </a:moveTo>
                  <a:lnTo>
                    <a:pt x="1529194" y="151028"/>
                  </a:lnTo>
                  <a:lnTo>
                    <a:pt x="1529194" y="158584"/>
                  </a:lnTo>
                  <a:lnTo>
                    <a:pt x="1549958" y="158584"/>
                  </a:lnTo>
                  <a:lnTo>
                    <a:pt x="1549958" y="151028"/>
                  </a:lnTo>
                  <a:close/>
                </a:path>
                <a:path w="1691639" h="1182370">
                  <a:moveTo>
                    <a:pt x="1578279" y="151028"/>
                  </a:moveTo>
                  <a:lnTo>
                    <a:pt x="1557515" y="151028"/>
                  </a:lnTo>
                  <a:lnTo>
                    <a:pt x="1557515" y="158584"/>
                  </a:lnTo>
                  <a:lnTo>
                    <a:pt x="1578279" y="158584"/>
                  </a:lnTo>
                  <a:lnTo>
                    <a:pt x="1578279" y="151028"/>
                  </a:lnTo>
                  <a:close/>
                </a:path>
                <a:path w="1691639" h="1182370">
                  <a:moveTo>
                    <a:pt x="1606600" y="151028"/>
                  </a:moveTo>
                  <a:lnTo>
                    <a:pt x="1585836" y="151028"/>
                  </a:lnTo>
                  <a:lnTo>
                    <a:pt x="1585836" y="158584"/>
                  </a:lnTo>
                  <a:lnTo>
                    <a:pt x="1606600" y="158584"/>
                  </a:lnTo>
                  <a:lnTo>
                    <a:pt x="1606600" y="151028"/>
                  </a:lnTo>
                  <a:close/>
                </a:path>
                <a:path w="1691639" h="1182370">
                  <a:moveTo>
                    <a:pt x="1634909" y="151028"/>
                  </a:moveTo>
                  <a:lnTo>
                    <a:pt x="1614157" y="151028"/>
                  </a:lnTo>
                  <a:lnTo>
                    <a:pt x="1614157" y="158584"/>
                  </a:lnTo>
                  <a:lnTo>
                    <a:pt x="1634909" y="158584"/>
                  </a:lnTo>
                  <a:lnTo>
                    <a:pt x="1634909" y="151028"/>
                  </a:lnTo>
                  <a:close/>
                </a:path>
                <a:path w="1691639" h="1182370">
                  <a:moveTo>
                    <a:pt x="1663230" y="151028"/>
                  </a:moveTo>
                  <a:lnTo>
                    <a:pt x="1642465" y="151028"/>
                  </a:lnTo>
                  <a:lnTo>
                    <a:pt x="1642465" y="158584"/>
                  </a:lnTo>
                  <a:lnTo>
                    <a:pt x="1663230" y="158584"/>
                  </a:lnTo>
                  <a:lnTo>
                    <a:pt x="1663230" y="151028"/>
                  </a:lnTo>
                  <a:close/>
                </a:path>
                <a:path w="1691639" h="1182370">
                  <a:moveTo>
                    <a:pt x="1687779" y="1161059"/>
                  </a:moveTo>
                  <a:lnTo>
                    <a:pt x="1680222" y="1161059"/>
                  </a:lnTo>
                  <a:lnTo>
                    <a:pt x="1680222" y="1181823"/>
                  </a:lnTo>
                  <a:lnTo>
                    <a:pt x="1687779" y="1181823"/>
                  </a:lnTo>
                  <a:lnTo>
                    <a:pt x="1687779" y="1161059"/>
                  </a:lnTo>
                  <a:close/>
                </a:path>
                <a:path w="1691639" h="1182370">
                  <a:moveTo>
                    <a:pt x="1687779" y="1132738"/>
                  </a:moveTo>
                  <a:lnTo>
                    <a:pt x="1680222" y="1132738"/>
                  </a:lnTo>
                  <a:lnTo>
                    <a:pt x="1680222" y="1153502"/>
                  </a:lnTo>
                  <a:lnTo>
                    <a:pt x="1687779" y="1153502"/>
                  </a:lnTo>
                  <a:lnTo>
                    <a:pt x="1687779" y="1132738"/>
                  </a:lnTo>
                  <a:close/>
                </a:path>
                <a:path w="1691639" h="1182370">
                  <a:moveTo>
                    <a:pt x="1687779" y="1104442"/>
                  </a:moveTo>
                  <a:lnTo>
                    <a:pt x="1680222" y="1104442"/>
                  </a:lnTo>
                  <a:lnTo>
                    <a:pt x="1680222" y="1125194"/>
                  </a:lnTo>
                  <a:lnTo>
                    <a:pt x="1687779" y="1125194"/>
                  </a:lnTo>
                  <a:lnTo>
                    <a:pt x="1687779" y="1104442"/>
                  </a:lnTo>
                  <a:close/>
                </a:path>
                <a:path w="1691639" h="1182370">
                  <a:moveTo>
                    <a:pt x="1687779" y="1076096"/>
                  </a:moveTo>
                  <a:lnTo>
                    <a:pt x="1680222" y="1076096"/>
                  </a:lnTo>
                  <a:lnTo>
                    <a:pt x="1680222" y="1096860"/>
                  </a:lnTo>
                  <a:lnTo>
                    <a:pt x="1687779" y="1096860"/>
                  </a:lnTo>
                  <a:lnTo>
                    <a:pt x="1687779" y="1076096"/>
                  </a:lnTo>
                  <a:close/>
                </a:path>
                <a:path w="1691639" h="1182370">
                  <a:moveTo>
                    <a:pt x="1687779" y="1047800"/>
                  </a:moveTo>
                  <a:lnTo>
                    <a:pt x="1680222" y="1047800"/>
                  </a:lnTo>
                  <a:lnTo>
                    <a:pt x="1680222" y="1068552"/>
                  </a:lnTo>
                  <a:lnTo>
                    <a:pt x="1687779" y="1068552"/>
                  </a:lnTo>
                  <a:lnTo>
                    <a:pt x="1687779" y="1047800"/>
                  </a:lnTo>
                  <a:close/>
                </a:path>
                <a:path w="1691639" h="1182370">
                  <a:moveTo>
                    <a:pt x="1687779" y="1019467"/>
                  </a:moveTo>
                  <a:lnTo>
                    <a:pt x="1680222" y="1019467"/>
                  </a:lnTo>
                  <a:lnTo>
                    <a:pt x="1680222" y="1040231"/>
                  </a:lnTo>
                  <a:lnTo>
                    <a:pt x="1687779" y="1040231"/>
                  </a:lnTo>
                  <a:lnTo>
                    <a:pt x="1687779" y="1019467"/>
                  </a:lnTo>
                  <a:close/>
                </a:path>
                <a:path w="1691639" h="1182370">
                  <a:moveTo>
                    <a:pt x="1687779" y="991158"/>
                  </a:moveTo>
                  <a:lnTo>
                    <a:pt x="1680222" y="991158"/>
                  </a:lnTo>
                  <a:lnTo>
                    <a:pt x="1680222" y="1011923"/>
                  </a:lnTo>
                  <a:lnTo>
                    <a:pt x="1687779" y="1011923"/>
                  </a:lnTo>
                  <a:lnTo>
                    <a:pt x="1687779" y="991158"/>
                  </a:lnTo>
                  <a:close/>
                </a:path>
                <a:path w="1691639" h="1182370">
                  <a:moveTo>
                    <a:pt x="1687779" y="962837"/>
                  </a:moveTo>
                  <a:lnTo>
                    <a:pt x="1680222" y="962837"/>
                  </a:lnTo>
                  <a:lnTo>
                    <a:pt x="1680222" y="983589"/>
                  </a:lnTo>
                  <a:lnTo>
                    <a:pt x="1687779" y="983589"/>
                  </a:lnTo>
                  <a:lnTo>
                    <a:pt x="1687779" y="962837"/>
                  </a:lnTo>
                  <a:close/>
                </a:path>
                <a:path w="1691639" h="1182370">
                  <a:moveTo>
                    <a:pt x="1687779" y="792924"/>
                  </a:moveTo>
                  <a:lnTo>
                    <a:pt x="1680222" y="792924"/>
                  </a:lnTo>
                  <a:lnTo>
                    <a:pt x="1680222" y="813689"/>
                  </a:lnTo>
                  <a:lnTo>
                    <a:pt x="1687779" y="813689"/>
                  </a:lnTo>
                  <a:lnTo>
                    <a:pt x="1687779" y="792924"/>
                  </a:lnTo>
                  <a:close/>
                </a:path>
                <a:path w="1691639" h="1182370">
                  <a:moveTo>
                    <a:pt x="1687779" y="764603"/>
                  </a:moveTo>
                  <a:lnTo>
                    <a:pt x="1680222" y="764603"/>
                  </a:lnTo>
                  <a:lnTo>
                    <a:pt x="1680222" y="785368"/>
                  </a:lnTo>
                  <a:lnTo>
                    <a:pt x="1687779" y="785368"/>
                  </a:lnTo>
                  <a:lnTo>
                    <a:pt x="1687779" y="764603"/>
                  </a:lnTo>
                  <a:close/>
                </a:path>
                <a:path w="1691639" h="1182370">
                  <a:moveTo>
                    <a:pt x="1687779" y="736282"/>
                  </a:moveTo>
                  <a:lnTo>
                    <a:pt x="1680222" y="736282"/>
                  </a:lnTo>
                  <a:lnTo>
                    <a:pt x="1680222" y="757047"/>
                  </a:lnTo>
                  <a:lnTo>
                    <a:pt x="1687779" y="757047"/>
                  </a:lnTo>
                  <a:lnTo>
                    <a:pt x="1687779" y="736282"/>
                  </a:lnTo>
                  <a:close/>
                </a:path>
                <a:path w="1691639" h="1182370">
                  <a:moveTo>
                    <a:pt x="1687779" y="707961"/>
                  </a:moveTo>
                  <a:lnTo>
                    <a:pt x="1680222" y="707961"/>
                  </a:lnTo>
                  <a:lnTo>
                    <a:pt x="1680222" y="728726"/>
                  </a:lnTo>
                  <a:lnTo>
                    <a:pt x="1687779" y="728726"/>
                  </a:lnTo>
                  <a:lnTo>
                    <a:pt x="1687779" y="707961"/>
                  </a:lnTo>
                  <a:close/>
                </a:path>
                <a:path w="1691639" h="1182370">
                  <a:moveTo>
                    <a:pt x="1687779" y="679653"/>
                  </a:moveTo>
                  <a:lnTo>
                    <a:pt x="1680222" y="679653"/>
                  </a:lnTo>
                  <a:lnTo>
                    <a:pt x="1680222" y="700405"/>
                  </a:lnTo>
                  <a:lnTo>
                    <a:pt x="1687779" y="700405"/>
                  </a:lnTo>
                  <a:lnTo>
                    <a:pt x="1687779" y="679653"/>
                  </a:lnTo>
                  <a:close/>
                </a:path>
                <a:path w="1691639" h="1182370">
                  <a:moveTo>
                    <a:pt x="1687779" y="651332"/>
                  </a:moveTo>
                  <a:lnTo>
                    <a:pt x="1680222" y="651332"/>
                  </a:lnTo>
                  <a:lnTo>
                    <a:pt x="1680222" y="672096"/>
                  </a:lnTo>
                  <a:lnTo>
                    <a:pt x="1687779" y="672096"/>
                  </a:lnTo>
                  <a:lnTo>
                    <a:pt x="1687779" y="651332"/>
                  </a:lnTo>
                  <a:close/>
                </a:path>
                <a:path w="1691639" h="1182370">
                  <a:moveTo>
                    <a:pt x="1687779" y="623011"/>
                  </a:moveTo>
                  <a:lnTo>
                    <a:pt x="1680222" y="623011"/>
                  </a:lnTo>
                  <a:lnTo>
                    <a:pt x="1680222" y="643775"/>
                  </a:lnTo>
                  <a:lnTo>
                    <a:pt x="1687779" y="643775"/>
                  </a:lnTo>
                  <a:lnTo>
                    <a:pt x="1687779" y="623011"/>
                  </a:lnTo>
                  <a:close/>
                </a:path>
                <a:path w="1691639" h="1182370">
                  <a:moveTo>
                    <a:pt x="1687779" y="594690"/>
                  </a:moveTo>
                  <a:lnTo>
                    <a:pt x="1680222" y="594690"/>
                  </a:lnTo>
                  <a:lnTo>
                    <a:pt x="1680222" y="615454"/>
                  </a:lnTo>
                  <a:lnTo>
                    <a:pt x="1687779" y="615454"/>
                  </a:lnTo>
                  <a:lnTo>
                    <a:pt x="1687779" y="594690"/>
                  </a:lnTo>
                  <a:close/>
                </a:path>
                <a:path w="1691639" h="1182370">
                  <a:moveTo>
                    <a:pt x="1687779" y="566369"/>
                  </a:moveTo>
                  <a:lnTo>
                    <a:pt x="1680222" y="566369"/>
                  </a:lnTo>
                  <a:lnTo>
                    <a:pt x="1680222" y="587133"/>
                  </a:lnTo>
                  <a:lnTo>
                    <a:pt x="1687779" y="587133"/>
                  </a:lnTo>
                  <a:lnTo>
                    <a:pt x="1687779" y="566369"/>
                  </a:lnTo>
                  <a:close/>
                </a:path>
                <a:path w="1691639" h="1182370">
                  <a:moveTo>
                    <a:pt x="1687779" y="538060"/>
                  </a:moveTo>
                  <a:lnTo>
                    <a:pt x="1680222" y="538060"/>
                  </a:lnTo>
                  <a:lnTo>
                    <a:pt x="1680222" y="558825"/>
                  </a:lnTo>
                  <a:lnTo>
                    <a:pt x="1687779" y="558825"/>
                  </a:lnTo>
                  <a:lnTo>
                    <a:pt x="1687779" y="538060"/>
                  </a:lnTo>
                  <a:close/>
                </a:path>
                <a:path w="1691639" h="1182370">
                  <a:moveTo>
                    <a:pt x="1687779" y="509739"/>
                  </a:moveTo>
                  <a:lnTo>
                    <a:pt x="1680222" y="509739"/>
                  </a:lnTo>
                  <a:lnTo>
                    <a:pt x="1680222" y="530504"/>
                  </a:lnTo>
                  <a:lnTo>
                    <a:pt x="1687779" y="530504"/>
                  </a:lnTo>
                  <a:lnTo>
                    <a:pt x="1687779" y="509739"/>
                  </a:lnTo>
                  <a:close/>
                </a:path>
                <a:path w="1691639" h="1182370">
                  <a:moveTo>
                    <a:pt x="1687779" y="481418"/>
                  </a:moveTo>
                  <a:lnTo>
                    <a:pt x="1680222" y="481418"/>
                  </a:lnTo>
                  <a:lnTo>
                    <a:pt x="1680222" y="502183"/>
                  </a:lnTo>
                  <a:lnTo>
                    <a:pt x="1687779" y="502183"/>
                  </a:lnTo>
                  <a:lnTo>
                    <a:pt x="1687779" y="481418"/>
                  </a:lnTo>
                  <a:close/>
                </a:path>
                <a:path w="1691639" h="1182370">
                  <a:moveTo>
                    <a:pt x="1687779" y="453097"/>
                  </a:moveTo>
                  <a:lnTo>
                    <a:pt x="1680222" y="453097"/>
                  </a:lnTo>
                  <a:lnTo>
                    <a:pt x="1680222" y="473862"/>
                  </a:lnTo>
                  <a:lnTo>
                    <a:pt x="1687779" y="473862"/>
                  </a:lnTo>
                  <a:lnTo>
                    <a:pt x="1687779" y="453097"/>
                  </a:lnTo>
                  <a:close/>
                </a:path>
                <a:path w="1691639" h="1182370">
                  <a:moveTo>
                    <a:pt x="1687779" y="424789"/>
                  </a:moveTo>
                  <a:lnTo>
                    <a:pt x="1680222" y="424789"/>
                  </a:lnTo>
                  <a:lnTo>
                    <a:pt x="1680222" y="445541"/>
                  </a:lnTo>
                  <a:lnTo>
                    <a:pt x="1687779" y="445541"/>
                  </a:lnTo>
                  <a:lnTo>
                    <a:pt x="1687779" y="424789"/>
                  </a:lnTo>
                  <a:close/>
                </a:path>
                <a:path w="1691639" h="1182370">
                  <a:moveTo>
                    <a:pt x="1687779" y="396455"/>
                  </a:moveTo>
                  <a:lnTo>
                    <a:pt x="1680222" y="396455"/>
                  </a:lnTo>
                  <a:lnTo>
                    <a:pt x="1680222" y="417220"/>
                  </a:lnTo>
                  <a:lnTo>
                    <a:pt x="1687779" y="417220"/>
                  </a:lnTo>
                  <a:lnTo>
                    <a:pt x="1687779" y="396455"/>
                  </a:lnTo>
                  <a:close/>
                </a:path>
                <a:path w="1691639" h="1182370">
                  <a:moveTo>
                    <a:pt x="1687779" y="368134"/>
                  </a:moveTo>
                  <a:lnTo>
                    <a:pt x="1680222" y="368134"/>
                  </a:lnTo>
                  <a:lnTo>
                    <a:pt x="1680222" y="388899"/>
                  </a:lnTo>
                  <a:lnTo>
                    <a:pt x="1687779" y="388899"/>
                  </a:lnTo>
                  <a:lnTo>
                    <a:pt x="1687779" y="368134"/>
                  </a:lnTo>
                  <a:close/>
                </a:path>
                <a:path w="1691639" h="1182370">
                  <a:moveTo>
                    <a:pt x="1687779" y="339826"/>
                  </a:moveTo>
                  <a:lnTo>
                    <a:pt x="1680222" y="339826"/>
                  </a:lnTo>
                  <a:lnTo>
                    <a:pt x="1680222" y="360591"/>
                  </a:lnTo>
                  <a:lnTo>
                    <a:pt x="1687779" y="360591"/>
                  </a:lnTo>
                  <a:lnTo>
                    <a:pt x="1687779" y="339826"/>
                  </a:lnTo>
                  <a:close/>
                </a:path>
                <a:path w="1691639" h="1182370">
                  <a:moveTo>
                    <a:pt x="1687779" y="311505"/>
                  </a:moveTo>
                  <a:lnTo>
                    <a:pt x="1680222" y="311505"/>
                  </a:lnTo>
                  <a:lnTo>
                    <a:pt x="1680222" y="332270"/>
                  </a:lnTo>
                  <a:lnTo>
                    <a:pt x="1687779" y="332270"/>
                  </a:lnTo>
                  <a:lnTo>
                    <a:pt x="1687779" y="311505"/>
                  </a:lnTo>
                  <a:close/>
                </a:path>
                <a:path w="1691639" h="1182370">
                  <a:moveTo>
                    <a:pt x="1687779" y="283210"/>
                  </a:moveTo>
                  <a:lnTo>
                    <a:pt x="1680222" y="283210"/>
                  </a:lnTo>
                  <a:lnTo>
                    <a:pt x="1680222" y="303961"/>
                  </a:lnTo>
                  <a:lnTo>
                    <a:pt x="1687779" y="303961"/>
                  </a:lnTo>
                  <a:lnTo>
                    <a:pt x="1687779" y="283210"/>
                  </a:lnTo>
                  <a:close/>
                </a:path>
                <a:path w="1691639" h="1182370">
                  <a:moveTo>
                    <a:pt x="1687779" y="254863"/>
                  </a:moveTo>
                  <a:lnTo>
                    <a:pt x="1680222" y="254863"/>
                  </a:lnTo>
                  <a:lnTo>
                    <a:pt x="1680222" y="275628"/>
                  </a:lnTo>
                  <a:lnTo>
                    <a:pt x="1687779" y="275628"/>
                  </a:lnTo>
                  <a:lnTo>
                    <a:pt x="1687779" y="254863"/>
                  </a:lnTo>
                  <a:close/>
                </a:path>
                <a:path w="1691639" h="1182370">
                  <a:moveTo>
                    <a:pt x="1687779" y="226555"/>
                  </a:moveTo>
                  <a:lnTo>
                    <a:pt x="1680222" y="226555"/>
                  </a:lnTo>
                  <a:lnTo>
                    <a:pt x="1680222" y="247319"/>
                  </a:lnTo>
                  <a:lnTo>
                    <a:pt x="1687779" y="247319"/>
                  </a:lnTo>
                  <a:lnTo>
                    <a:pt x="1687779" y="226555"/>
                  </a:lnTo>
                  <a:close/>
                </a:path>
                <a:path w="1691639" h="1182370">
                  <a:moveTo>
                    <a:pt x="1687779" y="198234"/>
                  </a:moveTo>
                  <a:lnTo>
                    <a:pt x="1680222" y="198234"/>
                  </a:lnTo>
                  <a:lnTo>
                    <a:pt x="1680222" y="218998"/>
                  </a:lnTo>
                  <a:lnTo>
                    <a:pt x="1687779" y="218998"/>
                  </a:lnTo>
                  <a:lnTo>
                    <a:pt x="1687779" y="198234"/>
                  </a:lnTo>
                  <a:close/>
                </a:path>
                <a:path w="1691639" h="1182370">
                  <a:moveTo>
                    <a:pt x="1687779" y="169926"/>
                  </a:moveTo>
                  <a:lnTo>
                    <a:pt x="1680222" y="169926"/>
                  </a:lnTo>
                  <a:lnTo>
                    <a:pt x="1680222" y="190677"/>
                  </a:lnTo>
                  <a:lnTo>
                    <a:pt x="1687779" y="190677"/>
                  </a:lnTo>
                  <a:lnTo>
                    <a:pt x="1687779" y="169926"/>
                  </a:lnTo>
                  <a:close/>
                </a:path>
                <a:path w="1691639" h="1182370">
                  <a:moveTo>
                    <a:pt x="1687779" y="113271"/>
                  </a:moveTo>
                  <a:lnTo>
                    <a:pt x="1680222" y="113271"/>
                  </a:lnTo>
                  <a:lnTo>
                    <a:pt x="1680222" y="134035"/>
                  </a:lnTo>
                  <a:lnTo>
                    <a:pt x="1687779" y="134035"/>
                  </a:lnTo>
                  <a:lnTo>
                    <a:pt x="1687779" y="113271"/>
                  </a:lnTo>
                  <a:close/>
                </a:path>
                <a:path w="1691639" h="1182370">
                  <a:moveTo>
                    <a:pt x="1687779" y="84963"/>
                  </a:moveTo>
                  <a:lnTo>
                    <a:pt x="1680222" y="84963"/>
                  </a:lnTo>
                  <a:lnTo>
                    <a:pt x="1680222" y="105727"/>
                  </a:lnTo>
                  <a:lnTo>
                    <a:pt x="1687779" y="105727"/>
                  </a:lnTo>
                  <a:lnTo>
                    <a:pt x="1687779" y="84963"/>
                  </a:lnTo>
                  <a:close/>
                </a:path>
                <a:path w="1691639" h="1182370">
                  <a:moveTo>
                    <a:pt x="1687779" y="56654"/>
                  </a:moveTo>
                  <a:lnTo>
                    <a:pt x="1680222" y="56654"/>
                  </a:lnTo>
                  <a:lnTo>
                    <a:pt x="1680222" y="77406"/>
                  </a:lnTo>
                  <a:lnTo>
                    <a:pt x="1687779" y="77406"/>
                  </a:lnTo>
                  <a:lnTo>
                    <a:pt x="1687779" y="56654"/>
                  </a:lnTo>
                  <a:close/>
                </a:path>
                <a:path w="1691639" h="1182370">
                  <a:moveTo>
                    <a:pt x="1687779" y="28321"/>
                  </a:moveTo>
                  <a:lnTo>
                    <a:pt x="1680222" y="28321"/>
                  </a:lnTo>
                  <a:lnTo>
                    <a:pt x="1680222" y="49085"/>
                  </a:lnTo>
                  <a:lnTo>
                    <a:pt x="1687779" y="49085"/>
                  </a:lnTo>
                  <a:lnTo>
                    <a:pt x="1687779" y="28321"/>
                  </a:lnTo>
                  <a:close/>
                </a:path>
                <a:path w="1691639" h="1182370">
                  <a:moveTo>
                    <a:pt x="1687779" y="0"/>
                  </a:moveTo>
                  <a:lnTo>
                    <a:pt x="1680222" y="0"/>
                  </a:lnTo>
                  <a:lnTo>
                    <a:pt x="1680222" y="20764"/>
                  </a:lnTo>
                  <a:lnTo>
                    <a:pt x="1687779" y="20764"/>
                  </a:lnTo>
                  <a:lnTo>
                    <a:pt x="1687779" y="0"/>
                  </a:lnTo>
                  <a:close/>
                </a:path>
                <a:path w="1691639" h="1182370">
                  <a:moveTo>
                    <a:pt x="1691563" y="151028"/>
                  </a:moveTo>
                  <a:lnTo>
                    <a:pt x="1687779" y="151028"/>
                  </a:lnTo>
                  <a:lnTo>
                    <a:pt x="1687779" y="141592"/>
                  </a:lnTo>
                  <a:lnTo>
                    <a:pt x="1680222" y="141592"/>
                  </a:lnTo>
                  <a:lnTo>
                    <a:pt x="1680222" y="151028"/>
                  </a:lnTo>
                  <a:lnTo>
                    <a:pt x="1670799" y="151028"/>
                  </a:lnTo>
                  <a:lnTo>
                    <a:pt x="1670799" y="158584"/>
                  </a:lnTo>
                  <a:lnTo>
                    <a:pt x="1680222" y="158584"/>
                  </a:lnTo>
                  <a:lnTo>
                    <a:pt x="1680222" y="162356"/>
                  </a:lnTo>
                  <a:lnTo>
                    <a:pt x="1687779" y="162356"/>
                  </a:lnTo>
                  <a:lnTo>
                    <a:pt x="1687779" y="158584"/>
                  </a:lnTo>
                  <a:lnTo>
                    <a:pt x="1691563" y="158584"/>
                  </a:lnTo>
                  <a:lnTo>
                    <a:pt x="1691563" y="15102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3284385" y="5028590"/>
              <a:ext cx="2585085" cy="166370"/>
            </a:xfrm>
            <a:custGeom>
              <a:avLst/>
              <a:gdLst/>
              <a:ahLst/>
              <a:cxnLst/>
              <a:rect l="l" t="t" r="r" b="b"/>
              <a:pathLst>
                <a:path w="2585085" h="166370">
                  <a:moveTo>
                    <a:pt x="20764" y="158584"/>
                  </a:moveTo>
                  <a:lnTo>
                    <a:pt x="0" y="158584"/>
                  </a:lnTo>
                  <a:lnTo>
                    <a:pt x="0" y="166141"/>
                  </a:lnTo>
                  <a:lnTo>
                    <a:pt x="20764" y="166141"/>
                  </a:lnTo>
                  <a:lnTo>
                    <a:pt x="20764" y="158584"/>
                  </a:lnTo>
                  <a:close/>
                </a:path>
                <a:path w="2585085" h="166370">
                  <a:moveTo>
                    <a:pt x="49085" y="158584"/>
                  </a:moveTo>
                  <a:lnTo>
                    <a:pt x="28321" y="158584"/>
                  </a:lnTo>
                  <a:lnTo>
                    <a:pt x="28321" y="166141"/>
                  </a:lnTo>
                  <a:lnTo>
                    <a:pt x="49085" y="166141"/>
                  </a:lnTo>
                  <a:lnTo>
                    <a:pt x="49085" y="158584"/>
                  </a:lnTo>
                  <a:close/>
                </a:path>
                <a:path w="2585085" h="166370">
                  <a:moveTo>
                    <a:pt x="77419" y="158584"/>
                  </a:moveTo>
                  <a:lnTo>
                    <a:pt x="56654" y="158584"/>
                  </a:lnTo>
                  <a:lnTo>
                    <a:pt x="56654" y="166141"/>
                  </a:lnTo>
                  <a:lnTo>
                    <a:pt x="77419" y="166141"/>
                  </a:lnTo>
                  <a:lnTo>
                    <a:pt x="77419" y="158584"/>
                  </a:lnTo>
                  <a:close/>
                </a:path>
                <a:path w="2585085" h="166370">
                  <a:moveTo>
                    <a:pt x="105727" y="158584"/>
                  </a:moveTo>
                  <a:lnTo>
                    <a:pt x="84963" y="158584"/>
                  </a:lnTo>
                  <a:lnTo>
                    <a:pt x="84963" y="166141"/>
                  </a:lnTo>
                  <a:lnTo>
                    <a:pt x="105727" y="166141"/>
                  </a:lnTo>
                  <a:lnTo>
                    <a:pt x="105727" y="158584"/>
                  </a:lnTo>
                  <a:close/>
                </a:path>
                <a:path w="2585085" h="166370">
                  <a:moveTo>
                    <a:pt x="134048" y="158584"/>
                  </a:moveTo>
                  <a:lnTo>
                    <a:pt x="113284" y="158584"/>
                  </a:lnTo>
                  <a:lnTo>
                    <a:pt x="113284" y="166141"/>
                  </a:lnTo>
                  <a:lnTo>
                    <a:pt x="134048" y="166141"/>
                  </a:lnTo>
                  <a:lnTo>
                    <a:pt x="134048" y="158584"/>
                  </a:lnTo>
                  <a:close/>
                </a:path>
                <a:path w="2585085" h="166370">
                  <a:moveTo>
                    <a:pt x="162356" y="158584"/>
                  </a:moveTo>
                  <a:lnTo>
                    <a:pt x="141592" y="158584"/>
                  </a:lnTo>
                  <a:lnTo>
                    <a:pt x="141592" y="166141"/>
                  </a:lnTo>
                  <a:lnTo>
                    <a:pt x="162356" y="166141"/>
                  </a:lnTo>
                  <a:lnTo>
                    <a:pt x="162356" y="158584"/>
                  </a:lnTo>
                  <a:close/>
                </a:path>
                <a:path w="2585085" h="166370">
                  <a:moveTo>
                    <a:pt x="188798" y="0"/>
                  </a:moveTo>
                  <a:lnTo>
                    <a:pt x="168033" y="0"/>
                  </a:lnTo>
                  <a:lnTo>
                    <a:pt x="168033" y="7556"/>
                  </a:lnTo>
                  <a:lnTo>
                    <a:pt x="188798" y="7556"/>
                  </a:lnTo>
                  <a:lnTo>
                    <a:pt x="188798" y="0"/>
                  </a:lnTo>
                  <a:close/>
                </a:path>
                <a:path w="2585085" h="166370">
                  <a:moveTo>
                    <a:pt x="528612" y="0"/>
                  </a:moveTo>
                  <a:lnTo>
                    <a:pt x="507847" y="0"/>
                  </a:lnTo>
                  <a:lnTo>
                    <a:pt x="507847" y="7556"/>
                  </a:lnTo>
                  <a:lnTo>
                    <a:pt x="528612" y="7556"/>
                  </a:lnTo>
                  <a:lnTo>
                    <a:pt x="528612" y="0"/>
                  </a:lnTo>
                  <a:close/>
                </a:path>
                <a:path w="2585085" h="166370">
                  <a:moveTo>
                    <a:pt x="556933" y="0"/>
                  </a:moveTo>
                  <a:lnTo>
                    <a:pt x="536168" y="0"/>
                  </a:lnTo>
                  <a:lnTo>
                    <a:pt x="536168" y="7556"/>
                  </a:lnTo>
                  <a:lnTo>
                    <a:pt x="556933" y="7556"/>
                  </a:lnTo>
                  <a:lnTo>
                    <a:pt x="556933" y="0"/>
                  </a:lnTo>
                  <a:close/>
                </a:path>
                <a:path w="2585085" h="166370">
                  <a:moveTo>
                    <a:pt x="585241" y="0"/>
                  </a:moveTo>
                  <a:lnTo>
                    <a:pt x="564489" y="0"/>
                  </a:lnTo>
                  <a:lnTo>
                    <a:pt x="564489" y="7556"/>
                  </a:lnTo>
                  <a:lnTo>
                    <a:pt x="585241" y="7556"/>
                  </a:lnTo>
                  <a:lnTo>
                    <a:pt x="585241" y="0"/>
                  </a:lnTo>
                  <a:close/>
                </a:path>
                <a:path w="2585085" h="166370">
                  <a:moveTo>
                    <a:pt x="613575" y="0"/>
                  </a:moveTo>
                  <a:lnTo>
                    <a:pt x="592810" y="0"/>
                  </a:lnTo>
                  <a:lnTo>
                    <a:pt x="592810" y="7556"/>
                  </a:lnTo>
                  <a:lnTo>
                    <a:pt x="613575" y="7556"/>
                  </a:lnTo>
                  <a:lnTo>
                    <a:pt x="613575" y="0"/>
                  </a:lnTo>
                  <a:close/>
                </a:path>
                <a:path w="2585085" h="166370">
                  <a:moveTo>
                    <a:pt x="641883" y="0"/>
                  </a:moveTo>
                  <a:lnTo>
                    <a:pt x="621131" y="0"/>
                  </a:lnTo>
                  <a:lnTo>
                    <a:pt x="621131" y="7556"/>
                  </a:lnTo>
                  <a:lnTo>
                    <a:pt x="641883" y="7556"/>
                  </a:lnTo>
                  <a:lnTo>
                    <a:pt x="641883" y="0"/>
                  </a:lnTo>
                  <a:close/>
                </a:path>
                <a:path w="2585085" h="166370">
                  <a:moveTo>
                    <a:pt x="670204" y="0"/>
                  </a:moveTo>
                  <a:lnTo>
                    <a:pt x="649439" y="0"/>
                  </a:lnTo>
                  <a:lnTo>
                    <a:pt x="649439" y="7556"/>
                  </a:lnTo>
                  <a:lnTo>
                    <a:pt x="670204" y="7556"/>
                  </a:lnTo>
                  <a:lnTo>
                    <a:pt x="670204" y="0"/>
                  </a:lnTo>
                  <a:close/>
                </a:path>
                <a:path w="2585085" h="166370">
                  <a:moveTo>
                    <a:pt x="698512" y="0"/>
                  </a:moveTo>
                  <a:lnTo>
                    <a:pt x="677760" y="0"/>
                  </a:lnTo>
                  <a:lnTo>
                    <a:pt x="677760" y="7556"/>
                  </a:lnTo>
                  <a:lnTo>
                    <a:pt x="698512" y="7556"/>
                  </a:lnTo>
                  <a:lnTo>
                    <a:pt x="698512" y="0"/>
                  </a:lnTo>
                  <a:close/>
                </a:path>
                <a:path w="2585085" h="166370">
                  <a:moveTo>
                    <a:pt x="726833" y="0"/>
                  </a:moveTo>
                  <a:lnTo>
                    <a:pt x="706081" y="0"/>
                  </a:lnTo>
                  <a:lnTo>
                    <a:pt x="706081" y="7556"/>
                  </a:lnTo>
                  <a:lnTo>
                    <a:pt x="726833" y="7556"/>
                  </a:lnTo>
                  <a:lnTo>
                    <a:pt x="726833" y="0"/>
                  </a:lnTo>
                  <a:close/>
                </a:path>
                <a:path w="2585085" h="166370">
                  <a:moveTo>
                    <a:pt x="755167" y="0"/>
                  </a:moveTo>
                  <a:lnTo>
                    <a:pt x="734402" y="0"/>
                  </a:lnTo>
                  <a:lnTo>
                    <a:pt x="734402" y="7556"/>
                  </a:lnTo>
                  <a:lnTo>
                    <a:pt x="755167" y="7556"/>
                  </a:lnTo>
                  <a:lnTo>
                    <a:pt x="755167" y="0"/>
                  </a:lnTo>
                  <a:close/>
                </a:path>
                <a:path w="2585085" h="166370">
                  <a:moveTo>
                    <a:pt x="783475" y="0"/>
                  </a:moveTo>
                  <a:lnTo>
                    <a:pt x="762711" y="0"/>
                  </a:lnTo>
                  <a:lnTo>
                    <a:pt x="762711" y="7556"/>
                  </a:lnTo>
                  <a:lnTo>
                    <a:pt x="783475" y="7556"/>
                  </a:lnTo>
                  <a:lnTo>
                    <a:pt x="783475" y="0"/>
                  </a:lnTo>
                  <a:close/>
                </a:path>
                <a:path w="2585085" h="166370">
                  <a:moveTo>
                    <a:pt x="811796" y="0"/>
                  </a:moveTo>
                  <a:lnTo>
                    <a:pt x="791044" y="0"/>
                  </a:lnTo>
                  <a:lnTo>
                    <a:pt x="791044" y="7556"/>
                  </a:lnTo>
                  <a:lnTo>
                    <a:pt x="811796" y="7556"/>
                  </a:lnTo>
                  <a:lnTo>
                    <a:pt x="811796" y="0"/>
                  </a:lnTo>
                  <a:close/>
                </a:path>
                <a:path w="2585085" h="166370">
                  <a:moveTo>
                    <a:pt x="840117" y="0"/>
                  </a:moveTo>
                  <a:lnTo>
                    <a:pt x="819353" y="0"/>
                  </a:lnTo>
                  <a:lnTo>
                    <a:pt x="819353" y="7556"/>
                  </a:lnTo>
                  <a:lnTo>
                    <a:pt x="840117" y="7556"/>
                  </a:lnTo>
                  <a:lnTo>
                    <a:pt x="840117" y="0"/>
                  </a:lnTo>
                  <a:close/>
                </a:path>
                <a:path w="2585085" h="166370">
                  <a:moveTo>
                    <a:pt x="868438" y="0"/>
                  </a:moveTo>
                  <a:lnTo>
                    <a:pt x="847674" y="0"/>
                  </a:lnTo>
                  <a:lnTo>
                    <a:pt x="847674" y="7556"/>
                  </a:lnTo>
                  <a:lnTo>
                    <a:pt x="868438" y="7556"/>
                  </a:lnTo>
                  <a:lnTo>
                    <a:pt x="868438" y="0"/>
                  </a:lnTo>
                  <a:close/>
                </a:path>
                <a:path w="2585085" h="166370">
                  <a:moveTo>
                    <a:pt x="896747" y="0"/>
                  </a:moveTo>
                  <a:lnTo>
                    <a:pt x="875982" y="0"/>
                  </a:lnTo>
                  <a:lnTo>
                    <a:pt x="875982" y="7556"/>
                  </a:lnTo>
                  <a:lnTo>
                    <a:pt x="896747" y="7556"/>
                  </a:lnTo>
                  <a:lnTo>
                    <a:pt x="896747" y="0"/>
                  </a:lnTo>
                  <a:close/>
                </a:path>
                <a:path w="2585085" h="166370">
                  <a:moveTo>
                    <a:pt x="925068" y="0"/>
                  </a:moveTo>
                  <a:lnTo>
                    <a:pt x="904303" y="0"/>
                  </a:lnTo>
                  <a:lnTo>
                    <a:pt x="904303" y="7556"/>
                  </a:lnTo>
                  <a:lnTo>
                    <a:pt x="925068" y="7556"/>
                  </a:lnTo>
                  <a:lnTo>
                    <a:pt x="925068" y="0"/>
                  </a:lnTo>
                  <a:close/>
                </a:path>
                <a:path w="2585085" h="166370">
                  <a:moveTo>
                    <a:pt x="953389" y="0"/>
                  </a:moveTo>
                  <a:lnTo>
                    <a:pt x="932637" y="0"/>
                  </a:lnTo>
                  <a:lnTo>
                    <a:pt x="932637" y="7556"/>
                  </a:lnTo>
                  <a:lnTo>
                    <a:pt x="953389" y="7556"/>
                  </a:lnTo>
                  <a:lnTo>
                    <a:pt x="953389" y="0"/>
                  </a:lnTo>
                  <a:close/>
                </a:path>
                <a:path w="2585085" h="166370">
                  <a:moveTo>
                    <a:pt x="981710" y="0"/>
                  </a:moveTo>
                  <a:lnTo>
                    <a:pt x="960945" y="0"/>
                  </a:lnTo>
                  <a:lnTo>
                    <a:pt x="960945" y="7556"/>
                  </a:lnTo>
                  <a:lnTo>
                    <a:pt x="981710" y="7556"/>
                  </a:lnTo>
                  <a:lnTo>
                    <a:pt x="981710" y="0"/>
                  </a:lnTo>
                  <a:close/>
                </a:path>
                <a:path w="2585085" h="166370">
                  <a:moveTo>
                    <a:pt x="1010031" y="0"/>
                  </a:moveTo>
                  <a:lnTo>
                    <a:pt x="989266" y="0"/>
                  </a:lnTo>
                  <a:lnTo>
                    <a:pt x="989266" y="7556"/>
                  </a:lnTo>
                  <a:lnTo>
                    <a:pt x="1010031" y="7556"/>
                  </a:lnTo>
                  <a:lnTo>
                    <a:pt x="1010031" y="0"/>
                  </a:lnTo>
                  <a:close/>
                </a:path>
                <a:path w="2585085" h="166370">
                  <a:moveTo>
                    <a:pt x="1038339" y="0"/>
                  </a:moveTo>
                  <a:lnTo>
                    <a:pt x="1017574" y="0"/>
                  </a:lnTo>
                  <a:lnTo>
                    <a:pt x="1017574" y="7556"/>
                  </a:lnTo>
                  <a:lnTo>
                    <a:pt x="1038339" y="7556"/>
                  </a:lnTo>
                  <a:lnTo>
                    <a:pt x="1038339" y="0"/>
                  </a:lnTo>
                  <a:close/>
                </a:path>
                <a:path w="2585085" h="166370">
                  <a:moveTo>
                    <a:pt x="1066673" y="0"/>
                  </a:moveTo>
                  <a:lnTo>
                    <a:pt x="1045908" y="0"/>
                  </a:lnTo>
                  <a:lnTo>
                    <a:pt x="1045908" y="7556"/>
                  </a:lnTo>
                  <a:lnTo>
                    <a:pt x="1066673" y="7556"/>
                  </a:lnTo>
                  <a:lnTo>
                    <a:pt x="1066673" y="0"/>
                  </a:lnTo>
                  <a:close/>
                </a:path>
                <a:path w="2585085" h="166370">
                  <a:moveTo>
                    <a:pt x="1094981" y="0"/>
                  </a:moveTo>
                  <a:lnTo>
                    <a:pt x="1074216" y="0"/>
                  </a:lnTo>
                  <a:lnTo>
                    <a:pt x="1074216" y="7556"/>
                  </a:lnTo>
                  <a:lnTo>
                    <a:pt x="1094981" y="7556"/>
                  </a:lnTo>
                  <a:lnTo>
                    <a:pt x="1094981" y="0"/>
                  </a:lnTo>
                  <a:close/>
                </a:path>
                <a:path w="2585085" h="166370">
                  <a:moveTo>
                    <a:pt x="1123302" y="0"/>
                  </a:moveTo>
                  <a:lnTo>
                    <a:pt x="1102537" y="0"/>
                  </a:lnTo>
                  <a:lnTo>
                    <a:pt x="1102537" y="7556"/>
                  </a:lnTo>
                  <a:lnTo>
                    <a:pt x="1123302" y="7556"/>
                  </a:lnTo>
                  <a:lnTo>
                    <a:pt x="1123302" y="0"/>
                  </a:lnTo>
                  <a:close/>
                </a:path>
                <a:path w="2585085" h="166370">
                  <a:moveTo>
                    <a:pt x="1151610" y="0"/>
                  </a:moveTo>
                  <a:lnTo>
                    <a:pt x="1130846" y="0"/>
                  </a:lnTo>
                  <a:lnTo>
                    <a:pt x="1130846" y="7556"/>
                  </a:lnTo>
                  <a:lnTo>
                    <a:pt x="1151610" y="7556"/>
                  </a:lnTo>
                  <a:lnTo>
                    <a:pt x="1151610" y="0"/>
                  </a:lnTo>
                  <a:close/>
                </a:path>
                <a:path w="2585085" h="166370">
                  <a:moveTo>
                    <a:pt x="1179944" y="0"/>
                  </a:moveTo>
                  <a:lnTo>
                    <a:pt x="1159179" y="0"/>
                  </a:lnTo>
                  <a:lnTo>
                    <a:pt x="1159179" y="7556"/>
                  </a:lnTo>
                  <a:lnTo>
                    <a:pt x="1179944" y="7556"/>
                  </a:lnTo>
                  <a:lnTo>
                    <a:pt x="1179944" y="0"/>
                  </a:lnTo>
                  <a:close/>
                </a:path>
                <a:path w="2585085" h="166370">
                  <a:moveTo>
                    <a:pt x="1208252" y="0"/>
                  </a:moveTo>
                  <a:lnTo>
                    <a:pt x="1187500" y="0"/>
                  </a:lnTo>
                  <a:lnTo>
                    <a:pt x="1187500" y="7556"/>
                  </a:lnTo>
                  <a:lnTo>
                    <a:pt x="1208252" y="7556"/>
                  </a:lnTo>
                  <a:lnTo>
                    <a:pt x="1208252" y="0"/>
                  </a:lnTo>
                  <a:close/>
                </a:path>
                <a:path w="2585085" h="166370">
                  <a:moveTo>
                    <a:pt x="1236573" y="0"/>
                  </a:moveTo>
                  <a:lnTo>
                    <a:pt x="1215809" y="0"/>
                  </a:lnTo>
                  <a:lnTo>
                    <a:pt x="1215809" y="7556"/>
                  </a:lnTo>
                  <a:lnTo>
                    <a:pt x="1236573" y="7556"/>
                  </a:lnTo>
                  <a:lnTo>
                    <a:pt x="1236573" y="0"/>
                  </a:lnTo>
                  <a:close/>
                </a:path>
                <a:path w="2585085" h="166370">
                  <a:moveTo>
                    <a:pt x="1548079" y="0"/>
                  </a:moveTo>
                  <a:lnTo>
                    <a:pt x="1527314" y="0"/>
                  </a:lnTo>
                  <a:lnTo>
                    <a:pt x="1527314" y="7556"/>
                  </a:lnTo>
                  <a:lnTo>
                    <a:pt x="1548079" y="7556"/>
                  </a:lnTo>
                  <a:lnTo>
                    <a:pt x="1548079" y="0"/>
                  </a:lnTo>
                  <a:close/>
                </a:path>
                <a:path w="2585085" h="166370">
                  <a:moveTo>
                    <a:pt x="1576400" y="0"/>
                  </a:moveTo>
                  <a:lnTo>
                    <a:pt x="1555635" y="0"/>
                  </a:lnTo>
                  <a:lnTo>
                    <a:pt x="1555635" y="7556"/>
                  </a:lnTo>
                  <a:lnTo>
                    <a:pt x="1576400" y="7556"/>
                  </a:lnTo>
                  <a:lnTo>
                    <a:pt x="1576400" y="0"/>
                  </a:lnTo>
                  <a:close/>
                </a:path>
                <a:path w="2585085" h="166370">
                  <a:moveTo>
                    <a:pt x="1604708" y="0"/>
                  </a:moveTo>
                  <a:lnTo>
                    <a:pt x="1583944" y="0"/>
                  </a:lnTo>
                  <a:lnTo>
                    <a:pt x="1583944" y="7556"/>
                  </a:lnTo>
                  <a:lnTo>
                    <a:pt x="1604708" y="7556"/>
                  </a:lnTo>
                  <a:lnTo>
                    <a:pt x="1604708" y="0"/>
                  </a:lnTo>
                  <a:close/>
                </a:path>
                <a:path w="2585085" h="166370">
                  <a:moveTo>
                    <a:pt x="1633042" y="0"/>
                  </a:moveTo>
                  <a:lnTo>
                    <a:pt x="1612277" y="0"/>
                  </a:lnTo>
                  <a:lnTo>
                    <a:pt x="1612277" y="7556"/>
                  </a:lnTo>
                  <a:lnTo>
                    <a:pt x="1633042" y="7556"/>
                  </a:lnTo>
                  <a:lnTo>
                    <a:pt x="1633042" y="0"/>
                  </a:lnTo>
                  <a:close/>
                </a:path>
                <a:path w="2585085" h="166370">
                  <a:moveTo>
                    <a:pt x="1661350" y="0"/>
                  </a:moveTo>
                  <a:lnTo>
                    <a:pt x="1640586" y="0"/>
                  </a:lnTo>
                  <a:lnTo>
                    <a:pt x="1640586" y="7556"/>
                  </a:lnTo>
                  <a:lnTo>
                    <a:pt x="1661350" y="7556"/>
                  </a:lnTo>
                  <a:lnTo>
                    <a:pt x="1661350" y="0"/>
                  </a:lnTo>
                  <a:close/>
                </a:path>
                <a:path w="2585085" h="166370">
                  <a:moveTo>
                    <a:pt x="1689671" y="0"/>
                  </a:moveTo>
                  <a:lnTo>
                    <a:pt x="1668907" y="0"/>
                  </a:lnTo>
                  <a:lnTo>
                    <a:pt x="1668907" y="7556"/>
                  </a:lnTo>
                  <a:lnTo>
                    <a:pt x="1689671" y="7556"/>
                  </a:lnTo>
                  <a:lnTo>
                    <a:pt x="1689671" y="0"/>
                  </a:lnTo>
                  <a:close/>
                </a:path>
                <a:path w="2585085" h="166370">
                  <a:moveTo>
                    <a:pt x="1717979" y="0"/>
                  </a:moveTo>
                  <a:lnTo>
                    <a:pt x="1697228" y="0"/>
                  </a:lnTo>
                  <a:lnTo>
                    <a:pt x="1697228" y="7556"/>
                  </a:lnTo>
                  <a:lnTo>
                    <a:pt x="1717979" y="7556"/>
                  </a:lnTo>
                  <a:lnTo>
                    <a:pt x="1717979" y="0"/>
                  </a:lnTo>
                  <a:close/>
                </a:path>
                <a:path w="2585085" h="166370">
                  <a:moveTo>
                    <a:pt x="1746313" y="0"/>
                  </a:moveTo>
                  <a:lnTo>
                    <a:pt x="1725549" y="0"/>
                  </a:lnTo>
                  <a:lnTo>
                    <a:pt x="1725549" y="7556"/>
                  </a:lnTo>
                  <a:lnTo>
                    <a:pt x="1746313" y="7556"/>
                  </a:lnTo>
                  <a:lnTo>
                    <a:pt x="1746313" y="0"/>
                  </a:lnTo>
                  <a:close/>
                </a:path>
                <a:path w="2585085" h="166370">
                  <a:moveTo>
                    <a:pt x="1774621" y="0"/>
                  </a:moveTo>
                  <a:lnTo>
                    <a:pt x="1753870" y="0"/>
                  </a:lnTo>
                  <a:lnTo>
                    <a:pt x="1753870" y="7556"/>
                  </a:lnTo>
                  <a:lnTo>
                    <a:pt x="1774621" y="7556"/>
                  </a:lnTo>
                  <a:lnTo>
                    <a:pt x="1774621" y="0"/>
                  </a:lnTo>
                  <a:close/>
                </a:path>
                <a:path w="2585085" h="166370">
                  <a:moveTo>
                    <a:pt x="1802942" y="0"/>
                  </a:moveTo>
                  <a:lnTo>
                    <a:pt x="1782178" y="0"/>
                  </a:lnTo>
                  <a:lnTo>
                    <a:pt x="1782178" y="7556"/>
                  </a:lnTo>
                  <a:lnTo>
                    <a:pt x="1802942" y="7556"/>
                  </a:lnTo>
                  <a:lnTo>
                    <a:pt x="1802942" y="0"/>
                  </a:lnTo>
                  <a:close/>
                </a:path>
                <a:path w="2585085" h="166370">
                  <a:moveTo>
                    <a:pt x="1831263" y="0"/>
                  </a:moveTo>
                  <a:lnTo>
                    <a:pt x="1810499" y="0"/>
                  </a:lnTo>
                  <a:lnTo>
                    <a:pt x="1810499" y="7556"/>
                  </a:lnTo>
                  <a:lnTo>
                    <a:pt x="1831263" y="7556"/>
                  </a:lnTo>
                  <a:lnTo>
                    <a:pt x="1831263" y="0"/>
                  </a:lnTo>
                  <a:close/>
                </a:path>
                <a:path w="2585085" h="166370">
                  <a:moveTo>
                    <a:pt x="1859584" y="0"/>
                  </a:moveTo>
                  <a:lnTo>
                    <a:pt x="1838820" y="0"/>
                  </a:lnTo>
                  <a:lnTo>
                    <a:pt x="1838820" y="7556"/>
                  </a:lnTo>
                  <a:lnTo>
                    <a:pt x="1859584" y="7556"/>
                  </a:lnTo>
                  <a:lnTo>
                    <a:pt x="1859584" y="0"/>
                  </a:lnTo>
                  <a:close/>
                </a:path>
                <a:path w="2585085" h="166370">
                  <a:moveTo>
                    <a:pt x="1887905" y="0"/>
                  </a:moveTo>
                  <a:lnTo>
                    <a:pt x="1867141" y="0"/>
                  </a:lnTo>
                  <a:lnTo>
                    <a:pt x="1867141" y="7556"/>
                  </a:lnTo>
                  <a:lnTo>
                    <a:pt x="1887905" y="7556"/>
                  </a:lnTo>
                  <a:lnTo>
                    <a:pt x="1887905" y="0"/>
                  </a:lnTo>
                  <a:close/>
                </a:path>
                <a:path w="2585085" h="166370">
                  <a:moveTo>
                    <a:pt x="1916214" y="0"/>
                  </a:moveTo>
                  <a:lnTo>
                    <a:pt x="1895449" y="0"/>
                  </a:lnTo>
                  <a:lnTo>
                    <a:pt x="1895449" y="7556"/>
                  </a:lnTo>
                  <a:lnTo>
                    <a:pt x="1916214" y="7556"/>
                  </a:lnTo>
                  <a:lnTo>
                    <a:pt x="1916214" y="0"/>
                  </a:lnTo>
                  <a:close/>
                </a:path>
                <a:path w="2585085" h="166370">
                  <a:moveTo>
                    <a:pt x="1944535" y="0"/>
                  </a:moveTo>
                  <a:lnTo>
                    <a:pt x="1923770" y="0"/>
                  </a:lnTo>
                  <a:lnTo>
                    <a:pt x="1923770" y="7556"/>
                  </a:lnTo>
                  <a:lnTo>
                    <a:pt x="1944535" y="7556"/>
                  </a:lnTo>
                  <a:lnTo>
                    <a:pt x="1944535" y="0"/>
                  </a:lnTo>
                  <a:close/>
                </a:path>
                <a:path w="2585085" h="166370">
                  <a:moveTo>
                    <a:pt x="1972856" y="0"/>
                  </a:moveTo>
                  <a:lnTo>
                    <a:pt x="1952104" y="0"/>
                  </a:lnTo>
                  <a:lnTo>
                    <a:pt x="1952104" y="7556"/>
                  </a:lnTo>
                  <a:lnTo>
                    <a:pt x="1972856" y="7556"/>
                  </a:lnTo>
                  <a:lnTo>
                    <a:pt x="1972856" y="0"/>
                  </a:lnTo>
                  <a:close/>
                </a:path>
                <a:path w="2585085" h="166370">
                  <a:moveTo>
                    <a:pt x="2001177" y="0"/>
                  </a:moveTo>
                  <a:lnTo>
                    <a:pt x="1980412" y="0"/>
                  </a:lnTo>
                  <a:lnTo>
                    <a:pt x="1980412" y="7556"/>
                  </a:lnTo>
                  <a:lnTo>
                    <a:pt x="2001177" y="7556"/>
                  </a:lnTo>
                  <a:lnTo>
                    <a:pt x="2001177" y="0"/>
                  </a:lnTo>
                  <a:close/>
                </a:path>
                <a:path w="2585085" h="166370">
                  <a:moveTo>
                    <a:pt x="2029485" y="0"/>
                  </a:moveTo>
                  <a:lnTo>
                    <a:pt x="2008733" y="0"/>
                  </a:lnTo>
                  <a:lnTo>
                    <a:pt x="2008733" y="7556"/>
                  </a:lnTo>
                  <a:lnTo>
                    <a:pt x="2029485" y="7556"/>
                  </a:lnTo>
                  <a:lnTo>
                    <a:pt x="2029485" y="0"/>
                  </a:lnTo>
                  <a:close/>
                </a:path>
                <a:path w="2585085" h="166370">
                  <a:moveTo>
                    <a:pt x="2057806" y="0"/>
                  </a:moveTo>
                  <a:lnTo>
                    <a:pt x="2037041" y="0"/>
                  </a:lnTo>
                  <a:lnTo>
                    <a:pt x="2037041" y="7556"/>
                  </a:lnTo>
                  <a:lnTo>
                    <a:pt x="2057806" y="7556"/>
                  </a:lnTo>
                  <a:lnTo>
                    <a:pt x="2057806" y="0"/>
                  </a:lnTo>
                  <a:close/>
                </a:path>
                <a:path w="2585085" h="166370">
                  <a:moveTo>
                    <a:pt x="2086140" y="0"/>
                  </a:moveTo>
                  <a:lnTo>
                    <a:pt x="2065375" y="0"/>
                  </a:lnTo>
                  <a:lnTo>
                    <a:pt x="2065375" y="7556"/>
                  </a:lnTo>
                  <a:lnTo>
                    <a:pt x="2086140" y="7556"/>
                  </a:lnTo>
                  <a:lnTo>
                    <a:pt x="2086140" y="0"/>
                  </a:lnTo>
                  <a:close/>
                </a:path>
                <a:path w="2585085" h="166370">
                  <a:moveTo>
                    <a:pt x="2114448" y="0"/>
                  </a:moveTo>
                  <a:lnTo>
                    <a:pt x="2093683" y="0"/>
                  </a:lnTo>
                  <a:lnTo>
                    <a:pt x="2093683" y="7556"/>
                  </a:lnTo>
                  <a:lnTo>
                    <a:pt x="2114448" y="7556"/>
                  </a:lnTo>
                  <a:lnTo>
                    <a:pt x="2114448" y="0"/>
                  </a:lnTo>
                  <a:close/>
                </a:path>
                <a:path w="2585085" h="166370">
                  <a:moveTo>
                    <a:pt x="2142769" y="0"/>
                  </a:moveTo>
                  <a:lnTo>
                    <a:pt x="2122005" y="0"/>
                  </a:lnTo>
                  <a:lnTo>
                    <a:pt x="2122005" y="7556"/>
                  </a:lnTo>
                  <a:lnTo>
                    <a:pt x="2142769" y="7556"/>
                  </a:lnTo>
                  <a:lnTo>
                    <a:pt x="2142769" y="0"/>
                  </a:lnTo>
                  <a:close/>
                </a:path>
                <a:path w="2585085" h="166370">
                  <a:moveTo>
                    <a:pt x="2171065" y="0"/>
                  </a:moveTo>
                  <a:lnTo>
                    <a:pt x="2150313" y="0"/>
                  </a:lnTo>
                  <a:lnTo>
                    <a:pt x="2150313" y="7556"/>
                  </a:lnTo>
                  <a:lnTo>
                    <a:pt x="2171065" y="7556"/>
                  </a:lnTo>
                  <a:lnTo>
                    <a:pt x="2171065" y="0"/>
                  </a:lnTo>
                  <a:close/>
                </a:path>
                <a:path w="2585085" h="166370">
                  <a:moveTo>
                    <a:pt x="2199398" y="0"/>
                  </a:moveTo>
                  <a:lnTo>
                    <a:pt x="2178634" y="0"/>
                  </a:lnTo>
                  <a:lnTo>
                    <a:pt x="2178634" y="7556"/>
                  </a:lnTo>
                  <a:lnTo>
                    <a:pt x="2199398" y="7556"/>
                  </a:lnTo>
                  <a:lnTo>
                    <a:pt x="2199398" y="0"/>
                  </a:lnTo>
                  <a:close/>
                </a:path>
                <a:path w="2585085" h="166370">
                  <a:moveTo>
                    <a:pt x="2227719" y="0"/>
                  </a:moveTo>
                  <a:lnTo>
                    <a:pt x="2206955" y="0"/>
                  </a:lnTo>
                  <a:lnTo>
                    <a:pt x="2206955" y="7556"/>
                  </a:lnTo>
                  <a:lnTo>
                    <a:pt x="2227719" y="7556"/>
                  </a:lnTo>
                  <a:lnTo>
                    <a:pt x="2227719" y="0"/>
                  </a:lnTo>
                  <a:close/>
                </a:path>
                <a:path w="2585085" h="166370">
                  <a:moveTo>
                    <a:pt x="2256040" y="0"/>
                  </a:moveTo>
                  <a:lnTo>
                    <a:pt x="2235276" y="0"/>
                  </a:lnTo>
                  <a:lnTo>
                    <a:pt x="2235276" y="7556"/>
                  </a:lnTo>
                  <a:lnTo>
                    <a:pt x="2256040" y="7556"/>
                  </a:lnTo>
                  <a:lnTo>
                    <a:pt x="2256040" y="0"/>
                  </a:lnTo>
                  <a:close/>
                </a:path>
                <a:path w="2585085" h="166370">
                  <a:moveTo>
                    <a:pt x="2284349" y="0"/>
                  </a:moveTo>
                  <a:lnTo>
                    <a:pt x="2263597" y="0"/>
                  </a:lnTo>
                  <a:lnTo>
                    <a:pt x="2263597" y="7556"/>
                  </a:lnTo>
                  <a:lnTo>
                    <a:pt x="2284349" y="7556"/>
                  </a:lnTo>
                  <a:lnTo>
                    <a:pt x="2284349" y="0"/>
                  </a:lnTo>
                  <a:close/>
                </a:path>
                <a:path w="2585085" h="166370">
                  <a:moveTo>
                    <a:pt x="2312657" y="0"/>
                  </a:moveTo>
                  <a:lnTo>
                    <a:pt x="2291905" y="0"/>
                  </a:lnTo>
                  <a:lnTo>
                    <a:pt x="2291905" y="7556"/>
                  </a:lnTo>
                  <a:lnTo>
                    <a:pt x="2312657" y="7556"/>
                  </a:lnTo>
                  <a:lnTo>
                    <a:pt x="2312657" y="0"/>
                  </a:lnTo>
                  <a:close/>
                </a:path>
                <a:path w="2585085" h="166370">
                  <a:moveTo>
                    <a:pt x="2341003" y="0"/>
                  </a:moveTo>
                  <a:lnTo>
                    <a:pt x="2320239" y="0"/>
                  </a:lnTo>
                  <a:lnTo>
                    <a:pt x="2320239" y="7556"/>
                  </a:lnTo>
                  <a:lnTo>
                    <a:pt x="2341003" y="7556"/>
                  </a:lnTo>
                  <a:lnTo>
                    <a:pt x="2341003" y="0"/>
                  </a:lnTo>
                  <a:close/>
                </a:path>
                <a:path w="2585085" h="166370">
                  <a:moveTo>
                    <a:pt x="2369312" y="0"/>
                  </a:moveTo>
                  <a:lnTo>
                    <a:pt x="2348547" y="0"/>
                  </a:lnTo>
                  <a:lnTo>
                    <a:pt x="2348547" y="7556"/>
                  </a:lnTo>
                  <a:lnTo>
                    <a:pt x="2369312" y="7556"/>
                  </a:lnTo>
                  <a:lnTo>
                    <a:pt x="2369312" y="0"/>
                  </a:lnTo>
                  <a:close/>
                </a:path>
                <a:path w="2585085" h="166370">
                  <a:moveTo>
                    <a:pt x="2397620" y="0"/>
                  </a:moveTo>
                  <a:lnTo>
                    <a:pt x="2376868" y="0"/>
                  </a:lnTo>
                  <a:lnTo>
                    <a:pt x="2376868" y="7556"/>
                  </a:lnTo>
                  <a:lnTo>
                    <a:pt x="2397620" y="7556"/>
                  </a:lnTo>
                  <a:lnTo>
                    <a:pt x="2397620" y="0"/>
                  </a:lnTo>
                  <a:close/>
                </a:path>
                <a:path w="2585085" h="166370">
                  <a:moveTo>
                    <a:pt x="2425941" y="0"/>
                  </a:moveTo>
                  <a:lnTo>
                    <a:pt x="2405176" y="0"/>
                  </a:lnTo>
                  <a:lnTo>
                    <a:pt x="2405176" y="7556"/>
                  </a:lnTo>
                  <a:lnTo>
                    <a:pt x="2425941" y="7556"/>
                  </a:lnTo>
                  <a:lnTo>
                    <a:pt x="2425941" y="0"/>
                  </a:lnTo>
                  <a:close/>
                </a:path>
                <a:path w="2585085" h="166370">
                  <a:moveTo>
                    <a:pt x="2454275" y="0"/>
                  </a:moveTo>
                  <a:lnTo>
                    <a:pt x="2433510" y="0"/>
                  </a:lnTo>
                  <a:lnTo>
                    <a:pt x="2433510" y="7556"/>
                  </a:lnTo>
                  <a:lnTo>
                    <a:pt x="2454275" y="7556"/>
                  </a:lnTo>
                  <a:lnTo>
                    <a:pt x="2454275" y="0"/>
                  </a:lnTo>
                  <a:close/>
                </a:path>
                <a:path w="2585085" h="166370">
                  <a:moveTo>
                    <a:pt x="2482583" y="0"/>
                  </a:moveTo>
                  <a:lnTo>
                    <a:pt x="2461818" y="0"/>
                  </a:lnTo>
                  <a:lnTo>
                    <a:pt x="2461818" y="7556"/>
                  </a:lnTo>
                  <a:lnTo>
                    <a:pt x="2482583" y="7556"/>
                  </a:lnTo>
                  <a:lnTo>
                    <a:pt x="2482583" y="0"/>
                  </a:lnTo>
                  <a:close/>
                </a:path>
                <a:path w="2585085" h="166370">
                  <a:moveTo>
                    <a:pt x="2510904" y="0"/>
                  </a:moveTo>
                  <a:lnTo>
                    <a:pt x="2490139" y="0"/>
                  </a:lnTo>
                  <a:lnTo>
                    <a:pt x="2490139" y="7556"/>
                  </a:lnTo>
                  <a:lnTo>
                    <a:pt x="2510904" y="7556"/>
                  </a:lnTo>
                  <a:lnTo>
                    <a:pt x="2510904" y="0"/>
                  </a:lnTo>
                  <a:close/>
                </a:path>
                <a:path w="2585085" h="166370">
                  <a:moveTo>
                    <a:pt x="2539212" y="0"/>
                  </a:moveTo>
                  <a:lnTo>
                    <a:pt x="2518460" y="0"/>
                  </a:lnTo>
                  <a:lnTo>
                    <a:pt x="2518460" y="7556"/>
                  </a:lnTo>
                  <a:lnTo>
                    <a:pt x="2539212" y="7556"/>
                  </a:lnTo>
                  <a:lnTo>
                    <a:pt x="2539212" y="0"/>
                  </a:lnTo>
                  <a:close/>
                </a:path>
                <a:path w="2585085" h="166370">
                  <a:moveTo>
                    <a:pt x="2567546" y="0"/>
                  </a:moveTo>
                  <a:lnTo>
                    <a:pt x="2546781" y="0"/>
                  </a:lnTo>
                  <a:lnTo>
                    <a:pt x="2546781" y="7556"/>
                  </a:lnTo>
                  <a:lnTo>
                    <a:pt x="2567546" y="7556"/>
                  </a:lnTo>
                  <a:lnTo>
                    <a:pt x="2567546" y="0"/>
                  </a:lnTo>
                  <a:close/>
                </a:path>
                <a:path w="2585085" h="166370">
                  <a:moveTo>
                    <a:pt x="2584539" y="0"/>
                  </a:moveTo>
                  <a:lnTo>
                    <a:pt x="2575102" y="0"/>
                  </a:lnTo>
                  <a:lnTo>
                    <a:pt x="2575102" y="7556"/>
                  </a:lnTo>
                  <a:lnTo>
                    <a:pt x="2584539" y="7556"/>
                  </a:lnTo>
                  <a:lnTo>
                    <a:pt x="258453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3114484" y="5187175"/>
              <a:ext cx="2371725" cy="7620"/>
            </a:xfrm>
            <a:custGeom>
              <a:avLst/>
              <a:gdLst/>
              <a:ahLst/>
              <a:cxnLst/>
              <a:rect l="l" t="t" r="r" b="b"/>
              <a:pathLst>
                <a:path w="2371725" h="7620">
                  <a:moveTo>
                    <a:pt x="20764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20764" y="7556"/>
                  </a:lnTo>
                  <a:lnTo>
                    <a:pt x="20764" y="0"/>
                  </a:lnTo>
                  <a:close/>
                </a:path>
                <a:path w="2371725" h="7620">
                  <a:moveTo>
                    <a:pt x="49085" y="0"/>
                  </a:moveTo>
                  <a:lnTo>
                    <a:pt x="28321" y="0"/>
                  </a:lnTo>
                  <a:lnTo>
                    <a:pt x="28321" y="7556"/>
                  </a:lnTo>
                  <a:lnTo>
                    <a:pt x="49085" y="7556"/>
                  </a:lnTo>
                  <a:lnTo>
                    <a:pt x="49085" y="0"/>
                  </a:lnTo>
                  <a:close/>
                </a:path>
                <a:path w="2371725" h="7620">
                  <a:moveTo>
                    <a:pt x="77381" y="0"/>
                  </a:moveTo>
                  <a:lnTo>
                    <a:pt x="56629" y="0"/>
                  </a:lnTo>
                  <a:lnTo>
                    <a:pt x="56629" y="7556"/>
                  </a:lnTo>
                  <a:lnTo>
                    <a:pt x="77381" y="7556"/>
                  </a:lnTo>
                  <a:lnTo>
                    <a:pt x="77381" y="0"/>
                  </a:lnTo>
                  <a:close/>
                </a:path>
                <a:path w="2371725" h="7620">
                  <a:moveTo>
                    <a:pt x="105714" y="0"/>
                  </a:moveTo>
                  <a:lnTo>
                    <a:pt x="84950" y="0"/>
                  </a:lnTo>
                  <a:lnTo>
                    <a:pt x="84950" y="7556"/>
                  </a:lnTo>
                  <a:lnTo>
                    <a:pt x="105714" y="7556"/>
                  </a:lnTo>
                  <a:lnTo>
                    <a:pt x="105714" y="0"/>
                  </a:lnTo>
                  <a:close/>
                </a:path>
                <a:path w="2371725" h="7620">
                  <a:moveTo>
                    <a:pt x="134035" y="0"/>
                  </a:moveTo>
                  <a:lnTo>
                    <a:pt x="113271" y="0"/>
                  </a:lnTo>
                  <a:lnTo>
                    <a:pt x="113271" y="7556"/>
                  </a:lnTo>
                  <a:lnTo>
                    <a:pt x="134035" y="7556"/>
                  </a:lnTo>
                  <a:lnTo>
                    <a:pt x="134035" y="0"/>
                  </a:lnTo>
                  <a:close/>
                </a:path>
                <a:path w="2371725" h="7620">
                  <a:moveTo>
                    <a:pt x="162356" y="0"/>
                  </a:moveTo>
                  <a:lnTo>
                    <a:pt x="141592" y="0"/>
                  </a:lnTo>
                  <a:lnTo>
                    <a:pt x="141592" y="7556"/>
                  </a:lnTo>
                  <a:lnTo>
                    <a:pt x="162356" y="7556"/>
                  </a:lnTo>
                  <a:lnTo>
                    <a:pt x="162356" y="0"/>
                  </a:lnTo>
                  <a:close/>
                </a:path>
                <a:path w="2371725" h="7620">
                  <a:moveTo>
                    <a:pt x="190665" y="0"/>
                  </a:moveTo>
                  <a:lnTo>
                    <a:pt x="169900" y="0"/>
                  </a:lnTo>
                  <a:lnTo>
                    <a:pt x="169900" y="7556"/>
                  </a:lnTo>
                  <a:lnTo>
                    <a:pt x="190665" y="7556"/>
                  </a:lnTo>
                  <a:lnTo>
                    <a:pt x="190665" y="0"/>
                  </a:lnTo>
                  <a:close/>
                </a:path>
                <a:path w="2371725" h="7620">
                  <a:moveTo>
                    <a:pt x="360591" y="0"/>
                  </a:moveTo>
                  <a:lnTo>
                    <a:pt x="339826" y="0"/>
                  </a:lnTo>
                  <a:lnTo>
                    <a:pt x="339826" y="7556"/>
                  </a:lnTo>
                  <a:lnTo>
                    <a:pt x="360591" y="7556"/>
                  </a:lnTo>
                  <a:lnTo>
                    <a:pt x="360591" y="0"/>
                  </a:lnTo>
                  <a:close/>
                </a:path>
                <a:path w="2371725" h="7620">
                  <a:moveTo>
                    <a:pt x="388899" y="0"/>
                  </a:moveTo>
                  <a:lnTo>
                    <a:pt x="368134" y="0"/>
                  </a:lnTo>
                  <a:lnTo>
                    <a:pt x="368134" y="7556"/>
                  </a:lnTo>
                  <a:lnTo>
                    <a:pt x="388899" y="7556"/>
                  </a:lnTo>
                  <a:lnTo>
                    <a:pt x="388899" y="0"/>
                  </a:lnTo>
                  <a:close/>
                </a:path>
                <a:path w="2371725" h="7620">
                  <a:moveTo>
                    <a:pt x="417220" y="0"/>
                  </a:moveTo>
                  <a:lnTo>
                    <a:pt x="396455" y="0"/>
                  </a:lnTo>
                  <a:lnTo>
                    <a:pt x="396455" y="7556"/>
                  </a:lnTo>
                  <a:lnTo>
                    <a:pt x="417220" y="7556"/>
                  </a:lnTo>
                  <a:lnTo>
                    <a:pt x="417220" y="0"/>
                  </a:lnTo>
                  <a:close/>
                </a:path>
                <a:path w="2371725" h="7620">
                  <a:moveTo>
                    <a:pt x="445528" y="0"/>
                  </a:moveTo>
                  <a:lnTo>
                    <a:pt x="424764" y="0"/>
                  </a:lnTo>
                  <a:lnTo>
                    <a:pt x="424764" y="7556"/>
                  </a:lnTo>
                  <a:lnTo>
                    <a:pt x="445528" y="7556"/>
                  </a:lnTo>
                  <a:lnTo>
                    <a:pt x="445528" y="0"/>
                  </a:lnTo>
                  <a:close/>
                </a:path>
                <a:path w="2371725" h="7620">
                  <a:moveTo>
                    <a:pt x="473849" y="0"/>
                  </a:moveTo>
                  <a:lnTo>
                    <a:pt x="453097" y="0"/>
                  </a:lnTo>
                  <a:lnTo>
                    <a:pt x="453097" y="7556"/>
                  </a:lnTo>
                  <a:lnTo>
                    <a:pt x="473849" y="7556"/>
                  </a:lnTo>
                  <a:lnTo>
                    <a:pt x="473849" y="0"/>
                  </a:lnTo>
                  <a:close/>
                </a:path>
                <a:path w="2371725" h="7620">
                  <a:moveTo>
                    <a:pt x="502170" y="0"/>
                  </a:moveTo>
                  <a:lnTo>
                    <a:pt x="481418" y="0"/>
                  </a:lnTo>
                  <a:lnTo>
                    <a:pt x="481418" y="7556"/>
                  </a:lnTo>
                  <a:lnTo>
                    <a:pt x="502170" y="7556"/>
                  </a:lnTo>
                  <a:lnTo>
                    <a:pt x="502170" y="0"/>
                  </a:lnTo>
                  <a:close/>
                </a:path>
                <a:path w="2371725" h="7620">
                  <a:moveTo>
                    <a:pt x="530491" y="0"/>
                  </a:moveTo>
                  <a:lnTo>
                    <a:pt x="509727" y="0"/>
                  </a:lnTo>
                  <a:lnTo>
                    <a:pt x="509727" y="7556"/>
                  </a:lnTo>
                  <a:lnTo>
                    <a:pt x="530491" y="7556"/>
                  </a:lnTo>
                  <a:lnTo>
                    <a:pt x="530491" y="0"/>
                  </a:lnTo>
                  <a:close/>
                </a:path>
                <a:path w="2371725" h="7620">
                  <a:moveTo>
                    <a:pt x="558812" y="0"/>
                  </a:moveTo>
                  <a:lnTo>
                    <a:pt x="538048" y="0"/>
                  </a:lnTo>
                  <a:lnTo>
                    <a:pt x="538048" y="7556"/>
                  </a:lnTo>
                  <a:lnTo>
                    <a:pt x="558812" y="7556"/>
                  </a:lnTo>
                  <a:lnTo>
                    <a:pt x="558812" y="0"/>
                  </a:lnTo>
                  <a:close/>
                </a:path>
                <a:path w="2371725" h="7620">
                  <a:moveTo>
                    <a:pt x="587133" y="0"/>
                  </a:moveTo>
                  <a:lnTo>
                    <a:pt x="566369" y="0"/>
                  </a:lnTo>
                  <a:lnTo>
                    <a:pt x="566369" y="7556"/>
                  </a:lnTo>
                  <a:lnTo>
                    <a:pt x="587133" y="7556"/>
                  </a:lnTo>
                  <a:lnTo>
                    <a:pt x="587133" y="0"/>
                  </a:lnTo>
                  <a:close/>
                </a:path>
                <a:path w="2371725" h="7620">
                  <a:moveTo>
                    <a:pt x="615442" y="0"/>
                  </a:moveTo>
                  <a:lnTo>
                    <a:pt x="594690" y="0"/>
                  </a:lnTo>
                  <a:lnTo>
                    <a:pt x="594690" y="7556"/>
                  </a:lnTo>
                  <a:lnTo>
                    <a:pt x="615442" y="7556"/>
                  </a:lnTo>
                  <a:lnTo>
                    <a:pt x="615442" y="0"/>
                  </a:lnTo>
                  <a:close/>
                </a:path>
                <a:path w="2371725" h="7620">
                  <a:moveTo>
                    <a:pt x="643763" y="0"/>
                  </a:moveTo>
                  <a:lnTo>
                    <a:pt x="622998" y="0"/>
                  </a:lnTo>
                  <a:lnTo>
                    <a:pt x="622998" y="7556"/>
                  </a:lnTo>
                  <a:lnTo>
                    <a:pt x="643763" y="7556"/>
                  </a:lnTo>
                  <a:lnTo>
                    <a:pt x="643763" y="0"/>
                  </a:lnTo>
                  <a:close/>
                </a:path>
                <a:path w="2371725" h="7620">
                  <a:moveTo>
                    <a:pt x="672084" y="0"/>
                  </a:moveTo>
                  <a:lnTo>
                    <a:pt x="651319" y="0"/>
                  </a:lnTo>
                  <a:lnTo>
                    <a:pt x="651319" y="7556"/>
                  </a:lnTo>
                  <a:lnTo>
                    <a:pt x="672084" y="7556"/>
                  </a:lnTo>
                  <a:lnTo>
                    <a:pt x="672084" y="0"/>
                  </a:lnTo>
                  <a:close/>
                </a:path>
                <a:path w="2371725" h="7620">
                  <a:moveTo>
                    <a:pt x="700392" y="0"/>
                  </a:moveTo>
                  <a:lnTo>
                    <a:pt x="679640" y="0"/>
                  </a:lnTo>
                  <a:lnTo>
                    <a:pt x="679640" y="7556"/>
                  </a:lnTo>
                  <a:lnTo>
                    <a:pt x="700392" y="7556"/>
                  </a:lnTo>
                  <a:lnTo>
                    <a:pt x="700392" y="0"/>
                  </a:lnTo>
                  <a:close/>
                </a:path>
                <a:path w="2371725" h="7620">
                  <a:moveTo>
                    <a:pt x="728726" y="0"/>
                  </a:moveTo>
                  <a:lnTo>
                    <a:pt x="707961" y="0"/>
                  </a:lnTo>
                  <a:lnTo>
                    <a:pt x="707961" y="7556"/>
                  </a:lnTo>
                  <a:lnTo>
                    <a:pt x="728726" y="7556"/>
                  </a:lnTo>
                  <a:lnTo>
                    <a:pt x="728726" y="0"/>
                  </a:lnTo>
                  <a:close/>
                </a:path>
                <a:path w="2371725" h="7620">
                  <a:moveTo>
                    <a:pt x="757034" y="0"/>
                  </a:moveTo>
                  <a:lnTo>
                    <a:pt x="736282" y="0"/>
                  </a:lnTo>
                  <a:lnTo>
                    <a:pt x="736282" y="7556"/>
                  </a:lnTo>
                  <a:lnTo>
                    <a:pt x="757034" y="7556"/>
                  </a:lnTo>
                  <a:lnTo>
                    <a:pt x="757034" y="0"/>
                  </a:lnTo>
                  <a:close/>
                </a:path>
                <a:path w="2371725" h="7620">
                  <a:moveTo>
                    <a:pt x="785355" y="0"/>
                  </a:moveTo>
                  <a:lnTo>
                    <a:pt x="764590" y="0"/>
                  </a:lnTo>
                  <a:lnTo>
                    <a:pt x="764590" y="7556"/>
                  </a:lnTo>
                  <a:lnTo>
                    <a:pt x="785355" y="7556"/>
                  </a:lnTo>
                  <a:lnTo>
                    <a:pt x="785355" y="0"/>
                  </a:lnTo>
                  <a:close/>
                </a:path>
                <a:path w="2371725" h="7620">
                  <a:moveTo>
                    <a:pt x="813676" y="0"/>
                  </a:moveTo>
                  <a:lnTo>
                    <a:pt x="792911" y="0"/>
                  </a:lnTo>
                  <a:lnTo>
                    <a:pt x="792911" y="7556"/>
                  </a:lnTo>
                  <a:lnTo>
                    <a:pt x="813676" y="7556"/>
                  </a:lnTo>
                  <a:lnTo>
                    <a:pt x="813676" y="0"/>
                  </a:lnTo>
                  <a:close/>
                </a:path>
                <a:path w="2371725" h="7620">
                  <a:moveTo>
                    <a:pt x="841997" y="0"/>
                  </a:moveTo>
                  <a:lnTo>
                    <a:pt x="821232" y="0"/>
                  </a:lnTo>
                  <a:lnTo>
                    <a:pt x="821232" y="7556"/>
                  </a:lnTo>
                  <a:lnTo>
                    <a:pt x="841997" y="7556"/>
                  </a:lnTo>
                  <a:lnTo>
                    <a:pt x="841997" y="0"/>
                  </a:lnTo>
                  <a:close/>
                </a:path>
                <a:path w="2371725" h="7620">
                  <a:moveTo>
                    <a:pt x="870318" y="0"/>
                  </a:moveTo>
                  <a:lnTo>
                    <a:pt x="849553" y="0"/>
                  </a:lnTo>
                  <a:lnTo>
                    <a:pt x="849553" y="7556"/>
                  </a:lnTo>
                  <a:lnTo>
                    <a:pt x="870318" y="7556"/>
                  </a:lnTo>
                  <a:lnTo>
                    <a:pt x="870318" y="0"/>
                  </a:lnTo>
                  <a:close/>
                </a:path>
                <a:path w="2371725" h="7620">
                  <a:moveTo>
                    <a:pt x="898626" y="0"/>
                  </a:moveTo>
                  <a:lnTo>
                    <a:pt x="877862" y="0"/>
                  </a:lnTo>
                  <a:lnTo>
                    <a:pt x="877862" y="7556"/>
                  </a:lnTo>
                  <a:lnTo>
                    <a:pt x="898626" y="7556"/>
                  </a:lnTo>
                  <a:lnTo>
                    <a:pt x="898626" y="0"/>
                  </a:lnTo>
                  <a:close/>
                </a:path>
                <a:path w="2371725" h="7620">
                  <a:moveTo>
                    <a:pt x="926960" y="0"/>
                  </a:moveTo>
                  <a:lnTo>
                    <a:pt x="906195" y="0"/>
                  </a:lnTo>
                  <a:lnTo>
                    <a:pt x="906195" y="7556"/>
                  </a:lnTo>
                  <a:lnTo>
                    <a:pt x="926960" y="7556"/>
                  </a:lnTo>
                  <a:lnTo>
                    <a:pt x="926960" y="0"/>
                  </a:lnTo>
                  <a:close/>
                </a:path>
                <a:path w="2371725" h="7620">
                  <a:moveTo>
                    <a:pt x="955268" y="0"/>
                  </a:moveTo>
                  <a:lnTo>
                    <a:pt x="934504" y="0"/>
                  </a:lnTo>
                  <a:lnTo>
                    <a:pt x="934504" y="7556"/>
                  </a:lnTo>
                  <a:lnTo>
                    <a:pt x="955268" y="7556"/>
                  </a:lnTo>
                  <a:lnTo>
                    <a:pt x="955268" y="0"/>
                  </a:lnTo>
                  <a:close/>
                </a:path>
                <a:path w="2371725" h="7620">
                  <a:moveTo>
                    <a:pt x="983589" y="0"/>
                  </a:moveTo>
                  <a:lnTo>
                    <a:pt x="962825" y="0"/>
                  </a:lnTo>
                  <a:lnTo>
                    <a:pt x="962825" y="7556"/>
                  </a:lnTo>
                  <a:lnTo>
                    <a:pt x="983589" y="7556"/>
                  </a:lnTo>
                  <a:lnTo>
                    <a:pt x="983589" y="0"/>
                  </a:lnTo>
                  <a:close/>
                </a:path>
                <a:path w="2371725" h="7620">
                  <a:moveTo>
                    <a:pt x="1011897" y="0"/>
                  </a:moveTo>
                  <a:lnTo>
                    <a:pt x="991146" y="0"/>
                  </a:lnTo>
                  <a:lnTo>
                    <a:pt x="991146" y="7556"/>
                  </a:lnTo>
                  <a:lnTo>
                    <a:pt x="1011897" y="7556"/>
                  </a:lnTo>
                  <a:lnTo>
                    <a:pt x="1011897" y="0"/>
                  </a:lnTo>
                  <a:close/>
                </a:path>
                <a:path w="2371725" h="7620">
                  <a:moveTo>
                    <a:pt x="1040231" y="0"/>
                  </a:moveTo>
                  <a:lnTo>
                    <a:pt x="1019467" y="0"/>
                  </a:lnTo>
                  <a:lnTo>
                    <a:pt x="1019467" y="7556"/>
                  </a:lnTo>
                  <a:lnTo>
                    <a:pt x="1040231" y="7556"/>
                  </a:lnTo>
                  <a:lnTo>
                    <a:pt x="1040231" y="0"/>
                  </a:lnTo>
                  <a:close/>
                </a:path>
                <a:path w="2371725" h="7620">
                  <a:moveTo>
                    <a:pt x="1068552" y="0"/>
                  </a:moveTo>
                  <a:lnTo>
                    <a:pt x="1047788" y="0"/>
                  </a:lnTo>
                  <a:lnTo>
                    <a:pt x="1047788" y="7556"/>
                  </a:lnTo>
                  <a:lnTo>
                    <a:pt x="1068552" y="7556"/>
                  </a:lnTo>
                  <a:lnTo>
                    <a:pt x="1068552" y="0"/>
                  </a:lnTo>
                  <a:close/>
                </a:path>
                <a:path w="2371725" h="7620">
                  <a:moveTo>
                    <a:pt x="1096860" y="0"/>
                  </a:moveTo>
                  <a:lnTo>
                    <a:pt x="1076096" y="0"/>
                  </a:lnTo>
                  <a:lnTo>
                    <a:pt x="1076096" y="7556"/>
                  </a:lnTo>
                  <a:lnTo>
                    <a:pt x="1096860" y="7556"/>
                  </a:lnTo>
                  <a:lnTo>
                    <a:pt x="1096860" y="0"/>
                  </a:lnTo>
                  <a:close/>
                </a:path>
                <a:path w="2371725" h="7620">
                  <a:moveTo>
                    <a:pt x="1125181" y="0"/>
                  </a:moveTo>
                  <a:lnTo>
                    <a:pt x="1104417" y="0"/>
                  </a:lnTo>
                  <a:lnTo>
                    <a:pt x="1104417" y="7556"/>
                  </a:lnTo>
                  <a:lnTo>
                    <a:pt x="1125181" y="7556"/>
                  </a:lnTo>
                  <a:lnTo>
                    <a:pt x="1125181" y="0"/>
                  </a:lnTo>
                  <a:close/>
                </a:path>
                <a:path w="2371725" h="7620">
                  <a:moveTo>
                    <a:pt x="1153490" y="0"/>
                  </a:moveTo>
                  <a:lnTo>
                    <a:pt x="1132725" y="0"/>
                  </a:lnTo>
                  <a:lnTo>
                    <a:pt x="1132725" y="7556"/>
                  </a:lnTo>
                  <a:lnTo>
                    <a:pt x="1153490" y="7556"/>
                  </a:lnTo>
                  <a:lnTo>
                    <a:pt x="1153490" y="0"/>
                  </a:lnTo>
                  <a:close/>
                </a:path>
                <a:path w="2371725" h="7620">
                  <a:moveTo>
                    <a:pt x="1181823" y="0"/>
                  </a:moveTo>
                  <a:lnTo>
                    <a:pt x="1161059" y="0"/>
                  </a:lnTo>
                  <a:lnTo>
                    <a:pt x="1161059" y="7556"/>
                  </a:lnTo>
                  <a:lnTo>
                    <a:pt x="1181823" y="7556"/>
                  </a:lnTo>
                  <a:lnTo>
                    <a:pt x="1181823" y="0"/>
                  </a:lnTo>
                  <a:close/>
                </a:path>
                <a:path w="2371725" h="7620">
                  <a:moveTo>
                    <a:pt x="1210132" y="0"/>
                  </a:moveTo>
                  <a:lnTo>
                    <a:pt x="1189367" y="0"/>
                  </a:lnTo>
                  <a:lnTo>
                    <a:pt x="1189367" y="7556"/>
                  </a:lnTo>
                  <a:lnTo>
                    <a:pt x="1210132" y="7556"/>
                  </a:lnTo>
                  <a:lnTo>
                    <a:pt x="1210132" y="0"/>
                  </a:lnTo>
                  <a:close/>
                </a:path>
                <a:path w="2371725" h="7620">
                  <a:moveTo>
                    <a:pt x="1238453" y="0"/>
                  </a:moveTo>
                  <a:lnTo>
                    <a:pt x="1217688" y="0"/>
                  </a:lnTo>
                  <a:lnTo>
                    <a:pt x="1217688" y="7556"/>
                  </a:lnTo>
                  <a:lnTo>
                    <a:pt x="1238453" y="7556"/>
                  </a:lnTo>
                  <a:lnTo>
                    <a:pt x="1238453" y="0"/>
                  </a:lnTo>
                  <a:close/>
                </a:path>
                <a:path w="2371725" h="7620">
                  <a:moveTo>
                    <a:pt x="1266761" y="0"/>
                  </a:moveTo>
                  <a:lnTo>
                    <a:pt x="1246009" y="0"/>
                  </a:lnTo>
                  <a:lnTo>
                    <a:pt x="1246009" y="7556"/>
                  </a:lnTo>
                  <a:lnTo>
                    <a:pt x="1266761" y="7556"/>
                  </a:lnTo>
                  <a:lnTo>
                    <a:pt x="1266761" y="0"/>
                  </a:lnTo>
                  <a:close/>
                </a:path>
                <a:path w="2371725" h="7620">
                  <a:moveTo>
                    <a:pt x="1295095" y="0"/>
                  </a:moveTo>
                  <a:lnTo>
                    <a:pt x="1274330" y="0"/>
                  </a:lnTo>
                  <a:lnTo>
                    <a:pt x="1274330" y="7556"/>
                  </a:lnTo>
                  <a:lnTo>
                    <a:pt x="1295095" y="7556"/>
                  </a:lnTo>
                  <a:lnTo>
                    <a:pt x="1295095" y="0"/>
                  </a:lnTo>
                  <a:close/>
                </a:path>
                <a:path w="2371725" h="7620">
                  <a:moveTo>
                    <a:pt x="1323416" y="0"/>
                  </a:moveTo>
                  <a:lnTo>
                    <a:pt x="1302651" y="0"/>
                  </a:lnTo>
                  <a:lnTo>
                    <a:pt x="1302651" y="7556"/>
                  </a:lnTo>
                  <a:lnTo>
                    <a:pt x="1323416" y="7556"/>
                  </a:lnTo>
                  <a:lnTo>
                    <a:pt x="1323416" y="0"/>
                  </a:lnTo>
                  <a:close/>
                </a:path>
                <a:path w="2371725" h="7620">
                  <a:moveTo>
                    <a:pt x="1351724" y="0"/>
                  </a:moveTo>
                  <a:lnTo>
                    <a:pt x="1330960" y="0"/>
                  </a:lnTo>
                  <a:lnTo>
                    <a:pt x="1330960" y="7556"/>
                  </a:lnTo>
                  <a:lnTo>
                    <a:pt x="1351724" y="7556"/>
                  </a:lnTo>
                  <a:lnTo>
                    <a:pt x="1351724" y="0"/>
                  </a:lnTo>
                  <a:close/>
                </a:path>
                <a:path w="2371725" h="7620">
                  <a:moveTo>
                    <a:pt x="1380045" y="0"/>
                  </a:moveTo>
                  <a:lnTo>
                    <a:pt x="1359281" y="0"/>
                  </a:lnTo>
                  <a:lnTo>
                    <a:pt x="1359281" y="7556"/>
                  </a:lnTo>
                  <a:lnTo>
                    <a:pt x="1380045" y="7556"/>
                  </a:lnTo>
                  <a:lnTo>
                    <a:pt x="1380045" y="0"/>
                  </a:lnTo>
                  <a:close/>
                </a:path>
                <a:path w="2371725" h="7620">
                  <a:moveTo>
                    <a:pt x="1408366" y="0"/>
                  </a:moveTo>
                  <a:lnTo>
                    <a:pt x="1387602" y="0"/>
                  </a:lnTo>
                  <a:lnTo>
                    <a:pt x="1387602" y="7556"/>
                  </a:lnTo>
                  <a:lnTo>
                    <a:pt x="1408366" y="7556"/>
                  </a:lnTo>
                  <a:lnTo>
                    <a:pt x="1408366" y="0"/>
                  </a:lnTo>
                  <a:close/>
                </a:path>
                <a:path w="2371725" h="7620">
                  <a:moveTo>
                    <a:pt x="1436687" y="0"/>
                  </a:moveTo>
                  <a:lnTo>
                    <a:pt x="1415923" y="0"/>
                  </a:lnTo>
                  <a:lnTo>
                    <a:pt x="1415923" y="7556"/>
                  </a:lnTo>
                  <a:lnTo>
                    <a:pt x="1436687" y="7556"/>
                  </a:lnTo>
                  <a:lnTo>
                    <a:pt x="1436687" y="0"/>
                  </a:lnTo>
                  <a:close/>
                </a:path>
                <a:path w="2371725" h="7620">
                  <a:moveTo>
                    <a:pt x="1464995" y="0"/>
                  </a:moveTo>
                  <a:lnTo>
                    <a:pt x="1444231" y="0"/>
                  </a:lnTo>
                  <a:lnTo>
                    <a:pt x="1444231" y="7556"/>
                  </a:lnTo>
                  <a:lnTo>
                    <a:pt x="1464995" y="7556"/>
                  </a:lnTo>
                  <a:lnTo>
                    <a:pt x="1464995" y="0"/>
                  </a:lnTo>
                  <a:close/>
                </a:path>
                <a:path w="2371725" h="7620">
                  <a:moveTo>
                    <a:pt x="1493316" y="0"/>
                  </a:moveTo>
                  <a:lnTo>
                    <a:pt x="1472552" y="0"/>
                  </a:lnTo>
                  <a:lnTo>
                    <a:pt x="1472552" y="7556"/>
                  </a:lnTo>
                  <a:lnTo>
                    <a:pt x="1493316" y="7556"/>
                  </a:lnTo>
                  <a:lnTo>
                    <a:pt x="1493316" y="0"/>
                  </a:lnTo>
                  <a:close/>
                </a:path>
                <a:path w="2371725" h="7620">
                  <a:moveTo>
                    <a:pt x="1521637" y="0"/>
                  </a:moveTo>
                  <a:lnTo>
                    <a:pt x="1500886" y="0"/>
                  </a:lnTo>
                  <a:lnTo>
                    <a:pt x="1500886" y="7556"/>
                  </a:lnTo>
                  <a:lnTo>
                    <a:pt x="1521637" y="7556"/>
                  </a:lnTo>
                  <a:lnTo>
                    <a:pt x="1521637" y="0"/>
                  </a:lnTo>
                  <a:close/>
                </a:path>
                <a:path w="2371725" h="7620">
                  <a:moveTo>
                    <a:pt x="1549958" y="0"/>
                  </a:moveTo>
                  <a:lnTo>
                    <a:pt x="1529194" y="0"/>
                  </a:lnTo>
                  <a:lnTo>
                    <a:pt x="1529194" y="7556"/>
                  </a:lnTo>
                  <a:lnTo>
                    <a:pt x="1549958" y="7556"/>
                  </a:lnTo>
                  <a:lnTo>
                    <a:pt x="1549958" y="0"/>
                  </a:lnTo>
                  <a:close/>
                </a:path>
                <a:path w="2371725" h="7620">
                  <a:moveTo>
                    <a:pt x="1578279" y="0"/>
                  </a:moveTo>
                  <a:lnTo>
                    <a:pt x="1557515" y="0"/>
                  </a:lnTo>
                  <a:lnTo>
                    <a:pt x="1557515" y="7556"/>
                  </a:lnTo>
                  <a:lnTo>
                    <a:pt x="1578279" y="7556"/>
                  </a:lnTo>
                  <a:lnTo>
                    <a:pt x="1578279" y="0"/>
                  </a:lnTo>
                  <a:close/>
                </a:path>
                <a:path w="2371725" h="7620">
                  <a:moveTo>
                    <a:pt x="1606588" y="0"/>
                  </a:moveTo>
                  <a:lnTo>
                    <a:pt x="1585823" y="0"/>
                  </a:lnTo>
                  <a:lnTo>
                    <a:pt x="1585823" y="7556"/>
                  </a:lnTo>
                  <a:lnTo>
                    <a:pt x="1606588" y="7556"/>
                  </a:lnTo>
                  <a:lnTo>
                    <a:pt x="1606588" y="0"/>
                  </a:lnTo>
                  <a:close/>
                </a:path>
                <a:path w="2371725" h="7620">
                  <a:moveTo>
                    <a:pt x="1634921" y="0"/>
                  </a:moveTo>
                  <a:lnTo>
                    <a:pt x="1614157" y="0"/>
                  </a:lnTo>
                  <a:lnTo>
                    <a:pt x="1614157" y="7556"/>
                  </a:lnTo>
                  <a:lnTo>
                    <a:pt x="1634921" y="7556"/>
                  </a:lnTo>
                  <a:lnTo>
                    <a:pt x="1634921" y="0"/>
                  </a:lnTo>
                  <a:close/>
                </a:path>
                <a:path w="2371725" h="7620">
                  <a:moveTo>
                    <a:pt x="1663230" y="0"/>
                  </a:moveTo>
                  <a:lnTo>
                    <a:pt x="1642465" y="0"/>
                  </a:lnTo>
                  <a:lnTo>
                    <a:pt x="1642465" y="7556"/>
                  </a:lnTo>
                  <a:lnTo>
                    <a:pt x="1663230" y="7556"/>
                  </a:lnTo>
                  <a:lnTo>
                    <a:pt x="1663230" y="0"/>
                  </a:lnTo>
                  <a:close/>
                </a:path>
                <a:path w="2371725" h="7620">
                  <a:moveTo>
                    <a:pt x="1691551" y="0"/>
                  </a:moveTo>
                  <a:lnTo>
                    <a:pt x="1670786" y="0"/>
                  </a:lnTo>
                  <a:lnTo>
                    <a:pt x="1670786" y="7556"/>
                  </a:lnTo>
                  <a:lnTo>
                    <a:pt x="1691551" y="7556"/>
                  </a:lnTo>
                  <a:lnTo>
                    <a:pt x="1691551" y="0"/>
                  </a:lnTo>
                  <a:close/>
                </a:path>
                <a:path w="2371725" h="7620">
                  <a:moveTo>
                    <a:pt x="1719859" y="0"/>
                  </a:moveTo>
                  <a:lnTo>
                    <a:pt x="1699094" y="0"/>
                  </a:lnTo>
                  <a:lnTo>
                    <a:pt x="1699094" y="7556"/>
                  </a:lnTo>
                  <a:lnTo>
                    <a:pt x="1719859" y="7556"/>
                  </a:lnTo>
                  <a:lnTo>
                    <a:pt x="1719859" y="0"/>
                  </a:lnTo>
                  <a:close/>
                </a:path>
                <a:path w="2371725" h="7620">
                  <a:moveTo>
                    <a:pt x="1748193" y="0"/>
                  </a:moveTo>
                  <a:lnTo>
                    <a:pt x="1727428" y="0"/>
                  </a:lnTo>
                  <a:lnTo>
                    <a:pt x="1727428" y="7556"/>
                  </a:lnTo>
                  <a:lnTo>
                    <a:pt x="1748193" y="7556"/>
                  </a:lnTo>
                  <a:lnTo>
                    <a:pt x="1748193" y="0"/>
                  </a:lnTo>
                  <a:close/>
                </a:path>
                <a:path w="2371725" h="7620">
                  <a:moveTo>
                    <a:pt x="1776501" y="0"/>
                  </a:moveTo>
                  <a:lnTo>
                    <a:pt x="1755749" y="0"/>
                  </a:lnTo>
                  <a:lnTo>
                    <a:pt x="1755749" y="7556"/>
                  </a:lnTo>
                  <a:lnTo>
                    <a:pt x="1776501" y="7556"/>
                  </a:lnTo>
                  <a:lnTo>
                    <a:pt x="1776501" y="0"/>
                  </a:lnTo>
                  <a:close/>
                </a:path>
                <a:path w="2371725" h="7620">
                  <a:moveTo>
                    <a:pt x="1804822" y="0"/>
                  </a:moveTo>
                  <a:lnTo>
                    <a:pt x="1784057" y="0"/>
                  </a:lnTo>
                  <a:lnTo>
                    <a:pt x="1784057" y="7556"/>
                  </a:lnTo>
                  <a:lnTo>
                    <a:pt x="1804822" y="7556"/>
                  </a:lnTo>
                  <a:lnTo>
                    <a:pt x="1804822" y="0"/>
                  </a:lnTo>
                  <a:close/>
                </a:path>
                <a:path w="2371725" h="7620">
                  <a:moveTo>
                    <a:pt x="1833130" y="0"/>
                  </a:moveTo>
                  <a:lnTo>
                    <a:pt x="1812378" y="0"/>
                  </a:lnTo>
                  <a:lnTo>
                    <a:pt x="1812378" y="7556"/>
                  </a:lnTo>
                  <a:lnTo>
                    <a:pt x="1833130" y="7556"/>
                  </a:lnTo>
                  <a:lnTo>
                    <a:pt x="1833130" y="0"/>
                  </a:lnTo>
                  <a:close/>
                </a:path>
                <a:path w="2371725" h="7620">
                  <a:moveTo>
                    <a:pt x="1861464" y="0"/>
                  </a:moveTo>
                  <a:lnTo>
                    <a:pt x="1840699" y="0"/>
                  </a:lnTo>
                  <a:lnTo>
                    <a:pt x="1840699" y="7556"/>
                  </a:lnTo>
                  <a:lnTo>
                    <a:pt x="1861464" y="7556"/>
                  </a:lnTo>
                  <a:lnTo>
                    <a:pt x="1861464" y="0"/>
                  </a:lnTo>
                  <a:close/>
                </a:path>
                <a:path w="2371725" h="7620">
                  <a:moveTo>
                    <a:pt x="1889785" y="0"/>
                  </a:moveTo>
                  <a:lnTo>
                    <a:pt x="1869020" y="0"/>
                  </a:lnTo>
                  <a:lnTo>
                    <a:pt x="1869020" y="7556"/>
                  </a:lnTo>
                  <a:lnTo>
                    <a:pt x="1889785" y="7556"/>
                  </a:lnTo>
                  <a:lnTo>
                    <a:pt x="1889785" y="0"/>
                  </a:lnTo>
                  <a:close/>
                </a:path>
                <a:path w="2371725" h="7620">
                  <a:moveTo>
                    <a:pt x="1918081" y="0"/>
                  </a:moveTo>
                  <a:lnTo>
                    <a:pt x="1897329" y="0"/>
                  </a:lnTo>
                  <a:lnTo>
                    <a:pt x="1897329" y="7556"/>
                  </a:lnTo>
                  <a:lnTo>
                    <a:pt x="1918081" y="7556"/>
                  </a:lnTo>
                  <a:lnTo>
                    <a:pt x="1918081" y="0"/>
                  </a:lnTo>
                  <a:close/>
                </a:path>
                <a:path w="2371725" h="7620">
                  <a:moveTo>
                    <a:pt x="1946414" y="0"/>
                  </a:moveTo>
                  <a:lnTo>
                    <a:pt x="1925650" y="0"/>
                  </a:lnTo>
                  <a:lnTo>
                    <a:pt x="1925650" y="7556"/>
                  </a:lnTo>
                  <a:lnTo>
                    <a:pt x="1946414" y="7556"/>
                  </a:lnTo>
                  <a:lnTo>
                    <a:pt x="1946414" y="0"/>
                  </a:lnTo>
                  <a:close/>
                </a:path>
                <a:path w="2371725" h="7620">
                  <a:moveTo>
                    <a:pt x="1974735" y="0"/>
                  </a:moveTo>
                  <a:lnTo>
                    <a:pt x="1953971" y="0"/>
                  </a:lnTo>
                  <a:lnTo>
                    <a:pt x="1953971" y="7556"/>
                  </a:lnTo>
                  <a:lnTo>
                    <a:pt x="1974735" y="7556"/>
                  </a:lnTo>
                  <a:lnTo>
                    <a:pt x="1974735" y="0"/>
                  </a:lnTo>
                  <a:close/>
                </a:path>
                <a:path w="2371725" h="7620">
                  <a:moveTo>
                    <a:pt x="2003056" y="0"/>
                  </a:moveTo>
                  <a:lnTo>
                    <a:pt x="1982292" y="0"/>
                  </a:lnTo>
                  <a:lnTo>
                    <a:pt x="1982292" y="7556"/>
                  </a:lnTo>
                  <a:lnTo>
                    <a:pt x="2003056" y="7556"/>
                  </a:lnTo>
                  <a:lnTo>
                    <a:pt x="2003056" y="0"/>
                  </a:lnTo>
                  <a:close/>
                </a:path>
                <a:path w="2371725" h="7620">
                  <a:moveTo>
                    <a:pt x="2031365" y="0"/>
                  </a:moveTo>
                  <a:lnTo>
                    <a:pt x="2010600" y="0"/>
                  </a:lnTo>
                  <a:lnTo>
                    <a:pt x="2010600" y="7556"/>
                  </a:lnTo>
                  <a:lnTo>
                    <a:pt x="2031365" y="7556"/>
                  </a:lnTo>
                  <a:lnTo>
                    <a:pt x="2031365" y="0"/>
                  </a:lnTo>
                  <a:close/>
                </a:path>
                <a:path w="2371725" h="7620">
                  <a:moveTo>
                    <a:pt x="2286228" y="0"/>
                  </a:moveTo>
                  <a:lnTo>
                    <a:pt x="2265464" y="0"/>
                  </a:lnTo>
                  <a:lnTo>
                    <a:pt x="2265464" y="7556"/>
                  </a:lnTo>
                  <a:lnTo>
                    <a:pt x="2286228" y="7556"/>
                  </a:lnTo>
                  <a:lnTo>
                    <a:pt x="2286228" y="0"/>
                  </a:lnTo>
                  <a:close/>
                </a:path>
                <a:path w="2371725" h="7620">
                  <a:moveTo>
                    <a:pt x="2314549" y="0"/>
                  </a:moveTo>
                  <a:lnTo>
                    <a:pt x="2293785" y="0"/>
                  </a:lnTo>
                  <a:lnTo>
                    <a:pt x="2293785" y="7556"/>
                  </a:lnTo>
                  <a:lnTo>
                    <a:pt x="2314549" y="7556"/>
                  </a:lnTo>
                  <a:lnTo>
                    <a:pt x="2314549" y="0"/>
                  </a:lnTo>
                  <a:close/>
                </a:path>
                <a:path w="2371725" h="7620">
                  <a:moveTo>
                    <a:pt x="2342870" y="0"/>
                  </a:moveTo>
                  <a:lnTo>
                    <a:pt x="2322118" y="0"/>
                  </a:lnTo>
                  <a:lnTo>
                    <a:pt x="2322118" y="7556"/>
                  </a:lnTo>
                  <a:lnTo>
                    <a:pt x="2342870" y="7556"/>
                  </a:lnTo>
                  <a:lnTo>
                    <a:pt x="2342870" y="0"/>
                  </a:lnTo>
                  <a:close/>
                </a:path>
                <a:path w="2371725" h="7620">
                  <a:moveTo>
                    <a:pt x="2371191" y="0"/>
                  </a:moveTo>
                  <a:lnTo>
                    <a:pt x="2350427" y="0"/>
                  </a:lnTo>
                  <a:lnTo>
                    <a:pt x="2350427" y="7556"/>
                  </a:lnTo>
                  <a:lnTo>
                    <a:pt x="2371191" y="7556"/>
                  </a:lnTo>
                  <a:lnTo>
                    <a:pt x="23711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153406" y="5187175"/>
              <a:ext cx="700405" cy="7620"/>
            </a:xfrm>
            <a:custGeom>
              <a:avLst/>
              <a:gdLst/>
              <a:ahLst/>
              <a:cxnLst/>
              <a:rect l="l" t="t" r="r" b="b"/>
              <a:pathLst>
                <a:path w="700404" h="7620">
                  <a:moveTo>
                    <a:pt x="20751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20751" y="7556"/>
                  </a:lnTo>
                  <a:lnTo>
                    <a:pt x="20751" y="0"/>
                  </a:lnTo>
                  <a:close/>
                </a:path>
                <a:path w="700404" h="7620">
                  <a:moveTo>
                    <a:pt x="49072" y="0"/>
                  </a:moveTo>
                  <a:lnTo>
                    <a:pt x="28321" y="0"/>
                  </a:lnTo>
                  <a:lnTo>
                    <a:pt x="28321" y="7556"/>
                  </a:lnTo>
                  <a:lnTo>
                    <a:pt x="49072" y="7556"/>
                  </a:lnTo>
                  <a:lnTo>
                    <a:pt x="49072" y="0"/>
                  </a:lnTo>
                  <a:close/>
                </a:path>
                <a:path w="700404" h="7620">
                  <a:moveTo>
                    <a:pt x="77406" y="0"/>
                  </a:moveTo>
                  <a:lnTo>
                    <a:pt x="56642" y="0"/>
                  </a:lnTo>
                  <a:lnTo>
                    <a:pt x="56642" y="7556"/>
                  </a:lnTo>
                  <a:lnTo>
                    <a:pt x="77406" y="7556"/>
                  </a:lnTo>
                  <a:lnTo>
                    <a:pt x="77406" y="0"/>
                  </a:lnTo>
                  <a:close/>
                </a:path>
                <a:path w="700404" h="7620">
                  <a:moveTo>
                    <a:pt x="105727" y="0"/>
                  </a:moveTo>
                  <a:lnTo>
                    <a:pt x="84963" y="0"/>
                  </a:lnTo>
                  <a:lnTo>
                    <a:pt x="84963" y="7556"/>
                  </a:lnTo>
                  <a:lnTo>
                    <a:pt x="105727" y="7556"/>
                  </a:lnTo>
                  <a:lnTo>
                    <a:pt x="105727" y="0"/>
                  </a:lnTo>
                  <a:close/>
                </a:path>
                <a:path w="700404" h="7620">
                  <a:moveTo>
                    <a:pt x="134035" y="0"/>
                  </a:moveTo>
                  <a:lnTo>
                    <a:pt x="113271" y="0"/>
                  </a:lnTo>
                  <a:lnTo>
                    <a:pt x="113271" y="7556"/>
                  </a:lnTo>
                  <a:lnTo>
                    <a:pt x="134035" y="7556"/>
                  </a:lnTo>
                  <a:lnTo>
                    <a:pt x="134035" y="0"/>
                  </a:lnTo>
                  <a:close/>
                </a:path>
                <a:path w="700404" h="7620">
                  <a:moveTo>
                    <a:pt x="162369" y="0"/>
                  </a:moveTo>
                  <a:lnTo>
                    <a:pt x="141605" y="0"/>
                  </a:lnTo>
                  <a:lnTo>
                    <a:pt x="141605" y="7556"/>
                  </a:lnTo>
                  <a:lnTo>
                    <a:pt x="162369" y="7556"/>
                  </a:lnTo>
                  <a:lnTo>
                    <a:pt x="162369" y="0"/>
                  </a:lnTo>
                  <a:close/>
                </a:path>
                <a:path w="700404" h="7620">
                  <a:moveTo>
                    <a:pt x="190677" y="0"/>
                  </a:moveTo>
                  <a:lnTo>
                    <a:pt x="169913" y="0"/>
                  </a:lnTo>
                  <a:lnTo>
                    <a:pt x="169913" y="7556"/>
                  </a:lnTo>
                  <a:lnTo>
                    <a:pt x="190677" y="7556"/>
                  </a:lnTo>
                  <a:lnTo>
                    <a:pt x="190677" y="0"/>
                  </a:lnTo>
                  <a:close/>
                </a:path>
                <a:path w="700404" h="7620">
                  <a:moveTo>
                    <a:pt x="218998" y="0"/>
                  </a:moveTo>
                  <a:lnTo>
                    <a:pt x="198234" y="0"/>
                  </a:lnTo>
                  <a:lnTo>
                    <a:pt x="198234" y="7556"/>
                  </a:lnTo>
                  <a:lnTo>
                    <a:pt x="218998" y="7556"/>
                  </a:lnTo>
                  <a:lnTo>
                    <a:pt x="218998" y="0"/>
                  </a:lnTo>
                  <a:close/>
                </a:path>
                <a:path w="700404" h="7620">
                  <a:moveTo>
                    <a:pt x="247307" y="0"/>
                  </a:moveTo>
                  <a:lnTo>
                    <a:pt x="226542" y="0"/>
                  </a:lnTo>
                  <a:lnTo>
                    <a:pt x="226542" y="7556"/>
                  </a:lnTo>
                  <a:lnTo>
                    <a:pt x="247307" y="7556"/>
                  </a:lnTo>
                  <a:lnTo>
                    <a:pt x="247307" y="0"/>
                  </a:lnTo>
                  <a:close/>
                </a:path>
                <a:path w="700404" h="7620">
                  <a:moveTo>
                    <a:pt x="360591" y="0"/>
                  </a:moveTo>
                  <a:lnTo>
                    <a:pt x="339826" y="0"/>
                  </a:lnTo>
                  <a:lnTo>
                    <a:pt x="339826" y="7556"/>
                  </a:lnTo>
                  <a:lnTo>
                    <a:pt x="360591" y="7556"/>
                  </a:lnTo>
                  <a:lnTo>
                    <a:pt x="360591" y="0"/>
                  </a:lnTo>
                  <a:close/>
                </a:path>
                <a:path w="700404" h="7620">
                  <a:moveTo>
                    <a:pt x="388899" y="0"/>
                  </a:moveTo>
                  <a:lnTo>
                    <a:pt x="368134" y="0"/>
                  </a:lnTo>
                  <a:lnTo>
                    <a:pt x="368134" y="7556"/>
                  </a:lnTo>
                  <a:lnTo>
                    <a:pt x="388899" y="7556"/>
                  </a:lnTo>
                  <a:lnTo>
                    <a:pt x="388899" y="0"/>
                  </a:lnTo>
                  <a:close/>
                </a:path>
                <a:path w="700404" h="7620">
                  <a:moveTo>
                    <a:pt x="417233" y="0"/>
                  </a:moveTo>
                  <a:lnTo>
                    <a:pt x="396468" y="0"/>
                  </a:lnTo>
                  <a:lnTo>
                    <a:pt x="396468" y="7556"/>
                  </a:lnTo>
                  <a:lnTo>
                    <a:pt x="417233" y="7556"/>
                  </a:lnTo>
                  <a:lnTo>
                    <a:pt x="417233" y="0"/>
                  </a:lnTo>
                  <a:close/>
                </a:path>
                <a:path w="700404" h="7620">
                  <a:moveTo>
                    <a:pt x="445528" y="0"/>
                  </a:moveTo>
                  <a:lnTo>
                    <a:pt x="424776" y="0"/>
                  </a:lnTo>
                  <a:lnTo>
                    <a:pt x="424776" y="7556"/>
                  </a:lnTo>
                  <a:lnTo>
                    <a:pt x="445528" y="7556"/>
                  </a:lnTo>
                  <a:lnTo>
                    <a:pt x="445528" y="0"/>
                  </a:lnTo>
                  <a:close/>
                </a:path>
                <a:path w="700404" h="7620">
                  <a:moveTo>
                    <a:pt x="473862" y="0"/>
                  </a:moveTo>
                  <a:lnTo>
                    <a:pt x="453097" y="0"/>
                  </a:lnTo>
                  <a:lnTo>
                    <a:pt x="453097" y="7556"/>
                  </a:lnTo>
                  <a:lnTo>
                    <a:pt x="473862" y="7556"/>
                  </a:lnTo>
                  <a:lnTo>
                    <a:pt x="473862" y="0"/>
                  </a:lnTo>
                  <a:close/>
                </a:path>
                <a:path w="700404" h="7620">
                  <a:moveTo>
                    <a:pt x="502158" y="0"/>
                  </a:moveTo>
                  <a:lnTo>
                    <a:pt x="481406" y="0"/>
                  </a:lnTo>
                  <a:lnTo>
                    <a:pt x="481406" y="7556"/>
                  </a:lnTo>
                  <a:lnTo>
                    <a:pt x="502158" y="7556"/>
                  </a:lnTo>
                  <a:lnTo>
                    <a:pt x="502158" y="0"/>
                  </a:lnTo>
                  <a:close/>
                </a:path>
                <a:path w="700404" h="7620">
                  <a:moveTo>
                    <a:pt x="530491" y="0"/>
                  </a:moveTo>
                  <a:lnTo>
                    <a:pt x="509739" y="0"/>
                  </a:lnTo>
                  <a:lnTo>
                    <a:pt x="509739" y="7556"/>
                  </a:lnTo>
                  <a:lnTo>
                    <a:pt x="530491" y="7556"/>
                  </a:lnTo>
                  <a:lnTo>
                    <a:pt x="530491" y="0"/>
                  </a:lnTo>
                  <a:close/>
                </a:path>
                <a:path w="700404" h="7620">
                  <a:moveTo>
                    <a:pt x="558812" y="0"/>
                  </a:moveTo>
                  <a:lnTo>
                    <a:pt x="538060" y="0"/>
                  </a:lnTo>
                  <a:lnTo>
                    <a:pt x="538060" y="7556"/>
                  </a:lnTo>
                  <a:lnTo>
                    <a:pt x="558812" y="7556"/>
                  </a:lnTo>
                  <a:lnTo>
                    <a:pt x="558812" y="0"/>
                  </a:lnTo>
                  <a:close/>
                </a:path>
                <a:path w="700404" h="7620">
                  <a:moveTo>
                    <a:pt x="587121" y="0"/>
                  </a:moveTo>
                  <a:lnTo>
                    <a:pt x="566369" y="0"/>
                  </a:lnTo>
                  <a:lnTo>
                    <a:pt x="566369" y="7556"/>
                  </a:lnTo>
                  <a:lnTo>
                    <a:pt x="587121" y="7556"/>
                  </a:lnTo>
                  <a:lnTo>
                    <a:pt x="587121" y="0"/>
                  </a:lnTo>
                  <a:close/>
                </a:path>
                <a:path w="700404" h="7620">
                  <a:moveTo>
                    <a:pt x="615442" y="0"/>
                  </a:moveTo>
                  <a:lnTo>
                    <a:pt x="594690" y="0"/>
                  </a:lnTo>
                  <a:lnTo>
                    <a:pt x="594690" y="7556"/>
                  </a:lnTo>
                  <a:lnTo>
                    <a:pt x="615442" y="7556"/>
                  </a:lnTo>
                  <a:lnTo>
                    <a:pt x="615442" y="0"/>
                  </a:lnTo>
                  <a:close/>
                </a:path>
                <a:path w="700404" h="7620">
                  <a:moveTo>
                    <a:pt x="643775" y="0"/>
                  </a:moveTo>
                  <a:lnTo>
                    <a:pt x="623011" y="0"/>
                  </a:lnTo>
                  <a:lnTo>
                    <a:pt x="623011" y="7556"/>
                  </a:lnTo>
                  <a:lnTo>
                    <a:pt x="643775" y="7556"/>
                  </a:lnTo>
                  <a:lnTo>
                    <a:pt x="643775" y="0"/>
                  </a:lnTo>
                  <a:close/>
                </a:path>
                <a:path w="700404" h="7620">
                  <a:moveTo>
                    <a:pt x="672084" y="0"/>
                  </a:moveTo>
                  <a:lnTo>
                    <a:pt x="651332" y="0"/>
                  </a:lnTo>
                  <a:lnTo>
                    <a:pt x="651332" y="7556"/>
                  </a:lnTo>
                  <a:lnTo>
                    <a:pt x="672084" y="7556"/>
                  </a:lnTo>
                  <a:lnTo>
                    <a:pt x="672084" y="0"/>
                  </a:lnTo>
                  <a:close/>
                </a:path>
                <a:path w="700404" h="7620">
                  <a:moveTo>
                    <a:pt x="700405" y="0"/>
                  </a:moveTo>
                  <a:lnTo>
                    <a:pt x="679640" y="0"/>
                  </a:lnTo>
                  <a:lnTo>
                    <a:pt x="679640" y="7556"/>
                  </a:lnTo>
                  <a:lnTo>
                    <a:pt x="700405" y="7556"/>
                  </a:lnTo>
                  <a:lnTo>
                    <a:pt x="7004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114484" y="5339156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3454311" y="5339156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3794125" y="5339156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4133951" y="5339156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4473765" y="5339156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70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4813579" y="5339156"/>
              <a:ext cx="1040765" cy="0"/>
            </a:xfrm>
            <a:custGeom>
              <a:avLst/>
              <a:gdLst/>
              <a:ahLst/>
              <a:cxnLst/>
              <a:rect l="l" t="t" r="r" b="b"/>
              <a:pathLst>
                <a:path w="1040764">
                  <a:moveTo>
                    <a:pt x="0" y="0"/>
                  </a:moveTo>
                  <a:lnTo>
                    <a:pt x="332270" y="0"/>
                  </a:lnTo>
                </a:path>
                <a:path w="1040764">
                  <a:moveTo>
                    <a:pt x="339826" y="0"/>
                  </a:moveTo>
                  <a:lnTo>
                    <a:pt x="672096" y="0"/>
                  </a:lnTo>
                </a:path>
                <a:path w="1040764">
                  <a:moveTo>
                    <a:pt x="679653" y="0"/>
                  </a:moveTo>
                  <a:lnTo>
                    <a:pt x="1040231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3112592" y="5487352"/>
              <a:ext cx="2033270" cy="7620"/>
            </a:xfrm>
            <a:custGeom>
              <a:avLst/>
              <a:gdLst/>
              <a:ahLst/>
              <a:cxnLst/>
              <a:rect l="l" t="t" r="r" b="b"/>
              <a:pathLst>
                <a:path w="2033270" h="7620">
                  <a:moveTo>
                    <a:pt x="22656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22656" y="7556"/>
                  </a:lnTo>
                  <a:lnTo>
                    <a:pt x="22656" y="0"/>
                  </a:lnTo>
                  <a:close/>
                </a:path>
                <a:path w="2033270" h="7620">
                  <a:moveTo>
                    <a:pt x="50977" y="0"/>
                  </a:moveTo>
                  <a:lnTo>
                    <a:pt x="28321" y="0"/>
                  </a:lnTo>
                  <a:lnTo>
                    <a:pt x="28321" y="7556"/>
                  </a:lnTo>
                  <a:lnTo>
                    <a:pt x="50977" y="7556"/>
                  </a:lnTo>
                  <a:lnTo>
                    <a:pt x="50977" y="0"/>
                  </a:lnTo>
                  <a:close/>
                </a:path>
                <a:path w="2033270" h="7620">
                  <a:moveTo>
                    <a:pt x="79286" y="0"/>
                  </a:moveTo>
                  <a:lnTo>
                    <a:pt x="56642" y="0"/>
                  </a:lnTo>
                  <a:lnTo>
                    <a:pt x="56642" y="7556"/>
                  </a:lnTo>
                  <a:lnTo>
                    <a:pt x="79286" y="7556"/>
                  </a:lnTo>
                  <a:lnTo>
                    <a:pt x="79286" y="0"/>
                  </a:lnTo>
                  <a:close/>
                </a:path>
                <a:path w="2033270" h="7620">
                  <a:moveTo>
                    <a:pt x="107619" y="0"/>
                  </a:moveTo>
                  <a:lnTo>
                    <a:pt x="84963" y="0"/>
                  </a:lnTo>
                  <a:lnTo>
                    <a:pt x="84963" y="7556"/>
                  </a:lnTo>
                  <a:lnTo>
                    <a:pt x="107619" y="7556"/>
                  </a:lnTo>
                  <a:lnTo>
                    <a:pt x="107619" y="0"/>
                  </a:lnTo>
                  <a:close/>
                </a:path>
                <a:path w="2033270" h="7620">
                  <a:moveTo>
                    <a:pt x="135928" y="0"/>
                  </a:moveTo>
                  <a:lnTo>
                    <a:pt x="113271" y="0"/>
                  </a:lnTo>
                  <a:lnTo>
                    <a:pt x="113271" y="7556"/>
                  </a:lnTo>
                  <a:lnTo>
                    <a:pt x="135928" y="7556"/>
                  </a:lnTo>
                  <a:lnTo>
                    <a:pt x="135928" y="0"/>
                  </a:lnTo>
                  <a:close/>
                </a:path>
                <a:path w="2033270" h="7620">
                  <a:moveTo>
                    <a:pt x="164249" y="0"/>
                  </a:moveTo>
                  <a:lnTo>
                    <a:pt x="141592" y="0"/>
                  </a:lnTo>
                  <a:lnTo>
                    <a:pt x="141592" y="7556"/>
                  </a:lnTo>
                  <a:lnTo>
                    <a:pt x="164249" y="7556"/>
                  </a:lnTo>
                  <a:lnTo>
                    <a:pt x="164249" y="0"/>
                  </a:lnTo>
                  <a:close/>
                </a:path>
                <a:path w="2033270" h="7620">
                  <a:moveTo>
                    <a:pt x="192557" y="0"/>
                  </a:moveTo>
                  <a:lnTo>
                    <a:pt x="169900" y="0"/>
                  </a:lnTo>
                  <a:lnTo>
                    <a:pt x="169900" y="7556"/>
                  </a:lnTo>
                  <a:lnTo>
                    <a:pt x="192557" y="7556"/>
                  </a:lnTo>
                  <a:lnTo>
                    <a:pt x="192557" y="0"/>
                  </a:lnTo>
                  <a:close/>
                </a:path>
                <a:path w="2033270" h="7620">
                  <a:moveTo>
                    <a:pt x="220891" y="0"/>
                  </a:moveTo>
                  <a:lnTo>
                    <a:pt x="198234" y="0"/>
                  </a:lnTo>
                  <a:lnTo>
                    <a:pt x="198234" y="7556"/>
                  </a:lnTo>
                  <a:lnTo>
                    <a:pt x="220891" y="7556"/>
                  </a:lnTo>
                  <a:lnTo>
                    <a:pt x="220891" y="0"/>
                  </a:lnTo>
                  <a:close/>
                </a:path>
                <a:path w="2033270" h="7620">
                  <a:moveTo>
                    <a:pt x="249212" y="0"/>
                  </a:moveTo>
                  <a:lnTo>
                    <a:pt x="226542" y="0"/>
                  </a:lnTo>
                  <a:lnTo>
                    <a:pt x="226542" y="7556"/>
                  </a:lnTo>
                  <a:lnTo>
                    <a:pt x="249212" y="7556"/>
                  </a:lnTo>
                  <a:lnTo>
                    <a:pt x="249212" y="0"/>
                  </a:lnTo>
                  <a:close/>
                </a:path>
                <a:path w="2033270" h="7620">
                  <a:moveTo>
                    <a:pt x="277520" y="0"/>
                  </a:moveTo>
                  <a:lnTo>
                    <a:pt x="254863" y="0"/>
                  </a:lnTo>
                  <a:lnTo>
                    <a:pt x="254863" y="7556"/>
                  </a:lnTo>
                  <a:lnTo>
                    <a:pt x="277520" y="7556"/>
                  </a:lnTo>
                  <a:lnTo>
                    <a:pt x="277520" y="0"/>
                  </a:lnTo>
                  <a:close/>
                </a:path>
                <a:path w="2033270" h="7620">
                  <a:moveTo>
                    <a:pt x="305854" y="0"/>
                  </a:moveTo>
                  <a:lnTo>
                    <a:pt x="283197" y="0"/>
                  </a:lnTo>
                  <a:lnTo>
                    <a:pt x="283197" y="7556"/>
                  </a:lnTo>
                  <a:lnTo>
                    <a:pt x="305854" y="7556"/>
                  </a:lnTo>
                  <a:lnTo>
                    <a:pt x="305854" y="0"/>
                  </a:lnTo>
                  <a:close/>
                </a:path>
                <a:path w="2033270" h="7620">
                  <a:moveTo>
                    <a:pt x="334149" y="0"/>
                  </a:moveTo>
                  <a:lnTo>
                    <a:pt x="311505" y="0"/>
                  </a:lnTo>
                  <a:lnTo>
                    <a:pt x="311505" y="7556"/>
                  </a:lnTo>
                  <a:lnTo>
                    <a:pt x="334149" y="7556"/>
                  </a:lnTo>
                  <a:lnTo>
                    <a:pt x="334149" y="0"/>
                  </a:lnTo>
                  <a:close/>
                </a:path>
                <a:path w="2033270" h="7620">
                  <a:moveTo>
                    <a:pt x="362483" y="0"/>
                  </a:moveTo>
                  <a:lnTo>
                    <a:pt x="339826" y="0"/>
                  </a:lnTo>
                  <a:lnTo>
                    <a:pt x="339826" y="7556"/>
                  </a:lnTo>
                  <a:lnTo>
                    <a:pt x="362483" y="7556"/>
                  </a:lnTo>
                  <a:lnTo>
                    <a:pt x="362483" y="0"/>
                  </a:lnTo>
                  <a:close/>
                </a:path>
                <a:path w="2033270" h="7620">
                  <a:moveTo>
                    <a:pt x="390791" y="0"/>
                  </a:moveTo>
                  <a:lnTo>
                    <a:pt x="368134" y="0"/>
                  </a:lnTo>
                  <a:lnTo>
                    <a:pt x="368134" y="7556"/>
                  </a:lnTo>
                  <a:lnTo>
                    <a:pt x="390791" y="7556"/>
                  </a:lnTo>
                  <a:lnTo>
                    <a:pt x="390791" y="0"/>
                  </a:lnTo>
                  <a:close/>
                </a:path>
                <a:path w="2033270" h="7620">
                  <a:moveTo>
                    <a:pt x="419112" y="0"/>
                  </a:moveTo>
                  <a:lnTo>
                    <a:pt x="396468" y="0"/>
                  </a:lnTo>
                  <a:lnTo>
                    <a:pt x="396468" y="7556"/>
                  </a:lnTo>
                  <a:lnTo>
                    <a:pt x="419112" y="7556"/>
                  </a:lnTo>
                  <a:lnTo>
                    <a:pt x="419112" y="0"/>
                  </a:lnTo>
                  <a:close/>
                </a:path>
                <a:path w="2033270" h="7620">
                  <a:moveTo>
                    <a:pt x="447433" y="0"/>
                  </a:moveTo>
                  <a:lnTo>
                    <a:pt x="424776" y="0"/>
                  </a:lnTo>
                  <a:lnTo>
                    <a:pt x="424776" y="7556"/>
                  </a:lnTo>
                  <a:lnTo>
                    <a:pt x="447433" y="7556"/>
                  </a:lnTo>
                  <a:lnTo>
                    <a:pt x="447433" y="0"/>
                  </a:lnTo>
                  <a:close/>
                </a:path>
                <a:path w="2033270" h="7620">
                  <a:moveTo>
                    <a:pt x="475742" y="0"/>
                  </a:moveTo>
                  <a:lnTo>
                    <a:pt x="453097" y="0"/>
                  </a:lnTo>
                  <a:lnTo>
                    <a:pt x="453097" y="7556"/>
                  </a:lnTo>
                  <a:lnTo>
                    <a:pt x="475742" y="7556"/>
                  </a:lnTo>
                  <a:lnTo>
                    <a:pt x="475742" y="0"/>
                  </a:lnTo>
                  <a:close/>
                </a:path>
                <a:path w="2033270" h="7620">
                  <a:moveTo>
                    <a:pt x="504063" y="0"/>
                  </a:moveTo>
                  <a:lnTo>
                    <a:pt x="481406" y="0"/>
                  </a:lnTo>
                  <a:lnTo>
                    <a:pt x="481406" y="7556"/>
                  </a:lnTo>
                  <a:lnTo>
                    <a:pt x="504063" y="7556"/>
                  </a:lnTo>
                  <a:lnTo>
                    <a:pt x="504063" y="0"/>
                  </a:lnTo>
                  <a:close/>
                </a:path>
                <a:path w="2033270" h="7620">
                  <a:moveTo>
                    <a:pt x="532396" y="0"/>
                  </a:moveTo>
                  <a:lnTo>
                    <a:pt x="509739" y="0"/>
                  </a:lnTo>
                  <a:lnTo>
                    <a:pt x="509739" y="7556"/>
                  </a:lnTo>
                  <a:lnTo>
                    <a:pt x="532396" y="7556"/>
                  </a:lnTo>
                  <a:lnTo>
                    <a:pt x="532396" y="0"/>
                  </a:lnTo>
                  <a:close/>
                </a:path>
                <a:path w="2033270" h="7620">
                  <a:moveTo>
                    <a:pt x="560705" y="0"/>
                  </a:moveTo>
                  <a:lnTo>
                    <a:pt x="538060" y="0"/>
                  </a:lnTo>
                  <a:lnTo>
                    <a:pt x="538060" y="7556"/>
                  </a:lnTo>
                  <a:lnTo>
                    <a:pt x="560705" y="7556"/>
                  </a:lnTo>
                  <a:lnTo>
                    <a:pt x="560705" y="0"/>
                  </a:lnTo>
                  <a:close/>
                </a:path>
                <a:path w="2033270" h="7620">
                  <a:moveTo>
                    <a:pt x="589026" y="0"/>
                  </a:moveTo>
                  <a:lnTo>
                    <a:pt x="566369" y="0"/>
                  </a:lnTo>
                  <a:lnTo>
                    <a:pt x="566369" y="7556"/>
                  </a:lnTo>
                  <a:lnTo>
                    <a:pt x="589026" y="7556"/>
                  </a:lnTo>
                  <a:lnTo>
                    <a:pt x="589026" y="0"/>
                  </a:lnTo>
                  <a:close/>
                </a:path>
                <a:path w="2033270" h="7620">
                  <a:moveTo>
                    <a:pt x="617334" y="0"/>
                  </a:moveTo>
                  <a:lnTo>
                    <a:pt x="594690" y="0"/>
                  </a:lnTo>
                  <a:lnTo>
                    <a:pt x="594690" y="7556"/>
                  </a:lnTo>
                  <a:lnTo>
                    <a:pt x="617334" y="7556"/>
                  </a:lnTo>
                  <a:lnTo>
                    <a:pt x="617334" y="0"/>
                  </a:lnTo>
                  <a:close/>
                </a:path>
                <a:path w="2033270" h="7620">
                  <a:moveTo>
                    <a:pt x="645668" y="0"/>
                  </a:moveTo>
                  <a:lnTo>
                    <a:pt x="623011" y="0"/>
                  </a:lnTo>
                  <a:lnTo>
                    <a:pt x="623011" y="7556"/>
                  </a:lnTo>
                  <a:lnTo>
                    <a:pt x="645668" y="7556"/>
                  </a:lnTo>
                  <a:lnTo>
                    <a:pt x="645668" y="0"/>
                  </a:lnTo>
                  <a:close/>
                </a:path>
                <a:path w="2033270" h="7620">
                  <a:moveTo>
                    <a:pt x="673989" y="0"/>
                  </a:moveTo>
                  <a:lnTo>
                    <a:pt x="651332" y="0"/>
                  </a:lnTo>
                  <a:lnTo>
                    <a:pt x="651332" y="7556"/>
                  </a:lnTo>
                  <a:lnTo>
                    <a:pt x="673989" y="7556"/>
                  </a:lnTo>
                  <a:lnTo>
                    <a:pt x="673989" y="0"/>
                  </a:lnTo>
                  <a:close/>
                </a:path>
                <a:path w="2033270" h="7620">
                  <a:moveTo>
                    <a:pt x="702297" y="0"/>
                  </a:moveTo>
                  <a:lnTo>
                    <a:pt x="679640" y="0"/>
                  </a:lnTo>
                  <a:lnTo>
                    <a:pt x="679640" y="7556"/>
                  </a:lnTo>
                  <a:lnTo>
                    <a:pt x="702297" y="7556"/>
                  </a:lnTo>
                  <a:lnTo>
                    <a:pt x="702297" y="0"/>
                  </a:lnTo>
                  <a:close/>
                </a:path>
                <a:path w="2033270" h="7620">
                  <a:moveTo>
                    <a:pt x="730618" y="0"/>
                  </a:moveTo>
                  <a:lnTo>
                    <a:pt x="707961" y="0"/>
                  </a:lnTo>
                  <a:lnTo>
                    <a:pt x="707961" y="7556"/>
                  </a:lnTo>
                  <a:lnTo>
                    <a:pt x="730618" y="7556"/>
                  </a:lnTo>
                  <a:lnTo>
                    <a:pt x="730618" y="0"/>
                  </a:lnTo>
                  <a:close/>
                </a:path>
                <a:path w="2033270" h="7620">
                  <a:moveTo>
                    <a:pt x="758926" y="0"/>
                  </a:moveTo>
                  <a:lnTo>
                    <a:pt x="736282" y="0"/>
                  </a:lnTo>
                  <a:lnTo>
                    <a:pt x="736282" y="7556"/>
                  </a:lnTo>
                  <a:lnTo>
                    <a:pt x="758926" y="7556"/>
                  </a:lnTo>
                  <a:lnTo>
                    <a:pt x="758926" y="0"/>
                  </a:lnTo>
                  <a:close/>
                </a:path>
                <a:path w="2033270" h="7620">
                  <a:moveTo>
                    <a:pt x="787260" y="0"/>
                  </a:moveTo>
                  <a:lnTo>
                    <a:pt x="764603" y="0"/>
                  </a:lnTo>
                  <a:lnTo>
                    <a:pt x="764603" y="7556"/>
                  </a:lnTo>
                  <a:lnTo>
                    <a:pt x="787260" y="7556"/>
                  </a:lnTo>
                  <a:lnTo>
                    <a:pt x="787260" y="0"/>
                  </a:lnTo>
                  <a:close/>
                </a:path>
                <a:path w="2033270" h="7620">
                  <a:moveTo>
                    <a:pt x="815581" y="0"/>
                  </a:moveTo>
                  <a:lnTo>
                    <a:pt x="792924" y="0"/>
                  </a:lnTo>
                  <a:lnTo>
                    <a:pt x="792924" y="7556"/>
                  </a:lnTo>
                  <a:lnTo>
                    <a:pt x="815581" y="7556"/>
                  </a:lnTo>
                  <a:lnTo>
                    <a:pt x="815581" y="0"/>
                  </a:lnTo>
                  <a:close/>
                </a:path>
                <a:path w="2033270" h="7620">
                  <a:moveTo>
                    <a:pt x="843889" y="0"/>
                  </a:moveTo>
                  <a:lnTo>
                    <a:pt x="821232" y="0"/>
                  </a:lnTo>
                  <a:lnTo>
                    <a:pt x="821232" y="7556"/>
                  </a:lnTo>
                  <a:lnTo>
                    <a:pt x="843889" y="7556"/>
                  </a:lnTo>
                  <a:lnTo>
                    <a:pt x="843889" y="0"/>
                  </a:lnTo>
                  <a:close/>
                </a:path>
                <a:path w="2033270" h="7620">
                  <a:moveTo>
                    <a:pt x="872210" y="0"/>
                  </a:moveTo>
                  <a:lnTo>
                    <a:pt x="849553" y="0"/>
                  </a:lnTo>
                  <a:lnTo>
                    <a:pt x="849553" y="7556"/>
                  </a:lnTo>
                  <a:lnTo>
                    <a:pt x="872210" y="7556"/>
                  </a:lnTo>
                  <a:lnTo>
                    <a:pt x="872210" y="0"/>
                  </a:lnTo>
                  <a:close/>
                </a:path>
                <a:path w="2033270" h="7620">
                  <a:moveTo>
                    <a:pt x="900531" y="0"/>
                  </a:moveTo>
                  <a:lnTo>
                    <a:pt x="877874" y="0"/>
                  </a:lnTo>
                  <a:lnTo>
                    <a:pt x="877874" y="7556"/>
                  </a:lnTo>
                  <a:lnTo>
                    <a:pt x="900531" y="7556"/>
                  </a:lnTo>
                  <a:lnTo>
                    <a:pt x="900531" y="0"/>
                  </a:lnTo>
                  <a:close/>
                </a:path>
                <a:path w="2033270" h="7620">
                  <a:moveTo>
                    <a:pt x="928852" y="0"/>
                  </a:moveTo>
                  <a:lnTo>
                    <a:pt x="906195" y="0"/>
                  </a:lnTo>
                  <a:lnTo>
                    <a:pt x="906195" y="7556"/>
                  </a:lnTo>
                  <a:lnTo>
                    <a:pt x="928852" y="7556"/>
                  </a:lnTo>
                  <a:lnTo>
                    <a:pt x="928852" y="0"/>
                  </a:lnTo>
                  <a:close/>
                </a:path>
                <a:path w="2033270" h="7620">
                  <a:moveTo>
                    <a:pt x="957160" y="0"/>
                  </a:moveTo>
                  <a:lnTo>
                    <a:pt x="934504" y="0"/>
                  </a:lnTo>
                  <a:lnTo>
                    <a:pt x="934504" y="7556"/>
                  </a:lnTo>
                  <a:lnTo>
                    <a:pt x="957160" y="7556"/>
                  </a:lnTo>
                  <a:lnTo>
                    <a:pt x="957160" y="0"/>
                  </a:lnTo>
                  <a:close/>
                </a:path>
                <a:path w="2033270" h="7620">
                  <a:moveTo>
                    <a:pt x="985481" y="0"/>
                  </a:moveTo>
                  <a:lnTo>
                    <a:pt x="962837" y="0"/>
                  </a:lnTo>
                  <a:lnTo>
                    <a:pt x="962837" y="7556"/>
                  </a:lnTo>
                  <a:lnTo>
                    <a:pt x="985481" y="7556"/>
                  </a:lnTo>
                  <a:lnTo>
                    <a:pt x="985481" y="0"/>
                  </a:lnTo>
                  <a:close/>
                </a:path>
                <a:path w="2033270" h="7620">
                  <a:moveTo>
                    <a:pt x="1013802" y="0"/>
                  </a:moveTo>
                  <a:lnTo>
                    <a:pt x="991146" y="0"/>
                  </a:lnTo>
                  <a:lnTo>
                    <a:pt x="991146" y="7556"/>
                  </a:lnTo>
                  <a:lnTo>
                    <a:pt x="1013802" y="7556"/>
                  </a:lnTo>
                  <a:lnTo>
                    <a:pt x="1013802" y="0"/>
                  </a:lnTo>
                  <a:close/>
                </a:path>
                <a:path w="2033270" h="7620">
                  <a:moveTo>
                    <a:pt x="1042123" y="0"/>
                  </a:moveTo>
                  <a:lnTo>
                    <a:pt x="1019467" y="0"/>
                  </a:lnTo>
                  <a:lnTo>
                    <a:pt x="1019467" y="7556"/>
                  </a:lnTo>
                  <a:lnTo>
                    <a:pt x="1042123" y="7556"/>
                  </a:lnTo>
                  <a:lnTo>
                    <a:pt x="1042123" y="0"/>
                  </a:lnTo>
                  <a:close/>
                </a:path>
                <a:path w="2033270" h="7620">
                  <a:moveTo>
                    <a:pt x="1070444" y="0"/>
                  </a:moveTo>
                  <a:lnTo>
                    <a:pt x="1047775" y="0"/>
                  </a:lnTo>
                  <a:lnTo>
                    <a:pt x="1047775" y="7556"/>
                  </a:lnTo>
                  <a:lnTo>
                    <a:pt x="1070444" y="7556"/>
                  </a:lnTo>
                  <a:lnTo>
                    <a:pt x="1070444" y="0"/>
                  </a:lnTo>
                  <a:close/>
                </a:path>
                <a:path w="2033270" h="7620">
                  <a:moveTo>
                    <a:pt x="1098753" y="0"/>
                  </a:moveTo>
                  <a:lnTo>
                    <a:pt x="1076096" y="0"/>
                  </a:lnTo>
                  <a:lnTo>
                    <a:pt x="1076096" y="7556"/>
                  </a:lnTo>
                  <a:lnTo>
                    <a:pt x="1098753" y="7556"/>
                  </a:lnTo>
                  <a:lnTo>
                    <a:pt x="1098753" y="0"/>
                  </a:lnTo>
                  <a:close/>
                </a:path>
                <a:path w="2033270" h="7620">
                  <a:moveTo>
                    <a:pt x="1127074" y="0"/>
                  </a:moveTo>
                  <a:lnTo>
                    <a:pt x="1104430" y="0"/>
                  </a:lnTo>
                  <a:lnTo>
                    <a:pt x="1104430" y="7556"/>
                  </a:lnTo>
                  <a:lnTo>
                    <a:pt x="1127074" y="7556"/>
                  </a:lnTo>
                  <a:lnTo>
                    <a:pt x="1127074" y="0"/>
                  </a:lnTo>
                  <a:close/>
                </a:path>
                <a:path w="2033270" h="7620">
                  <a:moveTo>
                    <a:pt x="1155395" y="0"/>
                  </a:moveTo>
                  <a:lnTo>
                    <a:pt x="1132738" y="0"/>
                  </a:lnTo>
                  <a:lnTo>
                    <a:pt x="1132738" y="7556"/>
                  </a:lnTo>
                  <a:lnTo>
                    <a:pt x="1155395" y="7556"/>
                  </a:lnTo>
                  <a:lnTo>
                    <a:pt x="1155395" y="0"/>
                  </a:lnTo>
                  <a:close/>
                </a:path>
                <a:path w="2033270" h="7620">
                  <a:moveTo>
                    <a:pt x="1183716" y="0"/>
                  </a:moveTo>
                  <a:lnTo>
                    <a:pt x="1161059" y="0"/>
                  </a:lnTo>
                  <a:lnTo>
                    <a:pt x="1161059" y="7556"/>
                  </a:lnTo>
                  <a:lnTo>
                    <a:pt x="1183716" y="7556"/>
                  </a:lnTo>
                  <a:lnTo>
                    <a:pt x="1183716" y="0"/>
                  </a:lnTo>
                  <a:close/>
                </a:path>
                <a:path w="2033270" h="7620">
                  <a:moveTo>
                    <a:pt x="1212024" y="0"/>
                  </a:moveTo>
                  <a:lnTo>
                    <a:pt x="1189367" y="0"/>
                  </a:lnTo>
                  <a:lnTo>
                    <a:pt x="1189367" y="7556"/>
                  </a:lnTo>
                  <a:lnTo>
                    <a:pt x="1212024" y="7556"/>
                  </a:lnTo>
                  <a:lnTo>
                    <a:pt x="1212024" y="0"/>
                  </a:lnTo>
                  <a:close/>
                </a:path>
                <a:path w="2033270" h="7620">
                  <a:moveTo>
                    <a:pt x="1240358" y="0"/>
                  </a:moveTo>
                  <a:lnTo>
                    <a:pt x="1217701" y="0"/>
                  </a:lnTo>
                  <a:lnTo>
                    <a:pt x="1217701" y="7556"/>
                  </a:lnTo>
                  <a:lnTo>
                    <a:pt x="1240358" y="7556"/>
                  </a:lnTo>
                  <a:lnTo>
                    <a:pt x="1240358" y="0"/>
                  </a:lnTo>
                  <a:close/>
                </a:path>
                <a:path w="2033270" h="7620">
                  <a:moveTo>
                    <a:pt x="1268666" y="0"/>
                  </a:moveTo>
                  <a:lnTo>
                    <a:pt x="1246009" y="0"/>
                  </a:lnTo>
                  <a:lnTo>
                    <a:pt x="1246009" y="7556"/>
                  </a:lnTo>
                  <a:lnTo>
                    <a:pt x="1268666" y="7556"/>
                  </a:lnTo>
                  <a:lnTo>
                    <a:pt x="1268666" y="0"/>
                  </a:lnTo>
                  <a:close/>
                </a:path>
                <a:path w="2033270" h="7620">
                  <a:moveTo>
                    <a:pt x="1296987" y="0"/>
                  </a:moveTo>
                  <a:lnTo>
                    <a:pt x="1274330" y="0"/>
                  </a:lnTo>
                  <a:lnTo>
                    <a:pt x="1274330" y="7556"/>
                  </a:lnTo>
                  <a:lnTo>
                    <a:pt x="1296987" y="7556"/>
                  </a:lnTo>
                  <a:lnTo>
                    <a:pt x="1296987" y="0"/>
                  </a:lnTo>
                  <a:close/>
                </a:path>
                <a:path w="2033270" h="7620">
                  <a:moveTo>
                    <a:pt x="1325308" y="0"/>
                  </a:moveTo>
                  <a:lnTo>
                    <a:pt x="1302639" y="0"/>
                  </a:lnTo>
                  <a:lnTo>
                    <a:pt x="1302639" y="7556"/>
                  </a:lnTo>
                  <a:lnTo>
                    <a:pt x="1325308" y="7556"/>
                  </a:lnTo>
                  <a:lnTo>
                    <a:pt x="1325308" y="0"/>
                  </a:lnTo>
                  <a:close/>
                </a:path>
                <a:path w="2033270" h="7620">
                  <a:moveTo>
                    <a:pt x="1353629" y="0"/>
                  </a:moveTo>
                  <a:lnTo>
                    <a:pt x="1330972" y="0"/>
                  </a:lnTo>
                  <a:lnTo>
                    <a:pt x="1330972" y="7556"/>
                  </a:lnTo>
                  <a:lnTo>
                    <a:pt x="1353629" y="7556"/>
                  </a:lnTo>
                  <a:lnTo>
                    <a:pt x="1353629" y="0"/>
                  </a:lnTo>
                  <a:close/>
                </a:path>
                <a:path w="2033270" h="7620">
                  <a:moveTo>
                    <a:pt x="1381950" y="0"/>
                  </a:moveTo>
                  <a:lnTo>
                    <a:pt x="1359293" y="0"/>
                  </a:lnTo>
                  <a:lnTo>
                    <a:pt x="1359293" y="7556"/>
                  </a:lnTo>
                  <a:lnTo>
                    <a:pt x="1381950" y="7556"/>
                  </a:lnTo>
                  <a:lnTo>
                    <a:pt x="1381950" y="0"/>
                  </a:lnTo>
                  <a:close/>
                </a:path>
                <a:path w="2033270" h="7620">
                  <a:moveTo>
                    <a:pt x="1410258" y="0"/>
                  </a:moveTo>
                  <a:lnTo>
                    <a:pt x="1387602" y="0"/>
                  </a:lnTo>
                  <a:lnTo>
                    <a:pt x="1387602" y="7556"/>
                  </a:lnTo>
                  <a:lnTo>
                    <a:pt x="1410258" y="7556"/>
                  </a:lnTo>
                  <a:lnTo>
                    <a:pt x="1410258" y="0"/>
                  </a:lnTo>
                  <a:close/>
                </a:path>
                <a:path w="2033270" h="7620">
                  <a:moveTo>
                    <a:pt x="1438579" y="0"/>
                  </a:moveTo>
                  <a:lnTo>
                    <a:pt x="1415923" y="0"/>
                  </a:lnTo>
                  <a:lnTo>
                    <a:pt x="1415923" y="7556"/>
                  </a:lnTo>
                  <a:lnTo>
                    <a:pt x="1438579" y="7556"/>
                  </a:lnTo>
                  <a:lnTo>
                    <a:pt x="1438579" y="0"/>
                  </a:lnTo>
                  <a:close/>
                </a:path>
                <a:path w="2033270" h="7620">
                  <a:moveTo>
                    <a:pt x="1466900" y="0"/>
                  </a:moveTo>
                  <a:lnTo>
                    <a:pt x="1444244" y="0"/>
                  </a:lnTo>
                  <a:lnTo>
                    <a:pt x="1444244" y="7556"/>
                  </a:lnTo>
                  <a:lnTo>
                    <a:pt x="1466900" y="7556"/>
                  </a:lnTo>
                  <a:lnTo>
                    <a:pt x="1466900" y="0"/>
                  </a:lnTo>
                  <a:close/>
                </a:path>
                <a:path w="2033270" h="7620">
                  <a:moveTo>
                    <a:pt x="1495221" y="0"/>
                  </a:moveTo>
                  <a:lnTo>
                    <a:pt x="1472565" y="0"/>
                  </a:lnTo>
                  <a:lnTo>
                    <a:pt x="1472565" y="7556"/>
                  </a:lnTo>
                  <a:lnTo>
                    <a:pt x="1495221" y="7556"/>
                  </a:lnTo>
                  <a:lnTo>
                    <a:pt x="1495221" y="0"/>
                  </a:lnTo>
                  <a:close/>
                </a:path>
                <a:path w="2033270" h="7620">
                  <a:moveTo>
                    <a:pt x="1523530" y="0"/>
                  </a:moveTo>
                  <a:lnTo>
                    <a:pt x="1500873" y="0"/>
                  </a:lnTo>
                  <a:lnTo>
                    <a:pt x="1500873" y="7556"/>
                  </a:lnTo>
                  <a:lnTo>
                    <a:pt x="1523530" y="7556"/>
                  </a:lnTo>
                  <a:lnTo>
                    <a:pt x="1523530" y="0"/>
                  </a:lnTo>
                  <a:close/>
                </a:path>
                <a:path w="2033270" h="7620">
                  <a:moveTo>
                    <a:pt x="1551851" y="0"/>
                  </a:moveTo>
                  <a:lnTo>
                    <a:pt x="1529194" y="0"/>
                  </a:lnTo>
                  <a:lnTo>
                    <a:pt x="1529194" y="7556"/>
                  </a:lnTo>
                  <a:lnTo>
                    <a:pt x="1551851" y="7556"/>
                  </a:lnTo>
                  <a:lnTo>
                    <a:pt x="1551851" y="0"/>
                  </a:lnTo>
                  <a:close/>
                </a:path>
                <a:path w="2033270" h="7620">
                  <a:moveTo>
                    <a:pt x="1580172" y="0"/>
                  </a:moveTo>
                  <a:lnTo>
                    <a:pt x="1557515" y="0"/>
                  </a:lnTo>
                  <a:lnTo>
                    <a:pt x="1557515" y="7556"/>
                  </a:lnTo>
                  <a:lnTo>
                    <a:pt x="1580172" y="7556"/>
                  </a:lnTo>
                  <a:lnTo>
                    <a:pt x="1580172" y="0"/>
                  </a:lnTo>
                  <a:close/>
                </a:path>
                <a:path w="2033270" h="7620">
                  <a:moveTo>
                    <a:pt x="1608493" y="0"/>
                  </a:moveTo>
                  <a:lnTo>
                    <a:pt x="1585836" y="0"/>
                  </a:lnTo>
                  <a:lnTo>
                    <a:pt x="1585836" y="7556"/>
                  </a:lnTo>
                  <a:lnTo>
                    <a:pt x="1608493" y="7556"/>
                  </a:lnTo>
                  <a:lnTo>
                    <a:pt x="1608493" y="0"/>
                  </a:lnTo>
                  <a:close/>
                </a:path>
                <a:path w="2033270" h="7620">
                  <a:moveTo>
                    <a:pt x="1636814" y="0"/>
                  </a:moveTo>
                  <a:lnTo>
                    <a:pt x="1614157" y="0"/>
                  </a:lnTo>
                  <a:lnTo>
                    <a:pt x="1614157" y="7556"/>
                  </a:lnTo>
                  <a:lnTo>
                    <a:pt x="1636814" y="7556"/>
                  </a:lnTo>
                  <a:lnTo>
                    <a:pt x="1636814" y="0"/>
                  </a:lnTo>
                  <a:close/>
                </a:path>
                <a:path w="2033270" h="7620">
                  <a:moveTo>
                    <a:pt x="1665122" y="0"/>
                  </a:moveTo>
                  <a:lnTo>
                    <a:pt x="1642465" y="0"/>
                  </a:lnTo>
                  <a:lnTo>
                    <a:pt x="1642465" y="7556"/>
                  </a:lnTo>
                  <a:lnTo>
                    <a:pt x="1665122" y="7556"/>
                  </a:lnTo>
                  <a:lnTo>
                    <a:pt x="1665122" y="0"/>
                  </a:lnTo>
                  <a:close/>
                </a:path>
                <a:path w="2033270" h="7620">
                  <a:moveTo>
                    <a:pt x="1693456" y="0"/>
                  </a:moveTo>
                  <a:lnTo>
                    <a:pt x="1670799" y="0"/>
                  </a:lnTo>
                  <a:lnTo>
                    <a:pt x="1670799" y="7556"/>
                  </a:lnTo>
                  <a:lnTo>
                    <a:pt x="1693456" y="7556"/>
                  </a:lnTo>
                  <a:lnTo>
                    <a:pt x="1693456" y="0"/>
                  </a:lnTo>
                  <a:close/>
                </a:path>
                <a:path w="2033270" h="7620">
                  <a:moveTo>
                    <a:pt x="1750085" y="0"/>
                  </a:moveTo>
                  <a:lnTo>
                    <a:pt x="1727428" y="0"/>
                  </a:lnTo>
                  <a:lnTo>
                    <a:pt x="1727428" y="7556"/>
                  </a:lnTo>
                  <a:lnTo>
                    <a:pt x="1750085" y="7556"/>
                  </a:lnTo>
                  <a:lnTo>
                    <a:pt x="1750085" y="0"/>
                  </a:lnTo>
                  <a:close/>
                </a:path>
                <a:path w="2033270" h="7620">
                  <a:moveTo>
                    <a:pt x="1778393" y="0"/>
                  </a:moveTo>
                  <a:lnTo>
                    <a:pt x="1755736" y="0"/>
                  </a:lnTo>
                  <a:lnTo>
                    <a:pt x="1755736" y="7556"/>
                  </a:lnTo>
                  <a:lnTo>
                    <a:pt x="1778393" y="7556"/>
                  </a:lnTo>
                  <a:lnTo>
                    <a:pt x="1778393" y="0"/>
                  </a:lnTo>
                  <a:close/>
                </a:path>
                <a:path w="2033270" h="7620">
                  <a:moveTo>
                    <a:pt x="1806727" y="0"/>
                  </a:moveTo>
                  <a:lnTo>
                    <a:pt x="1784070" y="0"/>
                  </a:lnTo>
                  <a:lnTo>
                    <a:pt x="1784070" y="7556"/>
                  </a:lnTo>
                  <a:lnTo>
                    <a:pt x="1806727" y="7556"/>
                  </a:lnTo>
                  <a:lnTo>
                    <a:pt x="1806727" y="0"/>
                  </a:lnTo>
                  <a:close/>
                </a:path>
                <a:path w="2033270" h="7620">
                  <a:moveTo>
                    <a:pt x="1835035" y="0"/>
                  </a:moveTo>
                  <a:lnTo>
                    <a:pt x="1812378" y="0"/>
                  </a:lnTo>
                  <a:lnTo>
                    <a:pt x="1812378" y="7556"/>
                  </a:lnTo>
                  <a:lnTo>
                    <a:pt x="1835035" y="7556"/>
                  </a:lnTo>
                  <a:lnTo>
                    <a:pt x="1835035" y="0"/>
                  </a:lnTo>
                  <a:close/>
                </a:path>
                <a:path w="2033270" h="7620">
                  <a:moveTo>
                    <a:pt x="1863356" y="0"/>
                  </a:moveTo>
                  <a:lnTo>
                    <a:pt x="1840699" y="0"/>
                  </a:lnTo>
                  <a:lnTo>
                    <a:pt x="1840699" y="7556"/>
                  </a:lnTo>
                  <a:lnTo>
                    <a:pt x="1863356" y="7556"/>
                  </a:lnTo>
                  <a:lnTo>
                    <a:pt x="1863356" y="0"/>
                  </a:lnTo>
                  <a:close/>
                </a:path>
                <a:path w="2033270" h="7620">
                  <a:moveTo>
                    <a:pt x="1891677" y="0"/>
                  </a:moveTo>
                  <a:lnTo>
                    <a:pt x="1869020" y="0"/>
                  </a:lnTo>
                  <a:lnTo>
                    <a:pt x="1869020" y="7556"/>
                  </a:lnTo>
                  <a:lnTo>
                    <a:pt x="1891677" y="7556"/>
                  </a:lnTo>
                  <a:lnTo>
                    <a:pt x="1891677" y="0"/>
                  </a:lnTo>
                  <a:close/>
                </a:path>
                <a:path w="2033270" h="7620">
                  <a:moveTo>
                    <a:pt x="1919998" y="0"/>
                  </a:moveTo>
                  <a:lnTo>
                    <a:pt x="1897341" y="0"/>
                  </a:lnTo>
                  <a:lnTo>
                    <a:pt x="1897341" y="7556"/>
                  </a:lnTo>
                  <a:lnTo>
                    <a:pt x="1919998" y="7556"/>
                  </a:lnTo>
                  <a:lnTo>
                    <a:pt x="1919998" y="0"/>
                  </a:lnTo>
                  <a:close/>
                </a:path>
                <a:path w="2033270" h="7620">
                  <a:moveTo>
                    <a:pt x="1948319" y="0"/>
                  </a:moveTo>
                  <a:lnTo>
                    <a:pt x="1925662" y="0"/>
                  </a:lnTo>
                  <a:lnTo>
                    <a:pt x="1925662" y="7556"/>
                  </a:lnTo>
                  <a:lnTo>
                    <a:pt x="1948319" y="7556"/>
                  </a:lnTo>
                  <a:lnTo>
                    <a:pt x="1948319" y="0"/>
                  </a:lnTo>
                  <a:close/>
                </a:path>
                <a:path w="2033270" h="7620">
                  <a:moveTo>
                    <a:pt x="1976628" y="0"/>
                  </a:moveTo>
                  <a:lnTo>
                    <a:pt x="1953971" y="0"/>
                  </a:lnTo>
                  <a:lnTo>
                    <a:pt x="1953971" y="7556"/>
                  </a:lnTo>
                  <a:lnTo>
                    <a:pt x="1976628" y="7556"/>
                  </a:lnTo>
                  <a:lnTo>
                    <a:pt x="1976628" y="0"/>
                  </a:lnTo>
                  <a:close/>
                </a:path>
                <a:path w="2033270" h="7620">
                  <a:moveTo>
                    <a:pt x="2004949" y="0"/>
                  </a:moveTo>
                  <a:lnTo>
                    <a:pt x="1982292" y="0"/>
                  </a:lnTo>
                  <a:lnTo>
                    <a:pt x="1982292" y="7556"/>
                  </a:lnTo>
                  <a:lnTo>
                    <a:pt x="2004949" y="7556"/>
                  </a:lnTo>
                  <a:lnTo>
                    <a:pt x="2004949" y="0"/>
                  </a:lnTo>
                  <a:close/>
                </a:path>
                <a:path w="2033270" h="7620">
                  <a:moveTo>
                    <a:pt x="2033270" y="0"/>
                  </a:moveTo>
                  <a:lnTo>
                    <a:pt x="2010613" y="0"/>
                  </a:lnTo>
                  <a:lnTo>
                    <a:pt x="2010613" y="7556"/>
                  </a:lnTo>
                  <a:lnTo>
                    <a:pt x="2033270" y="7556"/>
                  </a:lnTo>
                  <a:lnTo>
                    <a:pt x="20332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3112592" y="5487352"/>
              <a:ext cx="2741295" cy="160655"/>
            </a:xfrm>
            <a:custGeom>
              <a:avLst/>
              <a:gdLst/>
              <a:ahLst/>
              <a:cxnLst/>
              <a:rect l="l" t="t" r="r" b="b"/>
              <a:pathLst>
                <a:path w="2741295" h="160654">
                  <a:moveTo>
                    <a:pt x="22656" y="152920"/>
                  </a:moveTo>
                  <a:lnTo>
                    <a:pt x="0" y="152920"/>
                  </a:lnTo>
                  <a:lnTo>
                    <a:pt x="0" y="160477"/>
                  </a:lnTo>
                  <a:lnTo>
                    <a:pt x="22656" y="160477"/>
                  </a:lnTo>
                  <a:lnTo>
                    <a:pt x="22656" y="152920"/>
                  </a:lnTo>
                  <a:close/>
                </a:path>
                <a:path w="2741295" h="160654">
                  <a:moveTo>
                    <a:pt x="50977" y="152920"/>
                  </a:moveTo>
                  <a:lnTo>
                    <a:pt x="28321" y="152920"/>
                  </a:lnTo>
                  <a:lnTo>
                    <a:pt x="28321" y="160477"/>
                  </a:lnTo>
                  <a:lnTo>
                    <a:pt x="50977" y="160477"/>
                  </a:lnTo>
                  <a:lnTo>
                    <a:pt x="50977" y="152920"/>
                  </a:lnTo>
                  <a:close/>
                </a:path>
                <a:path w="2741295" h="160654">
                  <a:moveTo>
                    <a:pt x="79286" y="152920"/>
                  </a:moveTo>
                  <a:lnTo>
                    <a:pt x="56642" y="152920"/>
                  </a:lnTo>
                  <a:lnTo>
                    <a:pt x="56642" y="160477"/>
                  </a:lnTo>
                  <a:lnTo>
                    <a:pt x="79286" y="160477"/>
                  </a:lnTo>
                  <a:lnTo>
                    <a:pt x="79286" y="152920"/>
                  </a:lnTo>
                  <a:close/>
                </a:path>
                <a:path w="2741295" h="160654">
                  <a:moveTo>
                    <a:pt x="107619" y="152920"/>
                  </a:moveTo>
                  <a:lnTo>
                    <a:pt x="84963" y="152920"/>
                  </a:lnTo>
                  <a:lnTo>
                    <a:pt x="84963" y="160477"/>
                  </a:lnTo>
                  <a:lnTo>
                    <a:pt x="107619" y="160477"/>
                  </a:lnTo>
                  <a:lnTo>
                    <a:pt x="107619" y="152920"/>
                  </a:lnTo>
                  <a:close/>
                </a:path>
                <a:path w="2741295" h="160654">
                  <a:moveTo>
                    <a:pt x="135928" y="152920"/>
                  </a:moveTo>
                  <a:lnTo>
                    <a:pt x="113271" y="152920"/>
                  </a:lnTo>
                  <a:lnTo>
                    <a:pt x="113271" y="160477"/>
                  </a:lnTo>
                  <a:lnTo>
                    <a:pt x="135928" y="160477"/>
                  </a:lnTo>
                  <a:lnTo>
                    <a:pt x="135928" y="152920"/>
                  </a:lnTo>
                  <a:close/>
                </a:path>
                <a:path w="2741295" h="160654">
                  <a:moveTo>
                    <a:pt x="164249" y="152920"/>
                  </a:moveTo>
                  <a:lnTo>
                    <a:pt x="141592" y="152920"/>
                  </a:lnTo>
                  <a:lnTo>
                    <a:pt x="141592" y="160477"/>
                  </a:lnTo>
                  <a:lnTo>
                    <a:pt x="164249" y="160477"/>
                  </a:lnTo>
                  <a:lnTo>
                    <a:pt x="164249" y="152920"/>
                  </a:lnTo>
                  <a:close/>
                </a:path>
                <a:path w="2741295" h="160654">
                  <a:moveTo>
                    <a:pt x="192557" y="152920"/>
                  </a:moveTo>
                  <a:lnTo>
                    <a:pt x="169900" y="152920"/>
                  </a:lnTo>
                  <a:lnTo>
                    <a:pt x="169900" y="160477"/>
                  </a:lnTo>
                  <a:lnTo>
                    <a:pt x="192557" y="160477"/>
                  </a:lnTo>
                  <a:lnTo>
                    <a:pt x="192557" y="152920"/>
                  </a:lnTo>
                  <a:close/>
                </a:path>
                <a:path w="2741295" h="160654">
                  <a:moveTo>
                    <a:pt x="220891" y="152920"/>
                  </a:moveTo>
                  <a:lnTo>
                    <a:pt x="198234" y="152920"/>
                  </a:lnTo>
                  <a:lnTo>
                    <a:pt x="198234" y="160477"/>
                  </a:lnTo>
                  <a:lnTo>
                    <a:pt x="220891" y="160477"/>
                  </a:lnTo>
                  <a:lnTo>
                    <a:pt x="220891" y="152920"/>
                  </a:lnTo>
                  <a:close/>
                </a:path>
                <a:path w="2741295" h="160654">
                  <a:moveTo>
                    <a:pt x="249212" y="152920"/>
                  </a:moveTo>
                  <a:lnTo>
                    <a:pt x="226542" y="152920"/>
                  </a:lnTo>
                  <a:lnTo>
                    <a:pt x="226542" y="160477"/>
                  </a:lnTo>
                  <a:lnTo>
                    <a:pt x="249212" y="160477"/>
                  </a:lnTo>
                  <a:lnTo>
                    <a:pt x="249212" y="152920"/>
                  </a:lnTo>
                  <a:close/>
                </a:path>
                <a:path w="2741295" h="160654">
                  <a:moveTo>
                    <a:pt x="277520" y="152920"/>
                  </a:moveTo>
                  <a:lnTo>
                    <a:pt x="254863" y="152920"/>
                  </a:lnTo>
                  <a:lnTo>
                    <a:pt x="254863" y="160477"/>
                  </a:lnTo>
                  <a:lnTo>
                    <a:pt x="277520" y="160477"/>
                  </a:lnTo>
                  <a:lnTo>
                    <a:pt x="277520" y="152920"/>
                  </a:lnTo>
                  <a:close/>
                </a:path>
                <a:path w="2741295" h="160654">
                  <a:moveTo>
                    <a:pt x="305854" y="152920"/>
                  </a:moveTo>
                  <a:lnTo>
                    <a:pt x="283197" y="152920"/>
                  </a:lnTo>
                  <a:lnTo>
                    <a:pt x="283197" y="160477"/>
                  </a:lnTo>
                  <a:lnTo>
                    <a:pt x="305854" y="160477"/>
                  </a:lnTo>
                  <a:lnTo>
                    <a:pt x="305854" y="152920"/>
                  </a:lnTo>
                  <a:close/>
                </a:path>
                <a:path w="2741295" h="160654">
                  <a:moveTo>
                    <a:pt x="334149" y="152920"/>
                  </a:moveTo>
                  <a:lnTo>
                    <a:pt x="311505" y="152920"/>
                  </a:lnTo>
                  <a:lnTo>
                    <a:pt x="311505" y="160477"/>
                  </a:lnTo>
                  <a:lnTo>
                    <a:pt x="334149" y="160477"/>
                  </a:lnTo>
                  <a:lnTo>
                    <a:pt x="334149" y="152920"/>
                  </a:lnTo>
                  <a:close/>
                </a:path>
                <a:path w="2741295" h="160654">
                  <a:moveTo>
                    <a:pt x="362483" y="152920"/>
                  </a:moveTo>
                  <a:lnTo>
                    <a:pt x="339826" y="152920"/>
                  </a:lnTo>
                  <a:lnTo>
                    <a:pt x="339826" y="160477"/>
                  </a:lnTo>
                  <a:lnTo>
                    <a:pt x="362483" y="160477"/>
                  </a:lnTo>
                  <a:lnTo>
                    <a:pt x="362483" y="152920"/>
                  </a:lnTo>
                  <a:close/>
                </a:path>
                <a:path w="2741295" h="160654">
                  <a:moveTo>
                    <a:pt x="390791" y="152920"/>
                  </a:moveTo>
                  <a:lnTo>
                    <a:pt x="368134" y="152920"/>
                  </a:lnTo>
                  <a:lnTo>
                    <a:pt x="368134" y="160477"/>
                  </a:lnTo>
                  <a:lnTo>
                    <a:pt x="390791" y="160477"/>
                  </a:lnTo>
                  <a:lnTo>
                    <a:pt x="390791" y="152920"/>
                  </a:lnTo>
                  <a:close/>
                </a:path>
                <a:path w="2741295" h="160654">
                  <a:moveTo>
                    <a:pt x="419112" y="152920"/>
                  </a:moveTo>
                  <a:lnTo>
                    <a:pt x="396468" y="152920"/>
                  </a:lnTo>
                  <a:lnTo>
                    <a:pt x="396468" y="160477"/>
                  </a:lnTo>
                  <a:lnTo>
                    <a:pt x="419112" y="160477"/>
                  </a:lnTo>
                  <a:lnTo>
                    <a:pt x="419112" y="152920"/>
                  </a:lnTo>
                  <a:close/>
                </a:path>
                <a:path w="2741295" h="160654">
                  <a:moveTo>
                    <a:pt x="447433" y="152920"/>
                  </a:moveTo>
                  <a:lnTo>
                    <a:pt x="424776" y="152920"/>
                  </a:lnTo>
                  <a:lnTo>
                    <a:pt x="424776" y="160477"/>
                  </a:lnTo>
                  <a:lnTo>
                    <a:pt x="447433" y="160477"/>
                  </a:lnTo>
                  <a:lnTo>
                    <a:pt x="447433" y="152920"/>
                  </a:lnTo>
                  <a:close/>
                </a:path>
                <a:path w="2741295" h="160654">
                  <a:moveTo>
                    <a:pt x="475742" y="152920"/>
                  </a:moveTo>
                  <a:lnTo>
                    <a:pt x="453097" y="152920"/>
                  </a:lnTo>
                  <a:lnTo>
                    <a:pt x="453097" y="160477"/>
                  </a:lnTo>
                  <a:lnTo>
                    <a:pt x="475742" y="160477"/>
                  </a:lnTo>
                  <a:lnTo>
                    <a:pt x="475742" y="152920"/>
                  </a:lnTo>
                  <a:close/>
                </a:path>
                <a:path w="2741295" h="160654">
                  <a:moveTo>
                    <a:pt x="504063" y="152920"/>
                  </a:moveTo>
                  <a:lnTo>
                    <a:pt x="481406" y="152920"/>
                  </a:lnTo>
                  <a:lnTo>
                    <a:pt x="481406" y="160477"/>
                  </a:lnTo>
                  <a:lnTo>
                    <a:pt x="504063" y="160477"/>
                  </a:lnTo>
                  <a:lnTo>
                    <a:pt x="504063" y="152920"/>
                  </a:lnTo>
                  <a:close/>
                </a:path>
                <a:path w="2741295" h="160654">
                  <a:moveTo>
                    <a:pt x="532396" y="152920"/>
                  </a:moveTo>
                  <a:lnTo>
                    <a:pt x="509739" y="152920"/>
                  </a:lnTo>
                  <a:lnTo>
                    <a:pt x="509739" y="160477"/>
                  </a:lnTo>
                  <a:lnTo>
                    <a:pt x="532396" y="160477"/>
                  </a:lnTo>
                  <a:lnTo>
                    <a:pt x="532396" y="152920"/>
                  </a:lnTo>
                  <a:close/>
                </a:path>
                <a:path w="2741295" h="160654">
                  <a:moveTo>
                    <a:pt x="560705" y="152920"/>
                  </a:moveTo>
                  <a:lnTo>
                    <a:pt x="538060" y="152920"/>
                  </a:lnTo>
                  <a:lnTo>
                    <a:pt x="538060" y="160477"/>
                  </a:lnTo>
                  <a:lnTo>
                    <a:pt x="560705" y="160477"/>
                  </a:lnTo>
                  <a:lnTo>
                    <a:pt x="560705" y="152920"/>
                  </a:lnTo>
                  <a:close/>
                </a:path>
                <a:path w="2741295" h="160654">
                  <a:moveTo>
                    <a:pt x="589026" y="152920"/>
                  </a:moveTo>
                  <a:lnTo>
                    <a:pt x="566369" y="152920"/>
                  </a:lnTo>
                  <a:lnTo>
                    <a:pt x="566369" y="160477"/>
                  </a:lnTo>
                  <a:lnTo>
                    <a:pt x="589026" y="160477"/>
                  </a:lnTo>
                  <a:lnTo>
                    <a:pt x="589026" y="152920"/>
                  </a:lnTo>
                  <a:close/>
                </a:path>
                <a:path w="2741295" h="160654">
                  <a:moveTo>
                    <a:pt x="617334" y="152920"/>
                  </a:moveTo>
                  <a:lnTo>
                    <a:pt x="594690" y="152920"/>
                  </a:lnTo>
                  <a:lnTo>
                    <a:pt x="594690" y="160477"/>
                  </a:lnTo>
                  <a:lnTo>
                    <a:pt x="617334" y="160477"/>
                  </a:lnTo>
                  <a:lnTo>
                    <a:pt x="617334" y="152920"/>
                  </a:lnTo>
                  <a:close/>
                </a:path>
                <a:path w="2741295" h="160654">
                  <a:moveTo>
                    <a:pt x="645668" y="152920"/>
                  </a:moveTo>
                  <a:lnTo>
                    <a:pt x="623011" y="152920"/>
                  </a:lnTo>
                  <a:lnTo>
                    <a:pt x="623011" y="160477"/>
                  </a:lnTo>
                  <a:lnTo>
                    <a:pt x="645668" y="160477"/>
                  </a:lnTo>
                  <a:lnTo>
                    <a:pt x="645668" y="152920"/>
                  </a:lnTo>
                  <a:close/>
                </a:path>
                <a:path w="2741295" h="160654">
                  <a:moveTo>
                    <a:pt x="673989" y="152920"/>
                  </a:moveTo>
                  <a:lnTo>
                    <a:pt x="651332" y="152920"/>
                  </a:lnTo>
                  <a:lnTo>
                    <a:pt x="651332" y="160477"/>
                  </a:lnTo>
                  <a:lnTo>
                    <a:pt x="673989" y="160477"/>
                  </a:lnTo>
                  <a:lnTo>
                    <a:pt x="673989" y="152920"/>
                  </a:lnTo>
                  <a:close/>
                </a:path>
                <a:path w="2741295" h="160654">
                  <a:moveTo>
                    <a:pt x="702297" y="152920"/>
                  </a:moveTo>
                  <a:lnTo>
                    <a:pt x="679640" y="152920"/>
                  </a:lnTo>
                  <a:lnTo>
                    <a:pt x="679640" y="160477"/>
                  </a:lnTo>
                  <a:lnTo>
                    <a:pt x="702297" y="160477"/>
                  </a:lnTo>
                  <a:lnTo>
                    <a:pt x="702297" y="152920"/>
                  </a:lnTo>
                  <a:close/>
                </a:path>
                <a:path w="2741295" h="160654">
                  <a:moveTo>
                    <a:pt x="730618" y="152920"/>
                  </a:moveTo>
                  <a:lnTo>
                    <a:pt x="707961" y="152920"/>
                  </a:lnTo>
                  <a:lnTo>
                    <a:pt x="707961" y="160477"/>
                  </a:lnTo>
                  <a:lnTo>
                    <a:pt x="730618" y="160477"/>
                  </a:lnTo>
                  <a:lnTo>
                    <a:pt x="730618" y="152920"/>
                  </a:lnTo>
                  <a:close/>
                </a:path>
                <a:path w="2741295" h="160654">
                  <a:moveTo>
                    <a:pt x="758926" y="152920"/>
                  </a:moveTo>
                  <a:lnTo>
                    <a:pt x="736282" y="152920"/>
                  </a:lnTo>
                  <a:lnTo>
                    <a:pt x="736282" y="160477"/>
                  </a:lnTo>
                  <a:lnTo>
                    <a:pt x="758926" y="160477"/>
                  </a:lnTo>
                  <a:lnTo>
                    <a:pt x="758926" y="152920"/>
                  </a:lnTo>
                  <a:close/>
                </a:path>
                <a:path w="2741295" h="160654">
                  <a:moveTo>
                    <a:pt x="787260" y="152920"/>
                  </a:moveTo>
                  <a:lnTo>
                    <a:pt x="764603" y="152920"/>
                  </a:lnTo>
                  <a:lnTo>
                    <a:pt x="764603" y="160477"/>
                  </a:lnTo>
                  <a:lnTo>
                    <a:pt x="787260" y="160477"/>
                  </a:lnTo>
                  <a:lnTo>
                    <a:pt x="787260" y="152920"/>
                  </a:lnTo>
                  <a:close/>
                </a:path>
                <a:path w="2741295" h="160654">
                  <a:moveTo>
                    <a:pt x="815581" y="152920"/>
                  </a:moveTo>
                  <a:lnTo>
                    <a:pt x="792924" y="152920"/>
                  </a:lnTo>
                  <a:lnTo>
                    <a:pt x="792924" y="160477"/>
                  </a:lnTo>
                  <a:lnTo>
                    <a:pt x="815581" y="160477"/>
                  </a:lnTo>
                  <a:lnTo>
                    <a:pt x="815581" y="152920"/>
                  </a:lnTo>
                  <a:close/>
                </a:path>
                <a:path w="2741295" h="160654">
                  <a:moveTo>
                    <a:pt x="843889" y="152920"/>
                  </a:moveTo>
                  <a:lnTo>
                    <a:pt x="821232" y="152920"/>
                  </a:lnTo>
                  <a:lnTo>
                    <a:pt x="821232" y="160477"/>
                  </a:lnTo>
                  <a:lnTo>
                    <a:pt x="843889" y="160477"/>
                  </a:lnTo>
                  <a:lnTo>
                    <a:pt x="843889" y="152920"/>
                  </a:lnTo>
                  <a:close/>
                </a:path>
                <a:path w="2741295" h="160654">
                  <a:moveTo>
                    <a:pt x="872210" y="152920"/>
                  </a:moveTo>
                  <a:lnTo>
                    <a:pt x="849553" y="152920"/>
                  </a:lnTo>
                  <a:lnTo>
                    <a:pt x="849553" y="160477"/>
                  </a:lnTo>
                  <a:lnTo>
                    <a:pt x="872210" y="160477"/>
                  </a:lnTo>
                  <a:lnTo>
                    <a:pt x="872210" y="152920"/>
                  </a:lnTo>
                  <a:close/>
                </a:path>
                <a:path w="2741295" h="160654">
                  <a:moveTo>
                    <a:pt x="900531" y="152920"/>
                  </a:moveTo>
                  <a:lnTo>
                    <a:pt x="877874" y="152920"/>
                  </a:lnTo>
                  <a:lnTo>
                    <a:pt x="877874" y="160477"/>
                  </a:lnTo>
                  <a:lnTo>
                    <a:pt x="900531" y="160477"/>
                  </a:lnTo>
                  <a:lnTo>
                    <a:pt x="900531" y="152920"/>
                  </a:lnTo>
                  <a:close/>
                </a:path>
                <a:path w="2741295" h="160654">
                  <a:moveTo>
                    <a:pt x="928852" y="152920"/>
                  </a:moveTo>
                  <a:lnTo>
                    <a:pt x="906195" y="152920"/>
                  </a:lnTo>
                  <a:lnTo>
                    <a:pt x="906195" y="160477"/>
                  </a:lnTo>
                  <a:lnTo>
                    <a:pt x="928852" y="160477"/>
                  </a:lnTo>
                  <a:lnTo>
                    <a:pt x="928852" y="152920"/>
                  </a:lnTo>
                  <a:close/>
                </a:path>
                <a:path w="2741295" h="160654">
                  <a:moveTo>
                    <a:pt x="957160" y="152920"/>
                  </a:moveTo>
                  <a:lnTo>
                    <a:pt x="934504" y="152920"/>
                  </a:lnTo>
                  <a:lnTo>
                    <a:pt x="934504" y="160477"/>
                  </a:lnTo>
                  <a:lnTo>
                    <a:pt x="957160" y="160477"/>
                  </a:lnTo>
                  <a:lnTo>
                    <a:pt x="957160" y="152920"/>
                  </a:lnTo>
                  <a:close/>
                </a:path>
                <a:path w="2741295" h="160654">
                  <a:moveTo>
                    <a:pt x="985481" y="152920"/>
                  </a:moveTo>
                  <a:lnTo>
                    <a:pt x="962837" y="152920"/>
                  </a:lnTo>
                  <a:lnTo>
                    <a:pt x="962837" y="160477"/>
                  </a:lnTo>
                  <a:lnTo>
                    <a:pt x="985481" y="160477"/>
                  </a:lnTo>
                  <a:lnTo>
                    <a:pt x="985481" y="152920"/>
                  </a:lnTo>
                  <a:close/>
                </a:path>
                <a:path w="2741295" h="160654">
                  <a:moveTo>
                    <a:pt x="1013802" y="152920"/>
                  </a:moveTo>
                  <a:lnTo>
                    <a:pt x="991146" y="152920"/>
                  </a:lnTo>
                  <a:lnTo>
                    <a:pt x="991146" y="160477"/>
                  </a:lnTo>
                  <a:lnTo>
                    <a:pt x="1013802" y="160477"/>
                  </a:lnTo>
                  <a:lnTo>
                    <a:pt x="1013802" y="152920"/>
                  </a:lnTo>
                  <a:close/>
                </a:path>
                <a:path w="2741295" h="160654">
                  <a:moveTo>
                    <a:pt x="1155395" y="152920"/>
                  </a:moveTo>
                  <a:lnTo>
                    <a:pt x="1132738" y="152920"/>
                  </a:lnTo>
                  <a:lnTo>
                    <a:pt x="1132738" y="160477"/>
                  </a:lnTo>
                  <a:lnTo>
                    <a:pt x="1155395" y="160477"/>
                  </a:lnTo>
                  <a:lnTo>
                    <a:pt x="1155395" y="152920"/>
                  </a:lnTo>
                  <a:close/>
                </a:path>
                <a:path w="2741295" h="160654">
                  <a:moveTo>
                    <a:pt x="1183716" y="152920"/>
                  </a:moveTo>
                  <a:lnTo>
                    <a:pt x="1161059" y="152920"/>
                  </a:lnTo>
                  <a:lnTo>
                    <a:pt x="1161059" y="160477"/>
                  </a:lnTo>
                  <a:lnTo>
                    <a:pt x="1183716" y="160477"/>
                  </a:lnTo>
                  <a:lnTo>
                    <a:pt x="1183716" y="152920"/>
                  </a:lnTo>
                  <a:close/>
                </a:path>
                <a:path w="2741295" h="160654">
                  <a:moveTo>
                    <a:pt x="1212024" y="152920"/>
                  </a:moveTo>
                  <a:lnTo>
                    <a:pt x="1189367" y="152920"/>
                  </a:lnTo>
                  <a:lnTo>
                    <a:pt x="1189367" y="160477"/>
                  </a:lnTo>
                  <a:lnTo>
                    <a:pt x="1212024" y="160477"/>
                  </a:lnTo>
                  <a:lnTo>
                    <a:pt x="1212024" y="152920"/>
                  </a:lnTo>
                  <a:close/>
                </a:path>
                <a:path w="2741295" h="160654">
                  <a:moveTo>
                    <a:pt x="1240358" y="152920"/>
                  </a:moveTo>
                  <a:lnTo>
                    <a:pt x="1217701" y="152920"/>
                  </a:lnTo>
                  <a:lnTo>
                    <a:pt x="1217701" y="160477"/>
                  </a:lnTo>
                  <a:lnTo>
                    <a:pt x="1240358" y="160477"/>
                  </a:lnTo>
                  <a:lnTo>
                    <a:pt x="1240358" y="152920"/>
                  </a:lnTo>
                  <a:close/>
                </a:path>
                <a:path w="2741295" h="160654">
                  <a:moveTo>
                    <a:pt x="1268666" y="152920"/>
                  </a:moveTo>
                  <a:lnTo>
                    <a:pt x="1246009" y="152920"/>
                  </a:lnTo>
                  <a:lnTo>
                    <a:pt x="1246009" y="160477"/>
                  </a:lnTo>
                  <a:lnTo>
                    <a:pt x="1268666" y="160477"/>
                  </a:lnTo>
                  <a:lnTo>
                    <a:pt x="1268666" y="152920"/>
                  </a:lnTo>
                  <a:close/>
                </a:path>
                <a:path w="2741295" h="160654">
                  <a:moveTo>
                    <a:pt x="1296987" y="152920"/>
                  </a:moveTo>
                  <a:lnTo>
                    <a:pt x="1274330" y="152920"/>
                  </a:lnTo>
                  <a:lnTo>
                    <a:pt x="1274330" y="160477"/>
                  </a:lnTo>
                  <a:lnTo>
                    <a:pt x="1296987" y="160477"/>
                  </a:lnTo>
                  <a:lnTo>
                    <a:pt x="1296987" y="152920"/>
                  </a:lnTo>
                  <a:close/>
                </a:path>
                <a:path w="2741295" h="160654">
                  <a:moveTo>
                    <a:pt x="1325308" y="152920"/>
                  </a:moveTo>
                  <a:lnTo>
                    <a:pt x="1302639" y="152920"/>
                  </a:lnTo>
                  <a:lnTo>
                    <a:pt x="1302639" y="160477"/>
                  </a:lnTo>
                  <a:lnTo>
                    <a:pt x="1325308" y="160477"/>
                  </a:lnTo>
                  <a:lnTo>
                    <a:pt x="1325308" y="152920"/>
                  </a:lnTo>
                  <a:close/>
                </a:path>
                <a:path w="2741295" h="160654">
                  <a:moveTo>
                    <a:pt x="1353629" y="152920"/>
                  </a:moveTo>
                  <a:lnTo>
                    <a:pt x="1330972" y="152920"/>
                  </a:lnTo>
                  <a:lnTo>
                    <a:pt x="1330972" y="160477"/>
                  </a:lnTo>
                  <a:lnTo>
                    <a:pt x="1353629" y="160477"/>
                  </a:lnTo>
                  <a:lnTo>
                    <a:pt x="1353629" y="152920"/>
                  </a:lnTo>
                  <a:close/>
                </a:path>
                <a:path w="2741295" h="160654">
                  <a:moveTo>
                    <a:pt x="1721764" y="0"/>
                  </a:moveTo>
                  <a:lnTo>
                    <a:pt x="1699107" y="0"/>
                  </a:lnTo>
                  <a:lnTo>
                    <a:pt x="1699107" y="7556"/>
                  </a:lnTo>
                  <a:lnTo>
                    <a:pt x="1721764" y="7556"/>
                  </a:lnTo>
                  <a:lnTo>
                    <a:pt x="1721764" y="0"/>
                  </a:lnTo>
                  <a:close/>
                </a:path>
                <a:path w="2741295" h="160654">
                  <a:moveTo>
                    <a:pt x="1750085" y="0"/>
                  </a:moveTo>
                  <a:lnTo>
                    <a:pt x="1727428" y="0"/>
                  </a:lnTo>
                  <a:lnTo>
                    <a:pt x="1727428" y="7556"/>
                  </a:lnTo>
                  <a:lnTo>
                    <a:pt x="1750085" y="7556"/>
                  </a:lnTo>
                  <a:lnTo>
                    <a:pt x="1750085" y="0"/>
                  </a:lnTo>
                  <a:close/>
                </a:path>
                <a:path w="2741295" h="160654">
                  <a:moveTo>
                    <a:pt x="2061591" y="0"/>
                  </a:moveTo>
                  <a:lnTo>
                    <a:pt x="2038934" y="0"/>
                  </a:lnTo>
                  <a:lnTo>
                    <a:pt x="2038934" y="7556"/>
                  </a:lnTo>
                  <a:lnTo>
                    <a:pt x="2061591" y="7556"/>
                  </a:lnTo>
                  <a:lnTo>
                    <a:pt x="2061591" y="0"/>
                  </a:lnTo>
                  <a:close/>
                </a:path>
                <a:path w="2741295" h="160654">
                  <a:moveTo>
                    <a:pt x="2089899" y="0"/>
                  </a:moveTo>
                  <a:lnTo>
                    <a:pt x="2067242" y="0"/>
                  </a:lnTo>
                  <a:lnTo>
                    <a:pt x="2067242" y="7556"/>
                  </a:lnTo>
                  <a:lnTo>
                    <a:pt x="2089899" y="7556"/>
                  </a:lnTo>
                  <a:lnTo>
                    <a:pt x="2089899" y="0"/>
                  </a:lnTo>
                  <a:close/>
                </a:path>
                <a:path w="2741295" h="160654">
                  <a:moveTo>
                    <a:pt x="2118220" y="0"/>
                  </a:moveTo>
                  <a:lnTo>
                    <a:pt x="2095563" y="0"/>
                  </a:lnTo>
                  <a:lnTo>
                    <a:pt x="2095563" y="7556"/>
                  </a:lnTo>
                  <a:lnTo>
                    <a:pt x="2118220" y="7556"/>
                  </a:lnTo>
                  <a:lnTo>
                    <a:pt x="2118220" y="0"/>
                  </a:lnTo>
                  <a:close/>
                </a:path>
                <a:path w="2741295" h="160654">
                  <a:moveTo>
                    <a:pt x="2146554" y="0"/>
                  </a:moveTo>
                  <a:lnTo>
                    <a:pt x="2123897" y="0"/>
                  </a:lnTo>
                  <a:lnTo>
                    <a:pt x="2123897" y="7556"/>
                  </a:lnTo>
                  <a:lnTo>
                    <a:pt x="2146554" y="7556"/>
                  </a:lnTo>
                  <a:lnTo>
                    <a:pt x="2146554" y="0"/>
                  </a:lnTo>
                  <a:close/>
                </a:path>
                <a:path w="2741295" h="160654">
                  <a:moveTo>
                    <a:pt x="2174862" y="0"/>
                  </a:moveTo>
                  <a:lnTo>
                    <a:pt x="2152205" y="0"/>
                  </a:lnTo>
                  <a:lnTo>
                    <a:pt x="2152205" y="7556"/>
                  </a:lnTo>
                  <a:lnTo>
                    <a:pt x="2174862" y="7556"/>
                  </a:lnTo>
                  <a:lnTo>
                    <a:pt x="2174862" y="0"/>
                  </a:lnTo>
                  <a:close/>
                </a:path>
                <a:path w="2741295" h="160654">
                  <a:moveTo>
                    <a:pt x="2203183" y="0"/>
                  </a:moveTo>
                  <a:lnTo>
                    <a:pt x="2180526" y="0"/>
                  </a:lnTo>
                  <a:lnTo>
                    <a:pt x="2180526" y="7556"/>
                  </a:lnTo>
                  <a:lnTo>
                    <a:pt x="2203183" y="7556"/>
                  </a:lnTo>
                  <a:lnTo>
                    <a:pt x="2203183" y="0"/>
                  </a:lnTo>
                  <a:close/>
                </a:path>
                <a:path w="2741295" h="160654">
                  <a:moveTo>
                    <a:pt x="2231491" y="0"/>
                  </a:moveTo>
                  <a:lnTo>
                    <a:pt x="2208834" y="0"/>
                  </a:lnTo>
                  <a:lnTo>
                    <a:pt x="2208834" y="7556"/>
                  </a:lnTo>
                  <a:lnTo>
                    <a:pt x="2231491" y="7556"/>
                  </a:lnTo>
                  <a:lnTo>
                    <a:pt x="2231491" y="0"/>
                  </a:lnTo>
                  <a:close/>
                </a:path>
                <a:path w="2741295" h="160654">
                  <a:moveTo>
                    <a:pt x="2259825" y="0"/>
                  </a:moveTo>
                  <a:lnTo>
                    <a:pt x="2237168" y="0"/>
                  </a:lnTo>
                  <a:lnTo>
                    <a:pt x="2237168" y="7556"/>
                  </a:lnTo>
                  <a:lnTo>
                    <a:pt x="2259825" y="7556"/>
                  </a:lnTo>
                  <a:lnTo>
                    <a:pt x="2259825" y="0"/>
                  </a:lnTo>
                  <a:close/>
                </a:path>
                <a:path w="2741295" h="160654">
                  <a:moveTo>
                    <a:pt x="2288133" y="0"/>
                  </a:moveTo>
                  <a:lnTo>
                    <a:pt x="2265476" y="0"/>
                  </a:lnTo>
                  <a:lnTo>
                    <a:pt x="2265476" y="7556"/>
                  </a:lnTo>
                  <a:lnTo>
                    <a:pt x="2288133" y="7556"/>
                  </a:lnTo>
                  <a:lnTo>
                    <a:pt x="2288133" y="0"/>
                  </a:lnTo>
                  <a:close/>
                </a:path>
                <a:path w="2741295" h="160654">
                  <a:moveTo>
                    <a:pt x="2316454" y="0"/>
                  </a:moveTo>
                  <a:lnTo>
                    <a:pt x="2293797" y="0"/>
                  </a:lnTo>
                  <a:lnTo>
                    <a:pt x="2293797" y="7556"/>
                  </a:lnTo>
                  <a:lnTo>
                    <a:pt x="2316454" y="7556"/>
                  </a:lnTo>
                  <a:lnTo>
                    <a:pt x="2316454" y="0"/>
                  </a:lnTo>
                  <a:close/>
                </a:path>
                <a:path w="2741295" h="160654">
                  <a:moveTo>
                    <a:pt x="2344750" y="0"/>
                  </a:moveTo>
                  <a:lnTo>
                    <a:pt x="2322106" y="0"/>
                  </a:lnTo>
                  <a:lnTo>
                    <a:pt x="2322106" y="7556"/>
                  </a:lnTo>
                  <a:lnTo>
                    <a:pt x="2344750" y="7556"/>
                  </a:lnTo>
                  <a:lnTo>
                    <a:pt x="2344750" y="0"/>
                  </a:lnTo>
                  <a:close/>
                </a:path>
                <a:path w="2741295" h="160654">
                  <a:moveTo>
                    <a:pt x="2373084" y="0"/>
                  </a:moveTo>
                  <a:lnTo>
                    <a:pt x="2350427" y="0"/>
                  </a:lnTo>
                  <a:lnTo>
                    <a:pt x="2350427" y="7556"/>
                  </a:lnTo>
                  <a:lnTo>
                    <a:pt x="2373084" y="7556"/>
                  </a:lnTo>
                  <a:lnTo>
                    <a:pt x="2373084" y="0"/>
                  </a:lnTo>
                  <a:close/>
                </a:path>
                <a:path w="2741295" h="160654">
                  <a:moveTo>
                    <a:pt x="2401417" y="0"/>
                  </a:moveTo>
                  <a:lnTo>
                    <a:pt x="2378748" y="0"/>
                  </a:lnTo>
                  <a:lnTo>
                    <a:pt x="2378748" y="7556"/>
                  </a:lnTo>
                  <a:lnTo>
                    <a:pt x="2401417" y="7556"/>
                  </a:lnTo>
                  <a:lnTo>
                    <a:pt x="2401417" y="0"/>
                  </a:lnTo>
                  <a:close/>
                </a:path>
                <a:path w="2741295" h="160654">
                  <a:moveTo>
                    <a:pt x="2429726" y="0"/>
                  </a:moveTo>
                  <a:lnTo>
                    <a:pt x="2407069" y="0"/>
                  </a:lnTo>
                  <a:lnTo>
                    <a:pt x="2407069" y="7556"/>
                  </a:lnTo>
                  <a:lnTo>
                    <a:pt x="2429726" y="7556"/>
                  </a:lnTo>
                  <a:lnTo>
                    <a:pt x="2429726" y="0"/>
                  </a:lnTo>
                  <a:close/>
                </a:path>
                <a:path w="2741295" h="160654">
                  <a:moveTo>
                    <a:pt x="2458047" y="0"/>
                  </a:moveTo>
                  <a:lnTo>
                    <a:pt x="2435390" y="0"/>
                  </a:lnTo>
                  <a:lnTo>
                    <a:pt x="2435390" y="7556"/>
                  </a:lnTo>
                  <a:lnTo>
                    <a:pt x="2458047" y="7556"/>
                  </a:lnTo>
                  <a:lnTo>
                    <a:pt x="2458047" y="0"/>
                  </a:lnTo>
                  <a:close/>
                </a:path>
                <a:path w="2741295" h="160654">
                  <a:moveTo>
                    <a:pt x="2486342" y="0"/>
                  </a:moveTo>
                  <a:lnTo>
                    <a:pt x="2463698" y="0"/>
                  </a:lnTo>
                  <a:lnTo>
                    <a:pt x="2463698" y="7556"/>
                  </a:lnTo>
                  <a:lnTo>
                    <a:pt x="2486342" y="7556"/>
                  </a:lnTo>
                  <a:lnTo>
                    <a:pt x="2486342" y="0"/>
                  </a:lnTo>
                  <a:close/>
                </a:path>
                <a:path w="2741295" h="160654">
                  <a:moveTo>
                    <a:pt x="2514689" y="0"/>
                  </a:moveTo>
                  <a:lnTo>
                    <a:pt x="2492032" y="0"/>
                  </a:lnTo>
                  <a:lnTo>
                    <a:pt x="2492032" y="7556"/>
                  </a:lnTo>
                  <a:lnTo>
                    <a:pt x="2514689" y="7556"/>
                  </a:lnTo>
                  <a:lnTo>
                    <a:pt x="2514689" y="0"/>
                  </a:lnTo>
                  <a:close/>
                </a:path>
                <a:path w="2741295" h="160654">
                  <a:moveTo>
                    <a:pt x="2542997" y="0"/>
                  </a:moveTo>
                  <a:lnTo>
                    <a:pt x="2520340" y="0"/>
                  </a:lnTo>
                  <a:lnTo>
                    <a:pt x="2520340" y="7556"/>
                  </a:lnTo>
                  <a:lnTo>
                    <a:pt x="2542997" y="7556"/>
                  </a:lnTo>
                  <a:lnTo>
                    <a:pt x="2542997" y="0"/>
                  </a:lnTo>
                  <a:close/>
                </a:path>
                <a:path w="2741295" h="160654">
                  <a:moveTo>
                    <a:pt x="2571305" y="0"/>
                  </a:moveTo>
                  <a:lnTo>
                    <a:pt x="2548661" y="0"/>
                  </a:lnTo>
                  <a:lnTo>
                    <a:pt x="2548661" y="7556"/>
                  </a:lnTo>
                  <a:lnTo>
                    <a:pt x="2571305" y="7556"/>
                  </a:lnTo>
                  <a:lnTo>
                    <a:pt x="2571305" y="0"/>
                  </a:lnTo>
                  <a:close/>
                </a:path>
                <a:path w="2741295" h="160654">
                  <a:moveTo>
                    <a:pt x="2599626" y="0"/>
                  </a:moveTo>
                  <a:lnTo>
                    <a:pt x="2576969" y="0"/>
                  </a:lnTo>
                  <a:lnTo>
                    <a:pt x="2576969" y="7556"/>
                  </a:lnTo>
                  <a:lnTo>
                    <a:pt x="2599626" y="7556"/>
                  </a:lnTo>
                  <a:lnTo>
                    <a:pt x="2599626" y="0"/>
                  </a:lnTo>
                  <a:close/>
                </a:path>
                <a:path w="2741295" h="160654">
                  <a:moveTo>
                    <a:pt x="2627960" y="0"/>
                  </a:moveTo>
                  <a:lnTo>
                    <a:pt x="2605303" y="0"/>
                  </a:lnTo>
                  <a:lnTo>
                    <a:pt x="2605303" y="7556"/>
                  </a:lnTo>
                  <a:lnTo>
                    <a:pt x="2627960" y="7556"/>
                  </a:lnTo>
                  <a:lnTo>
                    <a:pt x="2627960" y="0"/>
                  </a:lnTo>
                  <a:close/>
                </a:path>
                <a:path w="2741295" h="160654">
                  <a:moveTo>
                    <a:pt x="2656268" y="0"/>
                  </a:moveTo>
                  <a:lnTo>
                    <a:pt x="2633611" y="0"/>
                  </a:lnTo>
                  <a:lnTo>
                    <a:pt x="2633611" y="7556"/>
                  </a:lnTo>
                  <a:lnTo>
                    <a:pt x="2656268" y="7556"/>
                  </a:lnTo>
                  <a:lnTo>
                    <a:pt x="2656268" y="0"/>
                  </a:lnTo>
                  <a:close/>
                </a:path>
                <a:path w="2741295" h="160654">
                  <a:moveTo>
                    <a:pt x="2684589" y="0"/>
                  </a:moveTo>
                  <a:lnTo>
                    <a:pt x="2661932" y="0"/>
                  </a:lnTo>
                  <a:lnTo>
                    <a:pt x="2661932" y="7556"/>
                  </a:lnTo>
                  <a:lnTo>
                    <a:pt x="2684589" y="7556"/>
                  </a:lnTo>
                  <a:lnTo>
                    <a:pt x="2684589" y="0"/>
                  </a:lnTo>
                  <a:close/>
                </a:path>
                <a:path w="2741295" h="160654">
                  <a:moveTo>
                    <a:pt x="2712897" y="0"/>
                  </a:moveTo>
                  <a:lnTo>
                    <a:pt x="2690253" y="0"/>
                  </a:lnTo>
                  <a:lnTo>
                    <a:pt x="2690253" y="7556"/>
                  </a:lnTo>
                  <a:lnTo>
                    <a:pt x="2712897" y="7556"/>
                  </a:lnTo>
                  <a:lnTo>
                    <a:pt x="2712897" y="0"/>
                  </a:lnTo>
                  <a:close/>
                </a:path>
                <a:path w="2741295" h="160654">
                  <a:moveTo>
                    <a:pt x="2741231" y="0"/>
                  </a:moveTo>
                  <a:lnTo>
                    <a:pt x="2718574" y="0"/>
                  </a:lnTo>
                  <a:lnTo>
                    <a:pt x="2718574" y="7556"/>
                  </a:lnTo>
                  <a:lnTo>
                    <a:pt x="2741231" y="7556"/>
                  </a:lnTo>
                  <a:lnTo>
                    <a:pt x="274123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4132059" y="5640273"/>
              <a:ext cx="1722120" cy="7620"/>
            </a:xfrm>
            <a:custGeom>
              <a:avLst/>
              <a:gdLst/>
              <a:ahLst/>
              <a:cxnLst/>
              <a:rect l="l" t="t" r="r" b="b"/>
              <a:pathLst>
                <a:path w="1722120" h="7620">
                  <a:moveTo>
                    <a:pt x="22656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22656" y="7556"/>
                  </a:lnTo>
                  <a:lnTo>
                    <a:pt x="22656" y="0"/>
                  </a:lnTo>
                  <a:close/>
                </a:path>
                <a:path w="1722120" h="7620">
                  <a:moveTo>
                    <a:pt x="50977" y="0"/>
                  </a:moveTo>
                  <a:lnTo>
                    <a:pt x="28308" y="0"/>
                  </a:lnTo>
                  <a:lnTo>
                    <a:pt x="28308" y="7556"/>
                  </a:lnTo>
                  <a:lnTo>
                    <a:pt x="50977" y="7556"/>
                  </a:lnTo>
                  <a:lnTo>
                    <a:pt x="50977" y="0"/>
                  </a:lnTo>
                  <a:close/>
                </a:path>
                <a:path w="1722120" h="7620">
                  <a:moveTo>
                    <a:pt x="79286" y="0"/>
                  </a:moveTo>
                  <a:lnTo>
                    <a:pt x="56629" y="0"/>
                  </a:lnTo>
                  <a:lnTo>
                    <a:pt x="56629" y="7556"/>
                  </a:lnTo>
                  <a:lnTo>
                    <a:pt x="79286" y="7556"/>
                  </a:lnTo>
                  <a:lnTo>
                    <a:pt x="79286" y="0"/>
                  </a:lnTo>
                  <a:close/>
                </a:path>
                <a:path w="1722120" h="7620">
                  <a:moveTo>
                    <a:pt x="107607" y="0"/>
                  </a:moveTo>
                  <a:lnTo>
                    <a:pt x="84963" y="0"/>
                  </a:lnTo>
                  <a:lnTo>
                    <a:pt x="84963" y="7556"/>
                  </a:lnTo>
                  <a:lnTo>
                    <a:pt x="107607" y="7556"/>
                  </a:lnTo>
                  <a:lnTo>
                    <a:pt x="107607" y="0"/>
                  </a:lnTo>
                  <a:close/>
                </a:path>
                <a:path w="1722120" h="7620">
                  <a:moveTo>
                    <a:pt x="135928" y="0"/>
                  </a:moveTo>
                  <a:lnTo>
                    <a:pt x="113271" y="0"/>
                  </a:lnTo>
                  <a:lnTo>
                    <a:pt x="113271" y="7556"/>
                  </a:lnTo>
                  <a:lnTo>
                    <a:pt x="135928" y="7556"/>
                  </a:lnTo>
                  <a:lnTo>
                    <a:pt x="135928" y="0"/>
                  </a:lnTo>
                  <a:close/>
                </a:path>
                <a:path w="1722120" h="7620">
                  <a:moveTo>
                    <a:pt x="362483" y="0"/>
                  </a:moveTo>
                  <a:lnTo>
                    <a:pt x="339826" y="0"/>
                  </a:lnTo>
                  <a:lnTo>
                    <a:pt x="339826" y="7556"/>
                  </a:lnTo>
                  <a:lnTo>
                    <a:pt x="362483" y="7556"/>
                  </a:lnTo>
                  <a:lnTo>
                    <a:pt x="362483" y="0"/>
                  </a:lnTo>
                  <a:close/>
                </a:path>
                <a:path w="1722120" h="7620">
                  <a:moveTo>
                    <a:pt x="390791" y="0"/>
                  </a:moveTo>
                  <a:lnTo>
                    <a:pt x="368134" y="0"/>
                  </a:lnTo>
                  <a:lnTo>
                    <a:pt x="368134" y="7556"/>
                  </a:lnTo>
                  <a:lnTo>
                    <a:pt x="390791" y="7556"/>
                  </a:lnTo>
                  <a:lnTo>
                    <a:pt x="390791" y="0"/>
                  </a:lnTo>
                  <a:close/>
                </a:path>
                <a:path w="1722120" h="7620">
                  <a:moveTo>
                    <a:pt x="419112" y="0"/>
                  </a:moveTo>
                  <a:lnTo>
                    <a:pt x="396455" y="0"/>
                  </a:lnTo>
                  <a:lnTo>
                    <a:pt x="396455" y="7556"/>
                  </a:lnTo>
                  <a:lnTo>
                    <a:pt x="419112" y="7556"/>
                  </a:lnTo>
                  <a:lnTo>
                    <a:pt x="419112" y="0"/>
                  </a:lnTo>
                  <a:close/>
                </a:path>
                <a:path w="1722120" h="7620">
                  <a:moveTo>
                    <a:pt x="447433" y="0"/>
                  </a:moveTo>
                  <a:lnTo>
                    <a:pt x="424776" y="0"/>
                  </a:lnTo>
                  <a:lnTo>
                    <a:pt x="424776" y="7556"/>
                  </a:lnTo>
                  <a:lnTo>
                    <a:pt x="447433" y="7556"/>
                  </a:lnTo>
                  <a:lnTo>
                    <a:pt x="447433" y="0"/>
                  </a:lnTo>
                  <a:close/>
                </a:path>
                <a:path w="1722120" h="7620">
                  <a:moveTo>
                    <a:pt x="475754" y="0"/>
                  </a:moveTo>
                  <a:lnTo>
                    <a:pt x="453097" y="0"/>
                  </a:lnTo>
                  <a:lnTo>
                    <a:pt x="453097" y="7556"/>
                  </a:lnTo>
                  <a:lnTo>
                    <a:pt x="475754" y="7556"/>
                  </a:lnTo>
                  <a:lnTo>
                    <a:pt x="475754" y="0"/>
                  </a:lnTo>
                  <a:close/>
                </a:path>
                <a:path w="1722120" h="7620">
                  <a:moveTo>
                    <a:pt x="504063" y="0"/>
                  </a:moveTo>
                  <a:lnTo>
                    <a:pt x="481406" y="0"/>
                  </a:lnTo>
                  <a:lnTo>
                    <a:pt x="481406" y="7556"/>
                  </a:lnTo>
                  <a:lnTo>
                    <a:pt x="504063" y="7556"/>
                  </a:lnTo>
                  <a:lnTo>
                    <a:pt x="504063" y="0"/>
                  </a:lnTo>
                  <a:close/>
                </a:path>
                <a:path w="1722120" h="7620">
                  <a:moveTo>
                    <a:pt x="532384" y="0"/>
                  </a:moveTo>
                  <a:lnTo>
                    <a:pt x="509727" y="0"/>
                  </a:lnTo>
                  <a:lnTo>
                    <a:pt x="509727" y="7556"/>
                  </a:lnTo>
                  <a:lnTo>
                    <a:pt x="532384" y="7556"/>
                  </a:lnTo>
                  <a:lnTo>
                    <a:pt x="532384" y="0"/>
                  </a:lnTo>
                  <a:close/>
                </a:path>
                <a:path w="1722120" h="7620">
                  <a:moveTo>
                    <a:pt x="560705" y="0"/>
                  </a:moveTo>
                  <a:lnTo>
                    <a:pt x="538048" y="0"/>
                  </a:lnTo>
                  <a:lnTo>
                    <a:pt x="538048" y="7556"/>
                  </a:lnTo>
                  <a:lnTo>
                    <a:pt x="560705" y="7556"/>
                  </a:lnTo>
                  <a:lnTo>
                    <a:pt x="560705" y="0"/>
                  </a:lnTo>
                  <a:close/>
                </a:path>
                <a:path w="1722120" h="7620">
                  <a:moveTo>
                    <a:pt x="589026" y="0"/>
                  </a:moveTo>
                  <a:lnTo>
                    <a:pt x="566369" y="0"/>
                  </a:lnTo>
                  <a:lnTo>
                    <a:pt x="566369" y="7556"/>
                  </a:lnTo>
                  <a:lnTo>
                    <a:pt x="589026" y="7556"/>
                  </a:lnTo>
                  <a:lnTo>
                    <a:pt x="589026" y="0"/>
                  </a:lnTo>
                  <a:close/>
                </a:path>
                <a:path w="1722120" h="7620">
                  <a:moveTo>
                    <a:pt x="617347" y="0"/>
                  </a:moveTo>
                  <a:lnTo>
                    <a:pt x="594690" y="0"/>
                  </a:lnTo>
                  <a:lnTo>
                    <a:pt x="594690" y="7556"/>
                  </a:lnTo>
                  <a:lnTo>
                    <a:pt x="617347" y="7556"/>
                  </a:lnTo>
                  <a:lnTo>
                    <a:pt x="617347" y="0"/>
                  </a:lnTo>
                  <a:close/>
                </a:path>
                <a:path w="1722120" h="7620">
                  <a:moveTo>
                    <a:pt x="645655" y="0"/>
                  </a:moveTo>
                  <a:lnTo>
                    <a:pt x="622998" y="0"/>
                  </a:lnTo>
                  <a:lnTo>
                    <a:pt x="622998" y="7556"/>
                  </a:lnTo>
                  <a:lnTo>
                    <a:pt x="645655" y="7556"/>
                  </a:lnTo>
                  <a:lnTo>
                    <a:pt x="645655" y="0"/>
                  </a:lnTo>
                  <a:close/>
                </a:path>
                <a:path w="1722120" h="7620">
                  <a:moveTo>
                    <a:pt x="673989" y="0"/>
                  </a:moveTo>
                  <a:lnTo>
                    <a:pt x="651332" y="0"/>
                  </a:lnTo>
                  <a:lnTo>
                    <a:pt x="651332" y="7556"/>
                  </a:lnTo>
                  <a:lnTo>
                    <a:pt x="673989" y="7556"/>
                  </a:lnTo>
                  <a:lnTo>
                    <a:pt x="673989" y="0"/>
                  </a:lnTo>
                  <a:close/>
                </a:path>
                <a:path w="1722120" h="7620">
                  <a:moveTo>
                    <a:pt x="702297" y="0"/>
                  </a:moveTo>
                  <a:lnTo>
                    <a:pt x="679640" y="0"/>
                  </a:lnTo>
                  <a:lnTo>
                    <a:pt x="679640" y="7556"/>
                  </a:lnTo>
                  <a:lnTo>
                    <a:pt x="702297" y="7556"/>
                  </a:lnTo>
                  <a:lnTo>
                    <a:pt x="702297" y="0"/>
                  </a:lnTo>
                  <a:close/>
                </a:path>
                <a:path w="1722120" h="7620">
                  <a:moveTo>
                    <a:pt x="730618" y="0"/>
                  </a:moveTo>
                  <a:lnTo>
                    <a:pt x="707961" y="0"/>
                  </a:lnTo>
                  <a:lnTo>
                    <a:pt x="707961" y="7556"/>
                  </a:lnTo>
                  <a:lnTo>
                    <a:pt x="730618" y="7556"/>
                  </a:lnTo>
                  <a:lnTo>
                    <a:pt x="730618" y="0"/>
                  </a:lnTo>
                  <a:close/>
                </a:path>
                <a:path w="1722120" h="7620">
                  <a:moveTo>
                    <a:pt x="758926" y="0"/>
                  </a:moveTo>
                  <a:lnTo>
                    <a:pt x="736269" y="0"/>
                  </a:lnTo>
                  <a:lnTo>
                    <a:pt x="736269" y="7556"/>
                  </a:lnTo>
                  <a:lnTo>
                    <a:pt x="758926" y="7556"/>
                  </a:lnTo>
                  <a:lnTo>
                    <a:pt x="758926" y="0"/>
                  </a:lnTo>
                  <a:close/>
                </a:path>
                <a:path w="1722120" h="7620">
                  <a:moveTo>
                    <a:pt x="787260" y="0"/>
                  </a:moveTo>
                  <a:lnTo>
                    <a:pt x="764603" y="0"/>
                  </a:lnTo>
                  <a:lnTo>
                    <a:pt x="764603" y="7556"/>
                  </a:lnTo>
                  <a:lnTo>
                    <a:pt x="787260" y="7556"/>
                  </a:lnTo>
                  <a:lnTo>
                    <a:pt x="787260" y="0"/>
                  </a:lnTo>
                  <a:close/>
                </a:path>
                <a:path w="1722120" h="7620">
                  <a:moveTo>
                    <a:pt x="815568" y="0"/>
                  </a:moveTo>
                  <a:lnTo>
                    <a:pt x="792911" y="0"/>
                  </a:lnTo>
                  <a:lnTo>
                    <a:pt x="792911" y="7556"/>
                  </a:lnTo>
                  <a:lnTo>
                    <a:pt x="815568" y="7556"/>
                  </a:lnTo>
                  <a:lnTo>
                    <a:pt x="815568" y="0"/>
                  </a:lnTo>
                  <a:close/>
                </a:path>
                <a:path w="1722120" h="7620">
                  <a:moveTo>
                    <a:pt x="843889" y="0"/>
                  </a:moveTo>
                  <a:lnTo>
                    <a:pt x="821232" y="0"/>
                  </a:lnTo>
                  <a:lnTo>
                    <a:pt x="821232" y="7556"/>
                  </a:lnTo>
                  <a:lnTo>
                    <a:pt x="843889" y="7556"/>
                  </a:lnTo>
                  <a:lnTo>
                    <a:pt x="843889" y="0"/>
                  </a:lnTo>
                  <a:close/>
                </a:path>
                <a:path w="1722120" h="7620">
                  <a:moveTo>
                    <a:pt x="872210" y="0"/>
                  </a:moveTo>
                  <a:lnTo>
                    <a:pt x="849553" y="0"/>
                  </a:lnTo>
                  <a:lnTo>
                    <a:pt x="849553" y="7556"/>
                  </a:lnTo>
                  <a:lnTo>
                    <a:pt x="872210" y="7556"/>
                  </a:lnTo>
                  <a:lnTo>
                    <a:pt x="872210" y="0"/>
                  </a:lnTo>
                  <a:close/>
                </a:path>
                <a:path w="1722120" h="7620">
                  <a:moveTo>
                    <a:pt x="900531" y="0"/>
                  </a:moveTo>
                  <a:lnTo>
                    <a:pt x="877874" y="0"/>
                  </a:lnTo>
                  <a:lnTo>
                    <a:pt x="877874" y="7556"/>
                  </a:lnTo>
                  <a:lnTo>
                    <a:pt x="900531" y="7556"/>
                  </a:lnTo>
                  <a:lnTo>
                    <a:pt x="900531" y="0"/>
                  </a:lnTo>
                  <a:close/>
                </a:path>
                <a:path w="1722120" h="7620">
                  <a:moveTo>
                    <a:pt x="928852" y="0"/>
                  </a:moveTo>
                  <a:lnTo>
                    <a:pt x="906195" y="0"/>
                  </a:lnTo>
                  <a:lnTo>
                    <a:pt x="906195" y="7556"/>
                  </a:lnTo>
                  <a:lnTo>
                    <a:pt x="928852" y="7556"/>
                  </a:lnTo>
                  <a:lnTo>
                    <a:pt x="928852" y="0"/>
                  </a:lnTo>
                  <a:close/>
                </a:path>
                <a:path w="1722120" h="7620">
                  <a:moveTo>
                    <a:pt x="957160" y="0"/>
                  </a:moveTo>
                  <a:lnTo>
                    <a:pt x="934504" y="0"/>
                  </a:lnTo>
                  <a:lnTo>
                    <a:pt x="934504" y="7556"/>
                  </a:lnTo>
                  <a:lnTo>
                    <a:pt x="957160" y="7556"/>
                  </a:lnTo>
                  <a:lnTo>
                    <a:pt x="957160" y="0"/>
                  </a:lnTo>
                  <a:close/>
                </a:path>
                <a:path w="1722120" h="7620">
                  <a:moveTo>
                    <a:pt x="985481" y="0"/>
                  </a:moveTo>
                  <a:lnTo>
                    <a:pt x="962825" y="0"/>
                  </a:lnTo>
                  <a:lnTo>
                    <a:pt x="962825" y="7556"/>
                  </a:lnTo>
                  <a:lnTo>
                    <a:pt x="985481" y="7556"/>
                  </a:lnTo>
                  <a:lnTo>
                    <a:pt x="985481" y="0"/>
                  </a:lnTo>
                  <a:close/>
                </a:path>
                <a:path w="1722120" h="7620">
                  <a:moveTo>
                    <a:pt x="1013802" y="0"/>
                  </a:moveTo>
                  <a:lnTo>
                    <a:pt x="991146" y="0"/>
                  </a:lnTo>
                  <a:lnTo>
                    <a:pt x="991146" y="7556"/>
                  </a:lnTo>
                  <a:lnTo>
                    <a:pt x="1013802" y="7556"/>
                  </a:lnTo>
                  <a:lnTo>
                    <a:pt x="1013802" y="0"/>
                  </a:lnTo>
                  <a:close/>
                </a:path>
                <a:path w="1722120" h="7620">
                  <a:moveTo>
                    <a:pt x="1042123" y="0"/>
                  </a:moveTo>
                  <a:lnTo>
                    <a:pt x="1019467" y="0"/>
                  </a:lnTo>
                  <a:lnTo>
                    <a:pt x="1019467" y="7556"/>
                  </a:lnTo>
                  <a:lnTo>
                    <a:pt x="1042123" y="7556"/>
                  </a:lnTo>
                  <a:lnTo>
                    <a:pt x="1042123" y="0"/>
                  </a:lnTo>
                  <a:close/>
                </a:path>
                <a:path w="1722120" h="7620">
                  <a:moveTo>
                    <a:pt x="1070432" y="0"/>
                  </a:moveTo>
                  <a:lnTo>
                    <a:pt x="1047775" y="0"/>
                  </a:lnTo>
                  <a:lnTo>
                    <a:pt x="1047775" y="7556"/>
                  </a:lnTo>
                  <a:lnTo>
                    <a:pt x="1070432" y="7556"/>
                  </a:lnTo>
                  <a:lnTo>
                    <a:pt x="1070432" y="0"/>
                  </a:lnTo>
                  <a:close/>
                </a:path>
                <a:path w="1722120" h="7620">
                  <a:moveTo>
                    <a:pt x="1098753" y="0"/>
                  </a:moveTo>
                  <a:lnTo>
                    <a:pt x="1076096" y="0"/>
                  </a:lnTo>
                  <a:lnTo>
                    <a:pt x="1076096" y="7556"/>
                  </a:lnTo>
                  <a:lnTo>
                    <a:pt x="1098753" y="7556"/>
                  </a:lnTo>
                  <a:lnTo>
                    <a:pt x="1098753" y="0"/>
                  </a:lnTo>
                  <a:close/>
                </a:path>
                <a:path w="1722120" h="7620">
                  <a:moveTo>
                    <a:pt x="1127086" y="0"/>
                  </a:moveTo>
                  <a:lnTo>
                    <a:pt x="1104430" y="0"/>
                  </a:lnTo>
                  <a:lnTo>
                    <a:pt x="1104430" y="7556"/>
                  </a:lnTo>
                  <a:lnTo>
                    <a:pt x="1127086" y="7556"/>
                  </a:lnTo>
                  <a:lnTo>
                    <a:pt x="1127086" y="0"/>
                  </a:lnTo>
                  <a:close/>
                </a:path>
                <a:path w="1722120" h="7620">
                  <a:moveTo>
                    <a:pt x="1155395" y="0"/>
                  </a:moveTo>
                  <a:lnTo>
                    <a:pt x="1132738" y="0"/>
                  </a:lnTo>
                  <a:lnTo>
                    <a:pt x="1132738" y="7556"/>
                  </a:lnTo>
                  <a:lnTo>
                    <a:pt x="1155395" y="7556"/>
                  </a:lnTo>
                  <a:lnTo>
                    <a:pt x="1155395" y="0"/>
                  </a:lnTo>
                  <a:close/>
                </a:path>
                <a:path w="1722120" h="7620">
                  <a:moveTo>
                    <a:pt x="1183716" y="0"/>
                  </a:moveTo>
                  <a:lnTo>
                    <a:pt x="1161059" y="0"/>
                  </a:lnTo>
                  <a:lnTo>
                    <a:pt x="1161059" y="7556"/>
                  </a:lnTo>
                  <a:lnTo>
                    <a:pt x="1183716" y="7556"/>
                  </a:lnTo>
                  <a:lnTo>
                    <a:pt x="1183716" y="0"/>
                  </a:lnTo>
                  <a:close/>
                </a:path>
                <a:path w="1722120" h="7620">
                  <a:moveTo>
                    <a:pt x="1212024" y="0"/>
                  </a:moveTo>
                  <a:lnTo>
                    <a:pt x="1189367" y="0"/>
                  </a:lnTo>
                  <a:lnTo>
                    <a:pt x="1189367" y="7556"/>
                  </a:lnTo>
                  <a:lnTo>
                    <a:pt x="1212024" y="7556"/>
                  </a:lnTo>
                  <a:lnTo>
                    <a:pt x="1212024" y="0"/>
                  </a:lnTo>
                  <a:close/>
                </a:path>
                <a:path w="1722120" h="7620">
                  <a:moveTo>
                    <a:pt x="1240358" y="0"/>
                  </a:moveTo>
                  <a:lnTo>
                    <a:pt x="1217701" y="0"/>
                  </a:lnTo>
                  <a:lnTo>
                    <a:pt x="1217701" y="7556"/>
                  </a:lnTo>
                  <a:lnTo>
                    <a:pt x="1240358" y="7556"/>
                  </a:lnTo>
                  <a:lnTo>
                    <a:pt x="1240358" y="0"/>
                  </a:lnTo>
                  <a:close/>
                </a:path>
                <a:path w="1722120" h="7620">
                  <a:moveTo>
                    <a:pt x="1268666" y="0"/>
                  </a:moveTo>
                  <a:lnTo>
                    <a:pt x="1246009" y="0"/>
                  </a:lnTo>
                  <a:lnTo>
                    <a:pt x="1246009" y="7556"/>
                  </a:lnTo>
                  <a:lnTo>
                    <a:pt x="1268666" y="7556"/>
                  </a:lnTo>
                  <a:lnTo>
                    <a:pt x="1268666" y="0"/>
                  </a:lnTo>
                  <a:close/>
                </a:path>
                <a:path w="1722120" h="7620">
                  <a:moveTo>
                    <a:pt x="1296987" y="0"/>
                  </a:moveTo>
                  <a:lnTo>
                    <a:pt x="1274330" y="0"/>
                  </a:lnTo>
                  <a:lnTo>
                    <a:pt x="1274330" y="7556"/>
                  </a:lnTo>
                  <a:lnTo>
                    <a:pt x="1296987" y="7556"/>
                  </a:lnTo>
                  <a:lnTo>
                    <a:pt x="1296987" y="0"/>
                  </a:lnTo>
                  <a:close/>
                </a:path>
                <a:path w="1722120" h="7620">
                  <a:moveTo>
                    <a:pt x="1325283" y="0"/>
                  </a:moveTo>
                  <a:lnTo>
                    <a:pt x="1302639" y="0"/>
                  </a:lnTo>
                  <a:lnTo>
                    <a:pt x="1302639" y="7556"/>
                  </a:lnTo>
                  <a:lnTo>
                    <a:pt x="1325283" y="7556"/>
                  </a:lnTo>
                  <a:lnTo>
                    <a:pt x="1325283" y="0"/>
                  </a:lnTo>
                  <a:close/>
                </a:path>
                <a:path w="1722120" h="7620">
                  <a:moveTo>
                    <a:pt x="1353616" y="0"/>
                  </a:moveTo>
                  <a:lnTo>
                    <a:pt x="1330960" y="0"/>
                  </a:lnTo>
                  <a:lnTo>
                    <a:pt x="1330960" y="7556"/>
                  </a:lnTo>
                  <a:lnTo>
                    <a:pt x="1353616" y="7556"/>
                  </a:lnTo>
                  <a:lnTo>
                    <a:pt x="1353616" y="0"/>
                  </a:lnTo>
                  <a:close/>
                </a:path>
                <a:path w="1722120" h="7620">
                  <a:moveTo>
                    <a:pt x="1381950" y="0"/>
                  </a:moveTo>
                  <a:lnTo>
                    <a:pt x="1359281" y="0"/>
                  </a:lnTo>
                  <a:lnTo>
                    <a:pt x="1359281" y="7556"/>
                  </a:lnTo>
                  <a:lnTo>
                    <a:pt x="1381950" y="7556"/>
                  </a:lnTo>
                  <a:lnTo>
                    <a:pt x="1381950" y="0"/>
                  </a:lnTo>
                  <a:close/>
                </a:path>
                <a:path w="1722120" h="7620">
                  <a:moveTo>
                    <a:pt x="1410258" y="0"/>
                  </a:moveTo>
                  <a:lnTo>
                    <a:pt x="1387602" y="0"/>
                  </a:lnTo>
                  <a:lnTo>
                    <a:pt x="1387602" y="7556"/>
                  </a:lnTo>
                  <a:lnTo>
                    <a:pt x="1410258" y="7556"/>
                  </a:lnTo>
                  <a:lnTo>
                    <a:pt x="1410258" y="0"/>
                  </a:lnTo>
                  <a:close/>
                </a:path>
                <a:path w="1722120" h="7620">
                  <a:moveTo>
                    <a:pt x="1438579" y="0"/>
                  </a:moveTo>
                  <a:lnTo>
                    <a:pt x="1415923" y="0"/>
                  </a:lnTo>
                  <a:lnTo>
                    <a:pt x="1415923" y="7556"/>
                  </a:lnTo>
                  <a:lnTo>
                    <a:pt x="1438579" y="7556"/>
                  </a:lnTo>
                  <a:lnTo>
                    <a:pt x="1438579" y="0"/>
                  </a:lnTo>
                  <a:close/>
                </a:path>
                <a:path w="1722120" h="7620">
                  <a:moveTo>
                    <a:pt x="1466875" y="0"/>
                  </a:moveTo>
                  <a:lnTo>
                    <a:pt x="1444231" y="0"/>
                  </a:lnTo>
                  <a:lnTo>
                    <a:pt x="1444231" y="7556"/>
                  </a:lnTo>
                  <a:lnTo>
                    <a:pt x="1466875" y="7556"/>
                  </a:lnTo>
                  <a:lnTo>
                    <a:pt x="1466875" y="0"/>
                  </a:lnTo>
                  <a:close/>
                </a:path>
                <a:path w="1722120" h="7620">
                  <a:moveTo>
                    <a:pt x="1495221" y="0"/>
                  </a:moveTo>
                  <a:lnTo>
                    <a:pt x="1472565" y="0"/>
                  </a:lnTo>
                  <a:lnTo>
                    <a:pt x="1472565" y="7556"/>
                  </a:lnTo>
                  <a:lnTo>
                    <a:pt x="1495221" y="7556"/>
                  </a:lnTo>
                  <a:lnTo>
                    <a:pt x="1495221" y="0"/>
                  </a:lnTo>
                  <a:close/>
                </a:path>
                <a:path w="1722120" h="7620">
                  <a:moveTo>
                    <a:pt x="1523530" y="0"/>
                  </a:moveTo>
                  <a:lnTo>
                    <a:pt x="1500873" y="0"/>
                  </a:lnTo>
                  <a:lnTo>
                    <a:pt x="1500873" y="7556"/>
                  </a:lnTo>
                  <a:lnTo>
                    <a:pt x="1523530" y="7556"/>
                  </a:lnTo>
                  <a:lnTo>
                    <a:pt x="1523530" y="0"/>
                  </a:lnTo>
                  <a:close/>
                </a:path>
                <a:path w="1722120" h="7620">
                  <a:moveTo>
                    <a:pt x="1551838" y="0"/>
                  </a:moveTo>
                  <a:lnTo>
                    <a:pt x="1529194" y="0"/>
                  </a:lnTo>
                  <a:lnTo>
                    <a:pt x="1529194" y="7556"/>
                  </a:lnTo>
                  <a:lnTo>
                    <a:pt x="1551838" y="7556"/>
                  </a:lnTo>
                  <a:lnTo>
                    <a:pt x="1551838" y="0"/>
                  </a:lnTo>
                  <a:close/>
                </a:path>
                <a:path w="1722120" h="7620">
                  <a:moveTo>
                    <a:pt x="1580159" y="0"/>
                  </a:moveTo>
                  <a:lnTo>
                    <a:pt x="1557502" y="0"/>
                  </a:lnTo>
                  <a:lnTo>
                    <a:pt x="1557502" y="7556"/>
                  </a:lnTo>
                  <a:lnTo>
                    <a:pt x="1580159" y="7556"/>
                  </a:lnTo>
                  <a:lnTo>
                    <a:pt x="1580159" y="0"/>
                  </a:lnTo>
                  <a:close/>
                </a:path>
                <a:path w="1722120" h="7620">
                  <a:moveTo>
                    <a:pt x="1608493" y="0"/>
                  </a:moveTo>
                  <a:lnTo>
                    <a:pt x="1585836" y="0"/>
                  </a:lnTo>
                  <a:lnTo>
                    <a:pt x="1585836" y="7556"/>
                  </a:lnTo>
                  <a:lnTo>
                    <a:pt x="1608493" y="7556"/>
                  </a:lnTo>
                  <a:lnTo>
                    <a:pt x="1608493" y="0"/>
                  </a:lnTo>
                  <a:close/>
                </a:path>
                <a:path w="1722120" h="7620">
                  <a:moveTo>
                    <a:pt x="1636801" y="0"/>
                  </a:moveTo>
                  <a:lnTo>
                    <a:pt x="1614144" y="0"/>
                  </a:lnTo>
                  <a:lnTo>
                    <a:pt x="1614144" y="7556"/>
                  </a:lnTo>
                  <a:lnTo>
                    <a:pt x="1636801" y="7556"/>
                  </a:lnTo>
                  <a:lnTo>
                    <a:pt x="1636801" y="0"/>
                  </a:lnTo>
                  <a:close/>
                </a:path>
                <a:path w="1722120" h="7620">
                  <a:moveTo>
                    <a:pt x="1665122" y="0"/>
                  </a:moveTo>
                  <a:lnTo>
                    <a:pt x="1642465" y="0"/>
                  </a:lnTo>
                  <a:lnTo>
                    <a:pt x="1642465" y="7556"/>
                  </a:lnTo>
                  <a:lnTo>
                    <a:pt x="1665122" y="7556"/>
                  </a:lnTo>
                  <a:lnTo>
                    <a:pt x="1665122" y="0"/>
                  </a:lnTo>
                  <a:close/>
                </a:path>
                <a:path w="1722120" h="7620">
                  <a:moveTo>
                    <a:pt x="1693430" y="0"/>
                  </a:moveTo>
                  <a:lnTo>
                    <a:pt x="1670786" y="0"/>
                  </a:lnTo>
                  <a:lnTo>
                    <a:pt x="1670786" y="7556"/>
                  </a:lnTo>
                  <a:lnTo>
                    <a:pt x="1693430" y="7556"/>
                  </a:lnTo>
                  <a:lnTo>
                    <a:pt x="1693430" y="0"/>
                  </a:lnTo>
                  <a:close/>
                </a:path>
                <a:path w="1722120" h="7620">
                  <a:moveTo>
                    <a:pt x="1721764" y="0"/>
                  </a:moveTo>
                  <a:lnTo>
                    <a:pt x="1699107" y="0"/>
                  </a:lnTo>
                  <a:lnTo>
                    <a:pt x="1699107" y="7556"/>
                  </a:lnTo>
                  <a:lnTo>
                    <a:pt x="1721764" y="7556"/>
                  </a:lnTo>
                  <a:lnTo>
                    <a:pt x="172176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3112592" y="5795073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3452418" y="5795073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792232" y="5795073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4132059" y="5795073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4471885" y="5795073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4811699" y="5795073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70">
                  <a:moveTo>
                    <a:pt x="0" y="0"/>
                  </a:moveTo>
                  <a:lnTo>
                    <a:pt x="334162" y="0"/>
                  </a:lnTo>
                </a:path>
                <a:path w="674370">
                  <a:moveTo>
                    <a:pt x="339826" y="0"/>
                  </a:moveTo>
                  <a:lnTo>
                    <a:pt x="673976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491340" y="5795073"/>
              <a:ext cx="362585" cy="0"/>
            </a:xfrm>
            <a:custGeom>
              <a:avLst/>
              <a:gdLst/>
              <a:ahLst/>
              <a:cxnLst/>
              <a:rect l="l" t="t" r="r" b="b"/>
              <a:pathLst>
                <a:path w="362585">
                  <a:moveTo>
                    <a:pt x="0" y="0"/>
                  </a:moveTo>
                  <a:lnTo>
                    <a:pt x="362483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3112592" y="5942330"/>
              <a:ext cx="1353820" cy="7620"/>
            </a:xfrm>
            <a:custGeom>
              <a:avLst/>
              <a:gdLst/>
              <a:ahLst/>
              <a:cxnLst/>
              <a:rect l="l" t="t" r="r" b="b"/>
              <a:pathLst>
                <a:path w="1353820" h="7620">
                  <a:moveTo>
                    <a:pt x="22656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22656" y="7556"/>
                  </a:lnTo>
                  <a:lnTo>
                    <a:pt x="22656" y="0"/>
                  </a:lnTo>
                  <a:close/>
                </a:path>
                <a:path w="1353820" h="7620">
                  <a:moveTo>
                    <a:pt x="50977" y="0"/>
                  </a:moveTo>
                  <a:lnTo>
                    <a:pt x="28321" y="0"/>
                  </a:lnTo>
                  <a:lnTo>
                    <a:pt x="28321" y="7556"/>
                  </a:lnTo>
                  <a:lnTo>
                    <a:pt x="50977" y="7556"/>
                  </a:lnTo>
                  <a:lnTo>
                    <a:pt x="50977" y="0"/>
                  </a:lnTo>
                  <a:close/>
                </a:path>
                <a:path w="1353820" h="7620">
                  <a:moveTo>
                    <a:pt x="79286" y="0"/>
                  </a:moveTo>
                  <a:lnTo>
                    <a:pt x="56642" y="0"/>
                  </a:lnTo>
                  <a:lnTo>
                    <a:pt x="56642" y="7556"/>
                  </a:lnTo>
                  <a:lnTo>
                    <a:pt x="79286" y="7556"/>
                  </a:lnTo>
                  <a:lnTo>
                    <a:pt x="79286" y="0"/>
                  </a:lnTo>
                  <a:close/>
                </a:path>
                <a:path w="1353820" h="7620">
                  <a:moveTo>
                    <a:pt x="107619" y="0"/>
                  </a:moveTo>
                  <a:lnTo>
                    <a:pt x="84963" y="0"/>
                  </a:lnTo>
                  <a:lnTo>
                    <a:pt x="84963" y="7556"/>
                  </a:lnTo>
                  <a:lnTo>
                    <a:pt x="107619" y="7556"/>
                  </a:lnTo>
                  <a:lnTo>
                    <a:pt x="107619" y="0"/>
                  </a:lnTo>
                  <a:close/>
                </a:path>
                <a:path w="1353820" h="7620">
                  <a:moveTo>
                    <a:pt x="135928" y="0"/>
                  </a:moveTo>
                  <a:lnTo>
                    <a:pt x="113271" y="0"/>
                  </a:lnTo>
                  <a:lnTo>
                    <a:pt x="113271" y="7556"/>
                  </a:lnTo>
                  <a:lnTo>
                    <a:pt x="135928" y="7556"/>
                  </a:lnTo>
                  <a:lnTo>
                    <a:pt x="135928" y="0"/>
                  </a:lnTo>
                  <a:close/>
                </a:path>
                <a:path w="1353820" h="7620">
                  <a:moveTo>
                    <a:pt x="164249" y="0"/>
                  </a:moveTo>
                  <a:lnTo>
                    <a:pt x="141592" y="0"/>
                  </a:lnTo>
                  <a:lnTo>
                    <a:pt x="141592" y="7556"/>
                  </a:lnTo>
                  <a:lnTo>
                    <a:pt x="164249" y="7556"/>
                  </a:lnTo>
                  <a:lnTo>
                    <a:pt x="164249" y="0"/>
                  </a:lnTo>
                  <a:close/>
                </a:path>
                <a:path w="1353820" h="7620">
                  <a:moveTo>
                    <a:pt x="192557" y="0"/>
                  </a:moveTo>
                  <a:lnTo>
                    <a:pt x="169900" y="0"/>
                  </a:lnTo>
                  <a:lnTo>
                    <a:pt x="169900" y="7556"/>
                  </a:lnTo>
                  <a:lnTo>
                    <a:pt x="192557" y="7556"/>
                  </a:lnTo>
                  <a:lnTo>
                    <a:pt x="192557" y="0"/>
                  </a:lnTo>
                  <a:close/>
                </a:path>
                <a:path w="1353820" h="7620">
                  <a:moveTo>
                    <a:pt x="220891" y="0"/>
                  </a:moveTo>
                  <a:lnTo>
                    <a:pt x="198234" y="0"/>
                  </a:lnTo>
                  <a:lnTo>
                    <a:pt x="198234" y="7556"/>
                  </a:lnTo>
                  <a:lnTo>
                    <a:pt x="220891" y="7556"/>
                  </a:lnTo>
                  <a:lnTo>
                    <a:pt x="220891" y="0"/>
                  </a:lnTo>
                  <a:close/>
                </a:path>
                <a:path w="1353820" h="7620">
                  <a:moveTo>
                    <a:pt x="249212" y="0"/>
                  </a:moveTo>
                  <a:lnTo>
                    <a:pt x="226542" y="0"/>
                  </a:lnTo>
                  <a:lnTo>
                    <a:pt x="226542" y="7556"/>
                  </a:lnTo>
                  <a:lnTo>
                    <a:pt x="249212" y="7556"/>
                  </a:lnTo>
                  <a:lnTo>
                    <a:pt x="249212" y="0"/>
                  </a:lnTo>
                  <a:close/>
                </a:path>
                <a:path w="1353820" h="7620">
                  <a:moveTo>
                    <a:pt x="277520" y="0"/>
                  </a:moveTo>
                  <a:lnTo>
                    <a:pt x="254863" y="0"/>
                  </a:lnTo>
                  <a:lnTo>
                    <a:pt x="254863" y="7556"/>
                  </a:lnTo>
                  <a:lnTo>
                    <a:pt x="277520" y="7556"/>
                  </a:lnTo>
                  <a:lnTo>
                    <a:pt x="277520" y="0"/>
                  </a:lnTo>
                  <a:close/>
                </a:path>
                <a:path w="1353820" h="7620">
                  <a:moveTo>
                    <a:pt x="305854" y="0"/>
                  </a:moveTo>
                  <a:lnTo>
                    <a:pt x="283197" y="0"/>
                  </a:lnTo>
                  <a:lnTo>
                    <a:pt x="283197" y="7556"/>
                  </a:lnTo>
                  <a:lnTo>
                    <a:pt x="305854" y="7556"/>
                  </a:lnTo>
                  <a:lnTo>
                    <a:pt x="305854" y="0"/>
                  </a:lnTo>
                  <a:close/>
                </a:path>
                <a:path w="1353820" h="7620">
                  <a:moveTo>
                    <a:pt x="334149" y="0"/>
                  </a:moveTo>
                  <a:lnTo>
                    <a:pt x="311505" y="0"/>
                  </a:lnTo>
                  <a:lnTo>
                    <a:pt x="311505" y="7556"/>
                  </a:lnTo>
                  <a:lnTo>
                    <a:pt x="334149" y="7556"/>
                  </a:lnTo>
                  <a:lnTo>
                    <a:pt x="334149" y="0"/>
                  </a:lnTo>
                  <a:close/>
                </a:path>
                <a:path w="1353820" h="7620">
                  <a:moveTo>
                    <a:pt x="362483" y="0"/>
                  </a:moveTo>
                  <a:lnTo>
                    <a:pt x="339826" y="0"/>
                  </a:lnTo>
                  <a:lnTo>
                    <a:pt x="339826" y="7556"/>
                  </a:lnTo>
                  <a:lnTo>
                    <a:pt x="362483" y="7556"/>
                  </a:lnTo>
                  <a:lnTo>
                    <a:pt x="362483" y="0"/>
                  </a:lnTo>
                  <a:close/>
                </a:path>
                <a:path w="1353820" h="7620">
                  <a:moveTo>
                    <a:pt x="390791" y="0"/>
                  </a:moveTo>
                  <a:lnTo>
                    <a:pt x="368134" y="0"/>
                  </a:lnTo>
                  <a:lnTo>
                    <a:pt x="368134" y="7556"/>
                  </a:lnTo>
                  <a:lnTo>
                    <a:pt x="390791" y="7556"/>
                  </a:lnTo>
                  <a:lnTo>
                    <a:pt x="390791" y="0"/>
                  </a:lnTo>
                  <a:close/>
                </a:path>
                <a:path w="1353820" h="7620">
                  <a:moveTo>
                    <a:pt x="419112" y="0"/>
                  </a:moveTo>
                  <a:lnTo>
                    <a:pt x="396468" y="0"/>
                  </a:lnTo>
                  <a:lnTo>
                    <a:pt x="396468" y="7556"/>
                  </a:lnTo>
                  <a:lnTo>
                    <a:pt x="419112" y="7556"/>
                  </a:lnTo>
                  <a:lnTo>
                    <a:pt x="419112" y="0"/>
                  </a:lnTo>
                  <a:close/>
                </a:path>
                <a:path w="1353820" h="7620">
                  <a:moveTo>
                    <a:pt x="447433" y="0"/>
                  </a:moveTo>
                  <a:lnTo>
                    <a:pt x="424776" y="0"/>
                  </a:lnTo>
                  <a:lnTo>
                    <a:pt x="424776" y="7556"/>
                  </a:lnTo>
                  <a:lnTo>
                    <a:pt x="447433" y="7556"/>
                  </a:lnTo>
                  <a:lnTo>
                    <a:pt x="447433" y="0"/>
                  </a:lnTo>
                  <a:close/>
                </a:path>
                <a:path w="1353820" h="7620">
                  <a:moveTo>
                    <a:pt x="475742" y="0"/>
                  </a:moveTo>
                  <a:lnTo>
                    <a:pt x="453097" y="0"/>
                  </a:lnTo>
                  <a:lnTo>
                    <a:pt x="453097" y="7556"/>
                  </a:lnTo>
                  <a:lnTo>
                    <a:pt x="475742" y="7556"/>
                  </a:lnTo>
                  <a:lnTo>
                    <a:pt x="475742" y="0"/>
                  </a:lnTo>
                  <a:close/>
                </a:path>
                <a:path w="1353820" h="7620">
                  <a:moveTo>
                    <a:pt x="504063" y="0"/>
                  </a:moveTo>
                  <a:lnTo>
                    <a:pt x="481406" y="0"/>
                  </a:lnTo>
                  <a:lnTo>
                    <a:pt x="481406" y="7556"/>
                  </a:lnTo>
                  <a:lnTo>
                    <a:pt x="504063" y="7556"/>
                  </a:lnTo>
                  <a:lnTo>
                    <a:pt x="504063" y="0"/>
                  </a:lnTo>
                  <a:close/>
                </a:path>
                <a:path w="1353820" h="7620">
                  <a:moveTo>
                    <a:pt x="532396" y="0"/>
                  </a:moveTo>
                  <a:lnTo>
                    <a:pt x="509739" y="0"/>
                  </a:lnTo>
                  <a:lnTo>
                    <a:pt x="509739" y="7556"/>
                  </a:lnTo>
                  <a:lnTo>
                    <a:pt x="532396" y="7556"/>
                  </a:lnTo>
                  <a:lnTo>
                    <a:pt x="532396" y="0"/>
                  </a:lnTo>
                  <a:close/>
                </a:path>
                <a:path w="1353820" h="7620">
                  <a:moveTo>
                    <a:pt x="560705" y="0"/>
                  </a:moveTo>
                  <a:lnTo>
                    <a:pt x="538060" y="0"/>
                  </a:lnTo>
                  <a:lnTo>
                    <a:pt x="538060" y="7556"/>
                  </a:lnTo>
                  <a:lnTo>
                    <a:pt x="560705" y="7556"/>
                  </a:lnTo>
                  <a:lnTo>
                    <a:pt x="560705" y="0"/>
                  </a:lnTo>
                  <a:close/>
                </a:path>
                <a:path w="1353820" h="7620">
                  <a:moveTo>
                    <a:pt x="589026" y="0"/>
                  </a:moveTo>
                  <a:lnTo>
                    <a:pt x="566369" y="0"/>
                  </a:lnTo>
                  <a:lnTo>
                    <a:pt x="566369" y="7556"/>
                  </a:lnTo>
                  <a:lnTo>
                    <a:pt x="589026" y="7556"/>
                  </a:lnTo>
                  <a:lnTo>
                    <a:pt x="589026" y="0"/>
                  </a:lnTo>
                  <a:close/>
                </a:path>
                <a:path w="1353820" h="7620">
                  <a:moveTo>
                    <a:pt x="617334" y="0"/>
                  </a:moveTo>
                  <a:lnTo>
                    <a:pt x="594690" y="0"/>
                  </a:lnTo>
                  <a:lnTo>
                    <a:pt x="594690" y="7556"/>
                  </a:lnTo>
                  <a:lnTo>
                    <a:pt x="617334" y="7556"/>
                  </a:lnTo>
                  <a:lnTo>
                    <a:pt x="617334" y="0"/>
                  </a:lnTo>
                  <a:close/>
                </a:path>
                <a:path w="1353820" h="7620">
                  <a:moveTo>
                    <a:pt x="645668" y="0"/>
                  </a:moveTo>
                  <a:lnTo>
                    <a:pt x="623011" y="0"/>
                  </a:lnTo>
                  <a:lnTo>
                    <a:pt x="623011" y="7556"/>
                  </a:lnTo>
                  <a:lnTo>
                    <a:pt x="645668" y="7556"/>
                  </a:lnTo>
                  <a:lnTo>
                    <a:pt x="645668" y="0"/>
                  </a:lnTo>
                  <a:close/>
                </a:path>
                <a:path w="1353820" h="7620">
                  <a:moveTo>
                    <a:pt x="673989" y="0"/>
                  </a:moveTo>
                  <a:lnTo>
                    <a:pt x="651332" y="0"/>
                  </a:lnTo>
                  <a:lnTo>
                    <a:pt x="651332" y="7556"/>
                  </a:lnTo>
                  <a:lnTo>
                    <a:pt x="673989" y="7556"/>
                  </a:lnTo>
                  <a:lnTo>
                    <a:pt x="673989" y="0"/>
                  </a:lnTo>
                  <a:close/>
                </a:path>
                <a:path w="1353820" h="7620">
                  <a:moveTo>
                    <a:pt x="702297" y="0"/>
                  </a:moveTo>
                  <a:lnTo>
                    <a:pt x="679640" y="0"/>
                  </a:lnTo>
                  <a:lnTo>
                    <a:pt x="679640" y="7556"/>
                  </a:lnTo>
                  <a:lnTo>
                    <a:pt x="702297" y="7556"/>
                  </a:lnTo>
                  <a:lnTo>
                    <a:pt x="702297" y="0"/>
                  </a:lnTo>
                  <a:close/>
                </a:path>
                <a:path w="1353820" h="7620">
                  <a:moveTo>
                    <a:pt x="730618" y="0"/>
                  </a:moveTo>
                  <a:lnTo>
                    <a:pt x="707961" y="0"/>
                  </a:lnTo>
                  <a:lnTo>
                    <a:pt x="707961" y="7556"/>
                  </a:lnTo>
                  <a:lnTo>
                    <a:pt x="730618" y="7556"/>
                  </a:lnTo>
                  <a:lnTo>
                    <a:pt x="730618" y="0"/>
                  </a:lnTo>
                  <a:close/>
                </a:path>
                <a:path w="1353820" h="7620">
                  <a:moveTo>
                    <a:pt x="758926" y="0"/>
                  </a:moveTo>
                  <a:lnTo>
                    <a:pt x="736282" y="0"/>
                  </a:lnTo>
                  <a:lnTo>
                    <a:pt x="736282" y="7556"/>
                  </a:lnTo>
                  <a:lnTo>
                    <a:pt x="758926" y="7556"/>
                  </a:lnTo>
                  <a:lnTo>
                    <a:pt x="758926" y="0"/>
                  </a:lnTo>
                  <a:close/>
                </a:path>
                <a:path w="1353820" h="7620">
                  <a:moveTo>
                    <a:pt x="787260" y="0"/>
                  </a:moveTo>
                  <a:lnTo>
                    <a:pt x="764603" y="0"/>
                  </a:lnTo>
                  <a:lnTo>
                    <a:pt x="764603" y="7556"/>
                  </a:lnTo>
                  <a:lnTo>
                    <a:pt x="787260" y="7556"/>
                  </a:lnTo>
                  <a:lnTo>
                    <a:pt x="787260" y="0"/>
                  </a:lnTo>
                  <a:close/>
                </a:path>
                <a:path w="1353820" h="7620">
                  <a:moveTo>
                    <a:pt x="815581" y="0"/>
                  </a:moveTo>
                  <a:lnTo>
                    <a:pt x="792924" y="0"/>
                  </a:lnTo>
                  <a:lnTo>
                    <a:pt x="792924" y="7556"/>
                  </a:lnTo>
                  <a:lnTo>
                    <a:pt x="815581" y="7556"/>
                  </a:lnTo>
                  <a:lnTo>
                    <a:pt x="815581" y="0"/>
                  </a:lnTo>
                  <a:close/>
                </a:path>
                <a:path w="1353820" h="7620">
                  <a:moveTo>
                    <a:pt x="843889" y="0"/>
                  </a:moveTo>
                  <a:lnTo>
                    <a:pt x="821232" y="0"/>
                  </a:lnTo>
                  <a:lnTo>
                    <a:pt x="821232" y="7556"/>
                  </a:lnTo>
                  <a:lnTo>
                    <a:pt x="843889" y="7556"/>
                  </a:lnTo>
                  <a:lnTo>
                    <a:pt x="843889" y="0"/>
                  </a:lnTo>
                  <a:close/>
                </a:path>
                <a:path w="1353820" h="7620">
                  <a:moveTo>
                    <a:pt x="872210" y="0"/>
                  </a:moveTo>
                  <a:lnTo>
                    <a:pt x="849553" y="0"/>
                  </a:lnTo>
                  <a:lnTo>
                    <a:pt x="849553" y="7556"/>
                  </a:lnTo>
                  <a:lnTo>
                    <a:pt x="872210" y="7556"/>
                  </a:lnTo>
                  <a:lnTo>
                    <a:pt x="872210" y="0"/>
                  </a:lnTo>
                  <a:close/>
                </a:path>
                <a:path w="1353820" h="7620">
                  <a:moveTo>
                    <a:pt x="900531" y="0"/>
                  </a:moveTo>
                  <a:lnTo>
                    <a:pt x="877874" y="0"/>
                  </a:lnTo>
                  <a:lnTo>
                    <a:pt x="877874" y="7556"/>
                  </a:lnTo>
                  <a:lnTo>
                    <a:pt x="900531" y="7556"/>
                  </a:lnTo>
                  <a:lnTo>
                    <a:pt x="900531" y="0"/>
                  </a:lnTo>
                  <a:close/>
                </a:path>
                <a:path w="1353820" h="7620">
                  <a:moveTo>
                    <a:pt x="928852" y="0"/>
                  </a:moveTo>
                  <a:lnTo>
                    <a:pt x="906195" y="0"/>
                  </a:lnTo>
                  <a:lnTo>
                    <a:pt x="906195" y="7556"/>
                  </a:lnTo>
                  <a:lnTo>
                    <a:pt x="928852" y="7556"/>
                  </a:lnTo>
                  <a:lnTo>
                    <a:pt x="928852" y="0"/>
                  </a:lnTo>
                  <a:close/>
                </a:path>
                <a:path w="1353820" h="7620">
                  <a:moveTo>
                    <a:pt x="957160" y="0"/>
                  </a:moveTo>
                  <a:lnTo>
                    <a:pt x="934504" y="0"/>
                  </a:lnTo>
                  <a:lnTo>
                    <a:pt x="934504" y="7556"/>
                  </a:lnTo>
                  <a:lnTo>
                    <a:pt x="957160" y="7556"/>
                  </a:lnTo>
                  <a:lnTo>
                    <a:pt x="957160" y="0"/>
                  </a:lnTo>
                  <a:close/>
                </a:path>
                <a:path w="1353820" h="7620">
                  <a:moveTo>
                    <a:pt x="985481" y="0"/>
                  </a:moveTo>
                  <a:lnTo>
                    <a:pt x="962837" y="0"/>
                  </a:lnTo>
                  <a:lnTo>
                    <a:pt x="962837" y="7556"/>
                  </a:lnTo>
                  <a:lnTo>
                    <a:pt x="985481" y="7556"/>
                  </a:lnTo>
                  <a:lnTo>
                    <a:pt x="985481" y="0"/>
                  </a:lnTo>
                  <a:close/>
                </a:path>
                <a:path w="1353820" h="7620">
                  <a:moveTo>
                    <a:pt x="1013802" y="0"/>
                  </a:moveTo>
                  <a:lnTo>
                    <a:pt x="991146" y="0"/>
                  </a:lnTo>
                  <a:lnTo>
                    <a:pt x="991146" y="7556"/>
                  </a:lnTo>
                  <a:lnTo>
                    <a:pt x="1013802" y="7556"/>
                  </a:lnTo>
                  <a:lnTo>
                    <a:pt x="1013802" y="0"/>
                  </a:lnTo>
                  <a:close/>
                </a:path>
                <a:path w="1353820" h="7620">
                  <a:moveTo>
                    <a:pt x="1353629" y="0"/>
                  </a:moveTo>
                  <a:lnTo>
                    <a:pt x="1330972" y="0"/>
                  </a:lnTo>
                  <a:lnTo>
                    <a:pt x="1330972" y="7556"/>
                  </a:lnTo>
                  <a:lnTo>
                    <a:pt x="1353629" y="7556"/>
                  </a:lnTo>
                  <a:lnTo>
                    <a:pt x="135362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132059" y="5946108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70">
                  <a:moveTo>
                    <a:pt x="0" y="0"/>
                  </a:moveTo>
                  <a:lnTo>
                    <a:pt x="305841" y="0"/>
                  </a:lnTo>
                </a:path>
              </a:pathLst>
            </a:custGeom>
            <a:grpFill/>
            <a:ln w="7556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3112592" y="5942330"/>
              <a:ext cx="2741295" cy="158750"/>
            </a:xfrm>
            <a:custGeom>
              <a:avLst/>
              <a:gdLst/>
              <a:ahLst/>
              <a:cxnLst/>
              <a:rect l="l" t="t" r="r" b="b"/>
              <a:pathLst>
                <a:path w="2741295" h="158750">
                  <a:moveTo>
                    <a:pt x="22656" y="151041"/>
                  </a:moveTo>
                  <a:lnTo>
                    <a:pt x="0" y="151041"/>
                  </a:lnTo>
                  <a:lnTo>
                    <a:pt x="0" y="158597"/>
                  </a:lnTo>
                  <a:lnTo>
                    <a:pt x="22656" y="158597"/>
                  </a:lnTo>
                  <a:lnTo>
                    <a:pt x="22656" y="151041"/>
                  </a:lnTo>
                  <a:close/>
                </a:path>
                <a:path w="2741295" h="158750">
                  <a:moveTo>
                    <a:pt x="50977" y="151041"/>
                  </a:moveTo>
                  <a:lnTo>
                    <a:pt x="28321" y="151041"/>
                  </a:lnTo>
                  <a:lnTo>
                    <a:pt x="28321" y="158597"/>
                  </a:lnTo>
                  <a:lnTo>
                    <a:pt x="50977" y="158597"/>
                  </a:lnTo>
                  <a:lnTo>
                    <a:pt x="50977" y="151041"/>
                  </a:lnTo>
                  <a:close/>
                </a:path>
                <a:path w="2741295" h="158750">
                  <a:moveTo>
                    <a:pt x="79286" y="151041"/>
                  </a:moveTo>
                  <a:lnTo>
                    <a:pt x="56642" y="151041"/>
                  </a:lnTo>
                  <a:lnTo>
                    <a:pt x="56642" y="158597"/>
                  </a:lnTo>
                  <a:lnTo>
                    <a:pt x="79286" y="158597"/>
                  </a:lnTo>
                  <a:lnTo>
                    <a:pt x="79286" y="151041"/>
                  </a:lnTo>
                  <a:close/>
                </a:path>
                <a:path w="2741295" h="158750">
                  <a:moveTo>
                    <a:pt x="107619" y="151041"/>
                  </a:moveTo>
                  <a:lnTo>
                    <a:pt x="84963" y="151041"/>
                  </a:lnTo>
                  <a:lnTo>
                    <a:pt x="84963" y="158597"/>
                  </a:lnTo>
                  <a:lnTo>
                    <a:pt x="107619" y="158597"/>
                  </a:lnTo>
                  <a:lnTo>
                    <a:pt x="107619" y="151041"/>
                  </a:lnTo>
                  <a:close/>
                </a:path>
                <a:path w="2741295" h="158750">
                  <a:moveTo>
                    <a:pt x="135928" y="151041"/>
                  </a:moveTo>
                  <a:lnTo>
                    <a:pt x="113271" y="151041"/>
                  </a:lnTo>
                  <a:lnTo>
                    <a:pt x="113271" y="158597"/>
                  </a:lnTo>
                  <a:lnTo>
                    <a:pt x="135928" y="158597"/>
                  </a:lnTo>
                  <a:lnTo>
                    <a:pt x="135928" y="151041"/>
                  </a:lnTo>
                  <a:close/>
                </a:path>
                <a:path w="2741295" h="158750">
                  <a:moveTo>
                    <a:pt x="164249" y="151041"/>
                  </a:moveTo>
                  <a:lnTo>
                    <a:pt x="141592" y="151041"/>
                  </a:lnTo>
                  <a:lnTo>
                    <a:pt x="141592" y="158597"/>
                  </a:lnTo>
                  <a:lnTo>
                    <a:pt x="164249" y="158597"/>
                  </a:lnTo>
                  <a:lnTo>
                    <a:pt x="164249" y="151041"/>
                  </a:lnTo>
                  <a:close/>
                </a:path>
                <a:path w="2741295" h="158750">
                  <a:moveTo>
                    <a:pt x="192557" y="151041"/>
                  </a:moveTo>
                  <a:lnTo>
                    <a:pt x="169900" y="151041"/>
                  </a:lnTo>
                  <a:lnTo>
                    <a:pt x="169900" y="158597"/>
                  </a:lnTo>
                  <a:lnTo>
                    <a:pt x="192557" y="158597"/>
                  </a:lnTo>
                  <a:lnTo>
                    <a:pt x="192557" y="151041"/>
                  </a:lnTo>
                  <a:close/>
                </a:path>
                <a:path w="2741295" h="158750">
                  <a:moveTo>
                    <a:pt x="220891" y="151041"/>
                  </a:moveTo>
                  <a:lnTo>
                    <a:pt x="198234" y="151041"/>
                  </a:lnTo>
                  <a:lnTo>
                    <a:pt x="198234" y="158597"/>
                  </a:lnTo>
                  <a:lnTo>
                    <a:pt x="220891" y="158597"/>
                  </a:lnTo>
                  <a:lnTo>
                    <a:pt x="220891" y="151041"/>
                  </a:lnTo>
                  <a:close/>
                </a:path>
                <a:path w="2741295" h="158750">
                  <a:moveTo>
                    <a:pt x="249212" y="151041"/>
                  </a:moveTo>
                  <a:lnTo>
                    <a:pt x="226542" y="151041"/>
                  </a:lnTo>
                  <a:lnTo>
                    <a:pt x="226542" y="158597"/>
                  </a:lnTo>
                  <a:lnTo>
                    <a:pt x="249212" y="158597"/>
                  </a:lnTo>
                  <a:lnTo>
                    <a:pt x="249212" y="151041"/>
                  </a:lnTo>
                  <a:close/>
                </a:path>
                <a:path w="2741295" h="158750">
                  <a:moveTo>
                    <a:pt x="277520" y="151041"/>
                  </a:moveTo>
                  <a:lnTo>
                    <a:pt x="254863" y="151041"/>
                  </a:lnTo>
                  <a:lnTo>
                    <a:pt x="254863" y="158597"/>
                  </a:lnTo>
                  <a:lnTo>
                    <a:pt x="277520" y="158597"/>
                  </a:lnTo>
                  <a:lnTo>
                    <a:pt x="277520" y="151041"/>
                  </a:lnTo>
                  <a:close/>
                </a:path>
                <a:path w="2741295" h="158750">
                  <a:moveTo>
                    <a:pt x="305854" y="151041"/>
                  </a:moveTo>
                  <a:lnTo>
                    <a:pt x="283197" y="151041"/>
                  </a:lnTo>
                  <a:lnTo>
                    <a:pt x="283197" y="158597"/>
                  </a:lnTo>
                  <a:lnTo>
                    <a:pt x="305854" y="158597"/>
                  </a:lnTo>
                  <a:lnTo>
                    <a:pt x="305854" y="151041"/>
                  </a:lnTo>
                  <a:close/>
                </a:path>
                <a:path w="2741295" h="158750">
                  <a:moveTo>
                    <a:pt x="334149" y="151041"/>
                  </a:moveTo>
                  <a:lnTo>
                    <a:pt x="311505" y="151041"/>
                  </a:lnTo>
                  <a:lnTo>
                    <a:pt x="311505" y="158597"/>
                  </a:lnTo>
                  <a:lnTo>
                    <a:pt x="334149" y="158597"/>
                  </a:lnTo>
                  <a:lnTo>
                    <a:pt x="334149" y="151041"/>
                  </a:lnTo>
                  <a:close/>
                </a:path>
                <a:path w="2741295" h="158750">
                  <a:moveTo>
                    <a:pt x="390791" y="151041"/>
                  </a:moveTo>
                  <a:lnTo>
                    <a:pt x="368134" y="151041"/>
                  </a:lnTo>
                  <a:lnTo>
                    <a:pt x="368134" y="158597"/>
                  </a:lnTo>
                  <a:lnTo>
                    <a:pt x="390791" y="158597"/>
                  </a:lnTo>
                  <a:lnTo>
                    <a:pt x="390791" y="151041"/>
                  </a:lnTo>
                  <a:close/>
                </a:path>
                <a:path w="2741295" h="158750">
                  <a:moveTo>
                    <a:pt x="419112" y="151041"/>
                  </a:moveTo>
                  <a:lnTo>
                    <a:pt x="396468" y="151041"/>
                  </a:lnTo>
                  <a:lnTo>
                    <a:pt x="396468" y="158597"/>
                  </a:lnTo>
                  <a:lnTo>
                    <a:pt x="419112" y="158597"/>
                  </a:lnTo>
                  <a:lnTo>
                    <a:pt x="419112" y="151041"/>
                  </a:lnTo>
                  <a:close/>
                </a:path>
                <a:path w="2741295" h="158750">
                  <a:moveTo>
                    <a:pt x="447433" y="151041"/>
                  </a:moveTo>
                  <a:lnTo>
                    <a:pt x="424776" y="151041"/>
                  </a:lnTo>
                  <a:lnTo>
                    <a:pt x="424776" y="158597"/>
                  </a:lnTo>
                  <a:lnTo>
                    <a:pt x="447433" y="158597"/>
                  </a:lnTo>
                  <a:lnTo>
                    <a:pt x="447433" y="151041"/>
                  </a:lnTo>
                  <a:close/>
                </a:path>
                <a:path w="2741295" h="158750">
                  <a:moveTo>
                    <a:pt x="475742" y="151041"/>
                  </a:moveTo>
                  <a:lnTo>
                    <a:pt x="453097" y="151041"/>
                  </a:lnTo>
                  <a:lnTo>
                    <a:pt x="453097" y="158597"/>
                  </a:lnTo>
                  <a:lnTo>
                    <a:pt x="475742" y="158597"/>
                  </a:lnTo>
                  <a:lnTo>
                    <a:pt x="475742" y="151041"/>
                  </a:lnTo>
                  <a:close/>
                </a:path>
                <a:path w="2741295" h="158750">
                  <a:moveTo>
                    <a:pt x="504063" y="151041"/>
                  </a:moveTo>
                  <a:lnTo>
                    <a:pt x="481406" y="151041"/>
                  </a:lnTo>
                  <a:lnTo>
                    <a:pt x="481406" y="158597"/>
                  </a:lnTo>
                  <a:lnTo>
                    <a:pt x="504063" y="158597"/>
                  </a:lnTo>
                  <a:lnTo>
                    <a:pt x="504063" y="151041"/>
                  </a:lnTo>
                  <a:close/>
                </a:path>
                <a:path w="2741295" h="158750">
                  <a:moveTo>
                    <a:pt x="532396" y="151041"/>
                  </a:moveTo>
                  <a:lnTo>
                    <a:pt x="509739" y="151041"/>
                  </a:lnTo>
                  <a:lnTo>
                    <a:pt x="509739" y="158597"/>
                  </a:lnTo>
                  <a:lnTo>
                    <a:pt x="532396" y="158597"/>
                  </a:lnTo>
                  <a:lnTo>
                    <a:pt x="532396" y="151041"/>
                  </a:lnTo>
                  <a:close/>
                </a:path>
                <a:path w="2741295" h="158750">
                  <a:moveTo>
                    <a:pt x="560705" y="151041"/>
                  </a:moveTo>
                  <a:lnTo>
                    <a:pt x="538060" y="151041"/>
                  </a:lnTo>
                  <a:lnTo>
                    <a:pt x="538060" y="158597"/>
                  </a:lnTo>
                  <a:lnTo>
                    <a:pt x="560705" y="158597"/>
                  </a:lnTo>
                  <a:lnTo>
                    <a:pt x="560705" y="151041"/>
                  </a:lnTo>
                  <a:close/>
                </a:path>
                <a:path w="2741295" h="158750">
                  <a:moveTo>
                    <a:pt x="589026" y="151041"/>
                  </a:moveTo>
                  <a:lnTo>
                    <a:pt x="566369" y="151041"/>
                  </a:lnTo>
                  <a:lnTo>
                    <a:pt x="566369" y="158597"/>
                  </a:lnTo>
                  <a:lnTo>
                    <a:pt x="589026" y="158597"/>
                  </a:lnTo>
                  <a:lnTo>
                    <a:pt x="589026" y="151041"/>
                  </a:lnTo>
                  <a:close/>
                </a:path>
                <a:path w="2741295" h="158750">
                  <a:moveTo>
                    <a:pt x="617334" y="151041"/>
                  </a:moveTo>
                  <a:lnTo>
                    <a:pt x="594690" y="151041"/>
                  </a:lnTo>
                  <a:lnTo>
                    <a:pt x="594690" y="158597"/>
                  </a:lnTo>
                  <a:lnTo>
                    <a:pt x="617334" y="158597"/>
                  </a:lnTo>
                  <a:lnTo>
                    <a:pt x="617334" y="151041"/>
                  </a:lnTo>
                  <a:close/>
                </a:path>
                <a:path w="2741295" h="158750">
                  <a:moveTo>
                    <a:pt x="645668" y="151041"/>
                  </a:moveTo>
                  <a:lnTo>
                    <a:pt x="623011" y="151041"/>
                  </a:lnTo>
                  <a:lnTo>
                    <a:pt x="623011" y="158597"/>
                  </a:lnTo>
                  <a:lnTo>
                    <a:pt x="645668" y="158597"/>
                  </a:lnTo>
                  <a:lnTo>
                    <a:pt x="645668" y="151041"/>
                  </a:lnTo>
                  <a:close/>
                </a:path>
                <a:path w="2741295" h="158750">
                  <a:moveTo>
                    <a:pt x="673989" y="151041"/>
                  </a:moveTo>
                  <a:lnTo>
                    <a:pt x="651332" y="151041"/>
                  </a:lnTo>
                  <a:lnTo>
                    <a:pt x="651332" y="158597"/>
                  </a:lnTo>
                  <a:lnTo>
                    <a:pt x="673989" y="158597"/>
                  </a:lnTo>
                  <a:lnTo>
                    <a:pt x="673989" y="151041"/>
                  </a:lnTo>
                  <a:close/>
                </a:path>
                <a:path w="2741295" h="158750">
                  <a:moveTo>
                    <a:pt x="1410258" y="0"/>
                  </a:moveTo>
                  <a:lnTo>
                    <a:pt x="1387602" y="0"/>
                  </a:lnTo>
                  <a:lnTo>
                    <a:pt x="1387602" y="7556"/>
                  </a:lnTo>
                  <a:lnTo>
                    <a:pt x="1410258" y="7556"/>
                  </a:lnTo>
                  <a:lnTo>
                    <a:pt x="1410258" y="0"/>
                  </a:lnTo>
                  <a:close/>
                </a:path>
                <a:path w="2741295" h="158750">
                  <a:moveTo>
                    <a:pt x="1438579" y="0"/>
                  </a:moveTo>
                  <a:lnTo>
                    <a:pt x="1415923" y="0"/>
                  </a:lnTo>
                  <a:lnTo>
                    <a:pt x="1415923" y="7556"/>
                  </a:lnTo>
                  <a:lnTo>
                    <a:pt x="1438579" y="7556"/>
                  </a:lnTo>
                  <a:lnTo>
                    <a:pt x="1438579" y="0"/>
                  </a:lnTo>
                  <a:close/>
                </a:path>
                <a:path w="2741295" h="158750">
                  <a:moveTo>
                    <a:pt x="1466900" y="0"/>
                  </a:moveTo>
                  <a:lnTo>
                    <a:pt x="1444244" y="0"/>
                  </a:lnTo>
                  <a:lnTo>
                    <a:pt x="1444244" y="7556"/>
                  </a:lnTo>
                  <a:lnTo>
                    <a:pt x="1466900" y="7556"/>
                  </a:lnTo>
                  <a:lnTo>
                    <a:pt x="1466900" y="0"/>
                  </a:lnTo>
                  <a:close/>
                </a:path>
                <a:path w="2741295" h="158750">
                  <a:moveTo>
                    <a:pt x="1495221" y="0"/>
                  </a:moveTo>
                  <a:lnTo>
                    <a:pt x="1472565" y="0"/>
                  </a:lnTo>
                  <a:lnTo>
                    <a:pt x="1472565" y="7556"/>
                  </a:lnTo>
                  <a:lnTo>
                    <a:pt x="1495221" y="7556"/>
                  </a:lnTo>
                  <a:lnTo>
                    <a:pt x="1495221" y="0"/>
                  </a:lnTo>
                  <a:close/>
                </a:path>
                <a:path w="2741295" h="158750">
                  <a:moveTo>
                    <a:pt x="1523530" y="0"/>
                  </a:moveTo>
                  <a:lnTo>
                    <a:pt x="1500873" y="0"/>
                  </a:lnTo>
                  <a:lnTo>
                    <a:pt x="1500873" y="7556"/>
                  </a:lnTo>
                  <a:lnTo>
                    <a:pt x="1523530" y="7556"/>
                  </a:lnTo>
                  <a:lnTo>
                    <a:pt x="1523530" y="0"/>
                  </a:lnTo>
                  <a:close/>
                </a:path>
                <a:path w="2741295" h="158750">
                  <a:moveTo>
                    <a:pt x="1551851" y="0"/>
                  </a:moveTo>
                  <a:lnTo>
                    <a:pt x="1529194" y="0"/>
                  </a:lnTo>
                  <a:lnTo>
                    <a:pt x="1529194" y="7556"/>
                  </a:lnTo>
                  <a:lnTo>
                    <a:pt x="1551851" y="7556"/>
                  </a:lnTo>
                  <a:lnTo>
                    <a:pt x="1551851" y="0"/>
                  </a:lnTo>
                  <a:close/>
                </a:path>
                <a:path w="2741295" h="158750">
                  <a:moveTo>
                    <a:pt x="1580172" y="0"/>
                  </a:moveTo>
                  <a:lnTo>
                    <a:pt x="1557515" y="0"/>
                  </a:lnTo>
                  <a:lnTo>
                    <a:pt x="1557515" y="7556"/>
                  </a:lnTo>
                  <a:lnTo>
                    <a:pt x="1580172" y="7556"/>
                  </a:lnTo>
                  <a:lnTo>
                    <a:pt x="1580172" y="0"/>
                  </a:lnTo>
                  <a:close/>
                </a:path>
                <a:path w="2741295" h="158750">
                  <a:moveTo>
                    <a:pt x="1608493" y="0"/>
                  </a:moveTo>
                  <a:lnTo>
                    <a:pt x="1585836" y="0"/>
                  </a:lnTo>
                  <a:lnTo>
                    <a:pt x="1585836" y="7556"/>
                  </a:lnTo>
                  <a:lnTo>
                    <a:pt x="1608493" y="7556"/>
                  </a:lnTo>
                  <a:lnTo>
                    <a:pt x="1608493" y="0"/>
                  </a:lnTo>
                  <a:close/>
                </a:path>
                <a:path w="2741295" h="158750">
                  <a:moveTo>
                    <a:pt x="1636814" y="0"/>
                  </a:moveTo>
                  <a:lnTo>
                    <a:pt x="1614157" y="0"/>
                  </a:lnTo>
                  <a:lnTo>
                    <a:pt x="1614157" y="7556"/>
                  </a:lnTo>
                  <a:lnTo>
                    <a:pt x="1636814" y="7556"/>
                  </a:lnTo>
                  <a:lnTo>
                    <a:pt x="1636814" y="0"/>
                  </a:lnTo>
                  <a:close/>
                </a:path>
                <a:path w="2741295" h="158750">
                  <a:moveTo>
                    <a:pt x="1665122" y="0"/>
                  </a:moveTo>
                  <a:lnTo>
                    <a:pt x="1642465" y="0"/>
                  </a:lnTo>
                  <a:lnTo>
                    <a:pt x="1642465" y="7556"/>
                  </a:lnTo>
                  <a:lnTo>
                    <a:pt x="1665122" y="7556"/>
                  </a:lnTo>
                  <a:lnTo>
                    <a:pt x="1665122" y="0"/>
                  </a:lnTo>
                  <a:close/>
                </a:path>
                <a:path w="2741295" h="158750">
                  <a:moveTo>
                    <a:pt x="1693456" y="0"/>
                  </a:moveTo>
                  <a:lnTo>
                    <a:pt x="1670799" y="0"/>
                  </a:lnTo>
                  <a:lnTo>
                    <a:pt x="1670799" y="7556"/>
                  </a:lnTo>
                  <a:lnTo>
                    <a:pt x="1693456" y="7556"/>
                  </a:lnTo>
                  <a:lnTo>
                    <a:pt x="1693456" y="0"/>
                  </a:lnTo>
                  <a:close/>
                </a:path>
                <a:path w="2741295" h="158750">
                  <a:moveTo>
                    <a:pt x="1721764" y="0"/>
                  </a:moveTo>
                  <a:lnTo>
                    <a:pt x="1699107" y="0"/>
                  </a:lnTo>
                  <a:lnTo>
                    <a:pt x="1699107" y="7556"/>
                  </a:lnTo>
                  <a:lnTo>
                    <a:pt x="1721764" y="7556"/>
                  </a:lnTo>
                  <a:lnTo>
                    <a:pt x="1721764" y="0"/>
                  </a:lnTo>
                  <a:close/>
                </a:path>
                <a:path w="2741295" h="158750">
                  <a:moveTo>
                    <a:pt x="1750085" y="0"/>
                  </a:moveTo>
                  <a:lnTo>
                    <a:pt x="1727428" y="0"/>
                  </a:lnTo>
                  <a:lnTo>
                    <a:pt x="1727428" y="7556"/>
                  </a:lnTo>
                  <a:lnTo>
                    <a:pt x="1750085" y="7556"/>
                  </a:lnTo>
                  <a:lnTo>
                    <a:pt x="1750085" y="0"/>
                  </a:lnTo>
                  <a:close/>
                </a:path>
                <a:path w="2741295" h="158750">
                  <a:moveTo>
                    <a:pt x="1778393" y="0"/>
                  </a:moveTo>
                  <a:lnTo>
                    <a:pt x="1755736" y="0"/>
                  </a:lnTo>
                  <a:lnTo>
                    <a:pt x="1755736" y="7556"/>
                  </a:lnTo>
                  <a:lnTo>
                    <a:pt x="1778393" y="7556"/>
                  </a:lnTo>
                  <a:lnTo>
                    <a:pt x="1778393" y="0"/>
                  </a:lnTo>
                  <a:close/>
                </a:path>
                <a:path w="2741295" h="158750">
                  <a:moveTo>
                    <a:pt x="1806727" y="0"/>
                  </a:moveTo>
                  <a:lnTo>
                    <a:pt x="1784070" y="0"/>
                  </a:lnTo>
                  <a:lnTo>
                    <a:pt x="1784070" y="7556"/>
                  </a:lnTo>
                  <a:lnTo>
                    <a:pt x="1806727" y="7556"/>
                  </a:lnTo>
                  <a:lnTo>
                    <a:pt x="1806727" y="0"/>
                  </a:lnTo>
                  <a:close/>
                </a:path>
                <a:path w="2741295" h="158750">
                  <a:moveTo>
                    <a:pt x="1835035" y="0"/>
                  </a:moveTo>
                  <a:lnTo>
                    <a:pt x="1812378" y="0"/>
                  </a:lnTo>
                  <a:lnTo>
                    <a:pt x="1812378" y="7556"/>
                  </a:lnTo>
                  <a:lnTo>
                    <a:pt x="1835035" y="7556"/>
                  </a:lnTo>
                  <a:lnTo>
                    <a:pt x="1835035" y="0"/>
                  </a:lnTo>
                  <a:close/>
                </a:path>
                <a:path w="2741295" h="158750">
                  <a:moveTo>
                    <a:pt x="1863356" y="0"/>
                  </a:moveTo>
                  <a:lnTo>
                    <a:pt x="1840699" y="0"/>
                  </a:lnTo>
                  <a:lnTo>
                    <a:pt x="1840699" y="7556"/>
                  </a:lnTo>
                  <a:lnTo>
                    <a:pt x="1863356" y="7556"/>
                  </a:lnTo>
                  <a:lnTo>
                    <a:pt x="1863356" y="0"/>
                  </a:lnTo>
                  <a:close/>
                </a:path>
                <a:path w="2741295" h="158750">
                  <a:moveTo>
                    <a:pt x="1891677" y="0"/>
                  </a:moveTo>
                  <a:lnTo>
                    <a:pt x="1869020" y="0"/>
                  </a:lnTo>
                  <a:lnTo>
                    <a:pt x="1869020" y="7556"/>
                  </a:lnTo>
                  <a:lnTo>
                    <a:pt x="1891677" y="7556"/>
                  </a:lnTo>
                  <a:lnTo>
                    <a:pt x="1891677" y="0"/>
                  </a:lnTo>
                  <a:close/>
                </a:path>
                <a:path w="2741295" h="158750">
                  <a:moveTo>
                    <a:pt x="1919998" y="0"/>
                  </a:moveTo>
                  <a:lnTo>
                    <a:pt x="1897341" y="0"/>
                  </a:lnTo>
                  <a:lnTo>
                    <a:pt x="1897341" y="7556"/>
                  </a:lnTo>
                  <a:lnTo>
                    <a:pt x="1919998" y="7556"/>
                  </a:lnTo>
                  <a:lnTo>
                    <a:pt x="1919998" y="0"/>
                  </a:lnTo>
                  <a:close/>
                </a:path>
                <a:path w="2741295" h="158750">
                  <a:moveTo>
                    <a:pt x="1948319" y="0"/>
                  </a:moveTo>
                  <a:lnTo>
                    <a:pt x="1925662" y="0"/>
                  </a:lnTo>
                  <a:lnTo>
                    <a:pt x="1925662" y="7556"/>
                  </a:lnTo>
                  <a:lnTo>
                    <a:pt x="1948319" y="7556"/>
                  </a:lnTo>
                  <a:lnTo>
                    <a:pt x="1948319" y="0"/>
                  </a:lnTo>
                  <a:close/>
                </a:path>
                <a:path w="2741295" h="158750">
                  <a:moveTo>
                    <a:pt x="1976628" y="0"/>
                  </a:moveTo>
                  <a:lnTo>
                    <a:pt x="1953971" y="0"/>
                  </a:lnTo>
                  <a:lnTo>
                    <a:pt x="1953971" y="7556"/>
                  </a:lnTo>
                  <a:lnTo>
                    <a:pt x="1976628" y="7556"/>
                  </a:lnTo>
                  <a:lnTo>
                    <a:pt x="1976628" y="0"/>
                  </a:lnTo>
                  <a:close/>
                </a:path>
                <a:path w="2741295" h="158750">
                  <a:moveTo>
                    <a:pt x="2004949" y="0"/>
                  </a:moveTo>
                  <a:lnTo>
                    <a:pt x="1982292" y="0"/>
                  </a:lnTo>
                  <a:lnTo>
                    <a:pt x="1982292" y="7556"/>
                  </a:lnTo>
                  <a:lnTo>
                    <a:pt x="2004949" y="7556"/>
                  </a:lnTo>
                  <a:lnTo>
                    <a:pt x="2004949" y="0"/>
                  </a:lnTo>
                  <a:close/>
                </a:path>
                <a:path w="2741295" h="158750">
                  <a:moveTo>
                    <a:pt x="2033270" y="0"/>
                  </a:moveTo>
                  <a:lnTo>
                    <a:pt x="2010613" y="0"/>
                  </a:lnTo>
                  <a:lnTo>
                    <a:pt x="2010613" y="7556"/>
                  </a:lnTo>
                  <a:lnTo>
                    <a:pt x="2033270" y="7556"/>
                  </a:lnTo>
                  <a:lnTo>
                    <a:pt x="2033270" y="0"/>
                  </a:lnTo>
                  <a:close/>
                </a:path>
                <a:path w="2741295" h="158750">
                  <a:moveTo>
                    <a:pt x="2061591" y="0"/>
                  </a:moveTo>
                  <a:lnTo>
                    <a:pt x="2038934" y="0"/>
                  </a:lnTo>
                  <a:lnTo>
                    <a:pt x="2038934" y="7556"/>
                  </a:lnTo>
                  <a:lnTo>
                    <a:pt x="2061591" y="7556"/>
                  </a:lnTo>
                  <a:lnTo>
                    <a:pt x="2061591" y="0"/>
                  </a:lnTo>
                  <a:close/>
                </a:path>
                <a:path w="2741295" h="158750">
                  <a:moveTo>
                    <a:pt x="2089899" y="0"/>
                  </a:moveTo>
                  <a:lnTo>
                    <a:pt x="2067242" y="0"/>
                  </a:lnTo>
                  <a:lnTo>
                    <a:pt x="2067242" y="7556"/>
                  </a:lnTo>
                  <a:lnTo>
                    <a:pt x="2089899" y="7556"/>
                  </a:lnTo>
                  <a:lnTo>
                    <a:pt x="2089899" y="0"/>
                  </a:lnTo>
                  <a:close/>
                </a:path>
                <a:path w="2741295" h="158750">
                  <a:moveTo>
                    <a:pt x="2118220" y="0"/>
                  </a:moveTo>
                  <a:lnTo>
                    <a:pt x="2095563" y="0"/>
                  </a:lnTo>
                  <a:lnTo>
                    <a:pt x="2095563" y="7556"/>
                  </a:lnTo>
                  <a:lnTo>
                    <a:pt x="2118220" y="7556"/>
                  </a:lnTo>
                  <a:lnTo>
                    <a:pt x="2118220" y="0"/>
                  </a:lnTo>
                  <a:close/>
                </a:path>
                <a:path w="2741295" h="158750">
                  <a:moveTo>
                    <a:pt x="2146554" y="0"/>
                  </a:moveTo>
                  <a:lnTo>
                    <a:pt x="2123897" y="0"/>
                  </a:lnTo>
                  <a:lnTo>
                    <a:pt x="2123897" y="7556"/>
                  </a:lnTo>
                  <a:lnTo>
                    <a:pt x="2146554" y="7556"/>
                  </a:lnTo>
                  <a:lnTo>
                    <a:pt x="2146554" y="0"/>
                  </a:lnTo>
                  <a:close/>
                </a:path>
                <a:path w="2741295" h="158750">
                  <a:moveTo>
                    <a:pt x="2174862" y="0"/>
                  </a:moveTo>
                  <a:lnTo>
                    <a:pt x="2152205" y="0"/>
                  </a:lnTo>
                  <a:lnTo>
                    <a:pt x="2152205" y="7556"/>
                  </a:lnTo>
                  <a:lnTo>
                    <a:pt x="2174862" y="7556"/>
                  </a:lnTo>
                  <a:lnTo>
                    <a:pt x="2174862" y="0"/>
                  </a:lnTo>
                  <a:close/>
                </a:path>
                <a:path w="2741295" h="158750">
                  <a:moveTo>
                    <a:pt x="2203183" y="0"/>
                  </a:moveTo>
                  <a:lnTo>
                    <a:pt x="2180526" y="0"/>
                  </a:lnTo>
                  <a:lnTo>
                    <a:pt x="2180526" y="7556"/>
                  </a:lnTo>
                  <a:lnTo>
                    <a:pt x="2203183" y="7556"/>
                  </a:lnTo>
                  <a:lnTo>
                    <a:pt x="2203183" y="0"/>
                  </a:lnTo>
                  <a:close/>
                </a:path>
                <a:path w="2741295" h="158750">
                  <a:moveTo>
                    <a:pt x="2231491" y="0"/>
                  </a:moveTo>
                  <a:lnTo>
                    <a:pt x="2208834" y="0"/>
                  </a:lnTo>
                  <a:lnTo>
                    <a:pt x="2208834" y="7556"/>
                  </a:lnTo>
                  <a:lnTo>
                    <a:pt x="2231491" y="7556"/>
                  </a:lnTo>
                  <a:lnTo>
                    <a:pt x="2231491" y="0"/>
                  </a:lnTo>
                  <a:close/>
                </a:path>
                <a:path w="2741295" h="158750">
                  <a:moveTo>
                    <a:pt x="2259825" y="0"/>
                  </a:moveTo>
                  <a:lnTo>
                    <a:pt x="2237168" y="0"/>
                  </a:lnTo>
                  <a:lnTo>
                    <a:pt x="2237168" y="7556"/>
                  </a:lnTo>
                  <a:lnTo>
                    <a:pt x="2259825" y="7556"/>
                  </a:lnTo>
                  <a:lnTo>
                    <a:pt x="2259825" y="0"/>
                  </a:lnTo>
                  <a:close/>
                </a:path>
                <a:path w="2741295" h="158750">
                  <a:moveTo>
                    <a:pt x="2288133" y="0"/>
                  </a:moveTo>
                  <a:lnTo>
                    <a:pt x="2265476" y="0"/>
                  </a:lnTo>
                  <a:lnTo>
                    <a:pt x="2265476" y="7556"/>
                  </a:lnTo>
                  <a:lnTo>
                    <a:pt x="2288133" y="7556"/>
                  </a:lnTo>
                  <a:lnTo>
                    <a:pt x="2288133" y="0"/>
                  </a:lnTo>
                  <a:close/>
                </a:path>
                <a:path w="2741295" h="158750">
                  <a:moveTo>
                    <a:pt x="2316454" y="0"/>
                  </a:moveTo>
                  <a:lnTo>
                    <a:pt x="2293797" y="0"/>
                  </a:lnTo>
                  <a:lnTo>
                    <a:pt x="2293797" y="7556"/>
                  </a:lnTo>
                  <a:lnTo>
                    <a:pt x="2316454" y="7556"/>
                  </a:lnTo>
                  <a:lnTo>
                    <a:pt x="2316454" y="0"/>
                  </a:lnTo>
                  <a:close/>
                </a:path>
                <a:path w="2741295" h="158750">
                  <a:moveTo>
                    <a:pt x="2344750" y="0"/>
                  </a:moveTo>
                  <a:lnTo>
                    <a:pt x="2322106" y="0"/>
                  </a:lnTo>
                  <a:lnTo>
                    <a:pt x="2322106" y="7556"/>
                  </a:lnTo>
                  <a:lnTo>
                    <a:pt x="2344750" y="7556"/>
                  </a:lnTo>
                  <a:lnTo>
                    <a:pt x="2344750" y="0"/>
                  </a:lnTo>
                  <a:close/>
                </a:path>
                <a:path w="2741295" h="158750">
                  <a:moveTo>
                    <a:pt x="2373084" y="0"/>
                  </a:moveTo>
                  <a:lnTo>
                    <a:pt x="2350427" y="0"/>
                  </a:lnTo>
                  <a:lnTo>
                    <a:pt x="2350427" y="7556"/>
                  </a:lnTo>
                  <a:lnTo>
                    <a:pt x="2373084" y="7556"/>
                  </a:lnTo>
                  <a:lnTo>
                    <a:pt x="2373084" y="0"/>
                  </a:lnTo>
                  <a:close/>
                </a:path>
                <a:path w="2741295" h="158750">
                  <a:moveTo>
                    <a:pt x="2401417" y="0"/>
                  </a:moveTo>
                  <a:lnTo>
                    <a:pt x="2378748" y="0"/>
                  </a:lnTo>
                  <a:lnTo>
                    <a:pt x="2378748" y="7556"/>
                  </a:lnTo>
                  <a:lnTo>
                    <a:pt x="2401417" y="7556"/>
                  </a:lnTo>
                  <a:lnTo>
                    <a:pt x="2401417" y="0"/>
                  </a:lnTo>
                  <a:close/>
                </a:path>
                <a:path w="2741295" h="158750">
                  <a:moveTo>
                    <a:pt x="2429726" y="0"/>
                  </a:moveTo>
                  <a:lnTo>
                    <a:pt x="2407069" y="0"/>
                  </a:lnTo>
                  <a:lnTo>
                    <a:pt x="2407069" y="7556"/>
                  </a:lnTo>
                  <a:lnTo>
                    <a:pt x="2429726" y="7556"/>
                  </a:lnTo>
                  <a:lnTo>
                    <a:pt x="2429726" y="0"/>
                  </a:lnTo>
                  <a:close/>
                </a:path>
                <a:path w="2741295" h="158750">
                  <a:moveTo>
                    <a:pt x="2458047" y="0"/>
                  </a:moveTo>
                  <a:lnTo>
                    <a:pt x="2435390" y="0"/>
                  </a:lnTo>
                  <a:lnTo>
                    <a:pt x="2435390" y="7556"/>
                  </a:lnTo>
                  <a:lnTo>
                    <a:pt x="2458047" y="7556"/>
                  </a:lnTo>
                  <a:lnTo>
                    <a:pt x="2458047" y="0"/>
                  </a:lnTo>
                  <a:close/>
                </a:path>
                <a:path w="2741295" h="158750">
                  <a:moveTo>
                    <a:pt x="2486342" y="0"/>
                  </a:moveTo>
                  <a:lnTo>
                    <a:pt x="2463698" y="0"/>
                  </a:lnTo>
                  <a:lnTo>
                    <a:pt x="2463698" y="7556"/>
                  </a:lnTo>
                  <a:lnTo>
                    <a:pt x="2486342" y="7556"/>
                  </a:lnTo>
                  <a:lnTo>
                    <a:pt x="2486342" y="0"/>
                  </a:lnTo>
                  <a:close/>
                </a:path>
                <a:path w="2741295" h="158750">
                  <a:moveTo>
                    <a:pt x="2514689" y="0"/>
                  </a:moveTo>
                  <a:lnTo>
                    <a:pt x="2492032" y="0"/>
                  </a:lnTo>
                  <a:lnTo>
                    <a:pt x="2492032" y="7556"/>
                  </a:lnTo>
                  <a:lnTo>
                    <a:pt x="2514689" y="7556"/>
                  </a:lnTo>
                  <a:lnTo>
                    <a:pt x="2514689" y="0"/>
                  </a:lnTo>
                  <a:close/>
                </a:path>
                <a:path w="2741295" h="158750">
                  <a:moveTo>
                    <a:pt x="2542997" y="0"/>
                  </a:moveTo>
                  <a:lnTo>
                    <a:pt x="2520340" y="0"/>
                  </a:lnTo>
                  <a:lnTo>
                    <a:pt x="2520340" y="7556"/>
                  </a:lnTo>
                  <a:lnTo>
                    <a:pt x="2542997" y="7556"/>
                  </a:lnTo>
                  <a:lnTo>
                    <a:pt x="2542997" y="0"/>
                  </a:lnTo>
                  <a:close/>
                </a:path>
                <a:path w="2741295" h="158750">
                  <a:moveTo>
                    <a:pt x="2571305" y="0"/>
                  </a:moveTo>
                  <a:lnTo>
                    <a:pt x="2548661" y="0"/>
                  </a:lnTo>
                  <a:lnTo>
                    <a:pt x="2548661" y="7556"/>
                  </a:lnTo>
                  <a:lnTo>
                    <a:pt x="2571305" y="7556"/>
                  </a:lnTo>
                  <a:lnTo>
                    <a:pt x="2571305" y="0"/>
                  </a:lnTo>
                  <a:close/>
                </a:path>
                <a:path w="2741295" h="158750">
                  <a:moveTo>
                    <a:pt x="2599626" y="0"/>
                  </a:moveTo>
                  <a:lnTo>
                    <a:pt x="2576969" y="0"/>
                  </a:lnTo>
                  <a:lnTo>
                    <a:pt x="2576969" y="7556"/>
                  </a:lnTo>
                  <a:lnTo>
                    <a:pt x="2599626" y="7556"/>
                  </a:lnTo>
                  <a:lnTo>
                    <a:pt x="2599626" y="0"/>
                  </a:lnTo>
                  <a:close/>
                </a:path>
                <a:path w="2741295" h="158750">
                  <a:moveTo>
                    <a:pt x="2627960" y="0"/>
                  </a:moveTo>
                  <a:lnTo>
                    <a:pt x="2605303" y="0"/>
                  </a:lnTo>
                  <a:lnTo>
                    <a:pt x="2605303" y="7556"/>
                  </a:lnTo>
                  <a:lnTo>
                    <a:pt x="2627960" y="7556"/>
                  </a:lnTo>
                  <a:lnTo>
                    <a:pt x="2627960" y="0"/>
                  </a:lnTo>
                  <a:close/>
                </a:path>
                <a:path w="2741295" h="158750">
                  <a:moveTo>
                    <a:pt x="2656268" y="0"/>
                  </a:moveTo>
                  <a:lnTo>
                    <a:pt x="2633611" y="0"/>
                  </a:lnTo>
                  <a:lnTo>
                    <a:pt x="2633611" y="7556"/>
                  </a:lnTo>
                  <a:lnTo>
                    <a:pt x="2656268" y="7556"/>
                  </a:lnTo>
                  <a:lnTo>
                    <a:pt x="2656268" y="0"/>
                  </a:lnTo>
                  <a:close/>
                </a:path>
                <a:path w="2741295" h="158750">
                  <a:moveTo>
                    <a:pt x="2684589" y="0"/>
                  </a:moveTo>
                  <a:lnTo>
                    <a:pt x="2661932" y="0"/>
                  </a:lnTo>
                  <a:lnTo>
                    <a:pt x="2661932" y="7556"/>
                  </a:lnTo>
                  <a:lnTo>
                    <a:pt x="2684589" y="7556"/>
                  </a:lnTo>
                  <a:lnTo>
                    <a:pt x="2684589" y="0"/>
                  </a:lnTo>
                  <a:close/>
                </a:path>
                <a:path w="2741295" h="158750">
                  <a:moveTo>
                    <a:pt x="2712897" y="0"/>
                  </a:moveTo>
                  <a:lnTo>
                    <a:pt x="2690253" y="0"/>
                  </a:lnTo>
                  <a:lnTo>
                    <a:pt x="2690253" y="7556"/>
                  </a:lnTo>
                  <a:lnTo>
                    <a:pt x="2712897" y="7556"/>
                  </a:lnTo>
                  <a:lnTo>
                    <a:pt x="2712897" y="0"/>
                  </a:lnTo>
                  <a:close/>
                </a:path>
                <a:path w="2741295" h="158750">
                  <a:moveTo>
                    <a:pt x="2741231" y="0"/>
                  </a:moveTo>
                  <a:lnTo>
                    <a:pt x="2718574" y="0"/>
                  </a:lnTo>
                  <a:lnTo>
                    <a:pt x="2718574" y="7556"/>
                  </a:lnTo>
                  <a:lnTo>
                    <a:pt x="2741231" y="7556"/>
                  </a:lnTo>
                  <a:lnTo>
                    <a:pt x="274123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452418" y="6093371"/>
              <a:ext cx="1014094" cy="7620"/>
            </a:xfrm>
            <a:custGeom>
              <a:avLst/>
              <a:gdLst/>
              <a:ahLst/>
              <a:cxnLst/>
              <a:rect l="l" t="t" r="r" b="b"/>
              <a:pathLst>
                <a:path w="1014095" h="7620">
                  <a:moveTo>
                    <a:pt x="22656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22656" y="7556"/>
                  </a:lnTo>
                  <a:lnTo>
                    <a:pt x="22656" y="0"/>
                  </a:lnTo>
                  <a:close/>
                </a:path>
                <a:path w="1014095" h="7620">
                  <a:moveTo>
                    <a:pt x="50965" y="0"/>
                  </a:moveTo>
                  <a:lnTo>
                    <a:pt x="28308" y="0"/>
                  </a:lnTo>
                  <a:lnTo>
                    <a:pt x="28308" y="7556"/>
                  </a:lnTo>
                  <a:lnTo>
                    <a:pt x="50965" y="7556"/>
                  </a:lnTo>
                  <a:lnTo>
                    <a:pt x="50965" y="0"/>
                  </a:lnTo>
                  <a:close/>
                </a:path>
                <a:path w="1014095" h="7620">
                  <a:moveTo>
                    <a:pt x="362470" y="0"/>
                  </a:moveTo>
                  <a:lnTo>
                    <a:pt x="339813" y="0"/>
                  </a:lnTo>
                  <a:lnTo>
                    <a:pt x="339813" y="7556"/>
                  </a:lnTo>
                  <a:lnTo>
                    <a:pt x="362470" y="7556"/>
                  </a:lnTo>
                  <a:lnTo>
                    <a:pt x="362470" y="0"/>
                  </a:lnTo>
                  <a:close/>
                </a:path>
                <a:path w="1014095" h="7620">
                  <a:moveTo>
                    <a:pt x="390791" y="0"/>
                  </a:moveTo>
                  <a:lnTo>
                    <a:pt x="368134" y="0"/>
                  </a:lnTo>
                  <a:lnTo>
                    <a:pt x="368134" y="7556"/>
                  </a:lnTo>
                  <a:lnTo>
                    <a:pt x="390791" y="7556"/>
                  </a:lnTo>
                  <a:lnTo>
                    <a:pt x="390791" y="0"/>
                  </a:lnTo>
                  <a:close/>
                </a:path>
                <a:path w="1014095" h="7620">
                  <a:moveTo>
                    <a:pt x="419100" y="0"/>
                  </a:moveTo>
                  <a:lnTo>
                    <a:pt x="396455" y="0"/>
                  </a:lnTo>
                  <a:lnTo>
                    <a:pt x="396455" y="7556"/>
                  </a:lnTo>
                  <a:lnTo>
                    <a:pt x="419100" y="7556"/>
                  </a:lnTo>
                  <a:lnTo>
                    <a:pt x="419100" y="0"/>
                  </a:lnTo>
                  <a:close/>
                </a:path>
                <a:path w="1014095" h="7620">
                  <a:moveTo>
                    <a:pt x="447433" y="0"/>
                  </a:moveTo>
                  <a:lnTo>
                    <a:pt x="424776" y="0"/>
                  </a:lnTo>
                  <a:lnTo>
                    <a:pt x="424776" y="7556"/>
                  </a:lnTo>
                  <a:lnTo>
                    <a:pt x="447433" y="7556"/>
                  </a:lnTo>
                  <a:lnTo>
                    <a:pt x="447433" y="0"/>
                  </a:lnTo>
                  <a:close/>
                </a:path>
                <a:path w="1014095" h="7620">
                  <a:moveTo>
                    <a:pt x="475754" y="0"/>
                  </a:moveTo>
                  <a:lnTo>
                    <a:pt x="453097" y="0"/>
                  </a:lnTo>
                  <a:lnTo>
                    <a:pt x="453097" y="7556"/>
                  </a:lnTo>
                  <a:lnTo>
                    <a:pt x="475754" y="7556"/>
                  </a:lnTo>
                  <a:lnTo>
                    <a:pt x="475754" y="0"/>
                  </a:lnTo>
                  <a:close/>
                </a:path>
                <a:path w="1014095" h="7620">
                  <a:moveTo>
                    <a:pt x="504063" y="0"/>
                  </a:moveTo>
                  <a:lnTo>
                    <a:pt x="481406" y="0"/>
                  </a:lnTo>
                  <a:lnTo>
                    <a:pt x="481406" y="7556"/>
                  </a:lnTo>
                  <a:lnTo>
                    <a:pt x="504063" y="7556"/>
                  </a:lnTo>
                  <a:lnTo>
                    <a:pt x="504063" y="0"/>
                  </a:lnTo>
                  <a:close/>
                </a:path>
                <a:path w="1014095" h="7620">
                  <a:moveTo>
                    <a:pt x="532384" y="0"/>
                  </a:moveTo>
                  <a:lnTo>
                    <a:pt x="509727" y="0"/>
                  </a:lnTo>
                  <a:lnTo>
                    <a:pt x="509727" y="7556"/>
                  </a:lnTo>
                  <a:lnTo>
                    <a:pt x="532384" y="7556"/>
                  </a:lnTo>
                  <a:lnTo>
                    <a:pt x="532384" y="0"/>
                  </a:lnTo>
                  <a:close/>
                </a:path>
                <a:path w="1014095" h="7620">
                  <a:moveTo>
                    <a:pt x="560705" y="0"/>
                  </a:moveTo>
                  <a:lnTo>
                    <a:pt x="538048" y="0"/>
                  </a:lnTo>
                  <a:lnTo>
                    <a:pt x="538048" y="7556"/>
                  </a:lnTo>
                  <a:lnTo>
                    <a:pt x="560705" y="7556"/>
                  </a:lnTo>
                  <a:lnTo>
                    <a:pt x="560705" y="0"/>
                  </a:lnTo>
                  <a:close/>
                </a:path>
                <a:path w="1014095" h="7620">
                  <a:moveTo>
                    <a:pt x="589026" y="0"/>
                  </a:moveTo>
                  <a:lnTo>
                    <a:pt x="566369" y="0"/>
                  </a:lnTo>
                  <a:lnTo>
                    <a:pt x="566369" y="7556"/>
                  </a:lnTo>
                  <a:lnTo>
                    <a:pt x="589026" y="7556"/>
                  </a:lnTo>
                  <a:lnTo>
                    <a:pt x="589026" y="0"/>
                  </a:lnTo>
                  <a:close/>
                </a:path>
                <a:path w="1014095" h="7620">
                  <a:moveTo>
                    <a:pt x="617334" y="0"/>
                  </a:moveTo>
                  <a:lnTo>
                    <a:pt x="594677" y="0"/>
                  </a:lnTo>
                  <a:lnTo>
                    <a:pt x="594677" y="7556"/>
                  </a:lnTo>
                  <a:lnTo>
                    <a:pt x="617334" y="7556"/>
                  </a:lnTo>
                  <a:lnTo>
                    <a:pt x="617334" y="0"/>
                  </a:lnTo>
                  <a:close/>
                </a:path>
                <a:path w="1014095" h="7620">
                  <a:moveTo>
                    <a:pt x="645655" y="0"/>
                  </a:moveTo>
                  <a:lnTo>
                    <a:pt x="623011" y="0"/>
                  </a:lnTo>
                  <a:lnTo>
                    <a:pt x="623011" y="7556"/>
                  </a:lnTo>
                  <a:lnTo>
                    <a:pt x="645655" y="7556"/>
                  </a:lnTo>
                  <a:lnTo>
                    <a:pt x="645655" y="0"/>
                  </a:lnTo>
                  <a:close/>
                </a:path>
                <a:path w="1014095" h="7620">
                  <a:moveTo>
                    <a:pt x="673976" y="0"/>
                  </a:moveTo>
                  <a:lnTo>
                    <a:pt x="651319" y="0"/>
                  </a:lnTo>
                  <a:lnTo>
                    <a:pt x="651319" y="7556"/>
                  </a:lnTo>
                  <a:lnTo>
                    <a:pt x="673976" y="7556"/>
                  </a:lnTo>
                  <a:lnTo>
                    <a:pt x="673976" y="0"/>
                  </a:lnTo>
                  <a:close/>
                </a:path>
                <a:path w="1014095" h="7620">
                  <a:moveTo>
                    <a:pt x="1013802" y="0"/>
                  </a:moveTo>
                  <a:lnTo>
                    <a:pt x="991146" y="0"/>
                  </a:lnTo>
                  <a:lnTo>
                    <a:pt x="991146" y="7556"/>
                  </a:lnTo>
                  <a:lnTo>
                    <a:pt x="1013802" y="7556"/>
                  </a:lnTo>
                  <a:lnTo>
                    <a:pt x="10138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4132059" y="6097149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70">
                  <a:moveTo>
                    <a:pt x="0" y="0"/>
                  </a:moveTo>
                  <a:lnTo>
                    <a:pt x="305841" y="0"/>
                  </a:lnTo>
                </a:path>
              </a:pathLst>
            </a:custGeom>
            <a:grpFill/>
            <a:ln w="7556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3112592" y="6093371"/>
              <a:ext cx="2741295" cy="158750"/>
            </a:xfrm>
            <a:custGeom>
              <a:avLst/>
              <a:gdLst/>
              <a:ahLst/>
              <a:cxnLst/>
              <a:rect l="l" t="t" r="r" b="b"/>
              <a:pathLst>
                <a:path w="2741295" h="158750">
                  <a:moveTo>
                    <a:pt x="22656" y="151015"/>
                  </a:moveTo>
                  <a:lnTo>
                    <a:pt x="0" y="151015"/>
                  </a:lnTo>
                  <a:lnTo>
                    <a:pt x="0" y="158572"/>
                  </a:lnTo>
                  <a:lnTo>
                    <a:pt x="22656" y="158572"/>
                  </a:lnTo>
                  <a:lnTo>
                    <a:pt x="22656" y="151015"/>
                  </a:lnTo>
                  <a:close/>
                </a:path>
                <a:path w="2741295" h="158750">
                  <a:moveTo>
                    <a:pt x="50977" y="151015"/>
                  </a:moveTo>
                  <a:lnTo>
                    <a:pt x="28321" y="151015"/>
                  </a:lnTo>
                  <a:lnTo>
                    <a:pt x="28321" y="158572"/>
                  </a:lnTo>
                  <a:lnTo>
                    <a:pt x="50977" y="158572"/>
                  </a:lnTo>
                  <a:lnTo>
                    <a:pt x="50977" y="151015"/>
                  </a:lnTo>
                  <a:close/>
                </a:path>
                <a:path w="2741295" h="158750">
                  <a:moveTo>
                    <a:pt x="79286" y="151015"/>
                  </a:moveTo>
                  <a:lnTo>
                    <a:pt x="56642" y="151015"/>
                  </a:lnTo>
                  <a:lnTo>
                    <a:pt x="56642" y="158572"/>
                  </a:lnTo>
                  <a:lnTo>
                    <a:pt x="79286" y="158572"/>
                  </a:lnTo>
                  <a:lnTo>
                    <a:pt x="79286" y="151015"/>
                  </a:lnTo>
                  <a:close/>
                </a:path>
                <a:path w="2741295" h="158750">
                  <a:moveTo>
                    <a:pt x="107619" y="151015"/>
                  </a:moveTo>
                  <a:lnTo>
                    <a:pt x="84963" y="151015"/>
                  </a:lnTo>
                  <a:lnTo>
                    <a:pt x="84963" y="158572"/>
                  </a:lnTo>
                  <a:lnTo>
                    <a:pt x="107619" y="158572"/>
                  </a:lnTo>
                  <a:lnTo>
                    <a:pt x="107619" y="151015"/>
                  </a:lnTo>
                  <a:close/>
                </a:path>
                <a:path w="2741295" h="158750">
                  <a:moveTo>
                    <a:pt x="135928" y="151015"/>
                  </a:moveTo>
                  <a:lnTo>
                    <a:pt x="113271" y="151015"/>
                  </a:lnTo>
                  <a:lnTo>
                    <a:pt x="113271" y="158572"/>
                  </a:lnTo>
                  <a:lnTo>
                    <a:pt x="135928" y="158572"/>
                  </a:lnTo>
                  <a:lnTo>
                    <a:pt x="135928" y="151015"/>
                  </a:lnTo>
                  <a:close/>
                </a:path>
                <a:path w="2741295" h="158750">
                  <a:moveTo>
                    <a:pt x="164249" y="151015"/>
                  </a:moveTo>
                  <a:lnTo>
                    <a:pt x="141592" y="151015"/>
                  </a:lnTo>
                  <a:lnTo>
                    <a:pt x="141592" y="158572"/>
                  </a:lnTo>
                  <a:lnTo>
                    <a:pt x="164249" y="158572"/>
                  </a:lnTo>
                  <a:lnTo>
                    <a:pt x="164249" y="151015"/>
                  </a:lnTo>
                  <a:close/>
                </a:path>
                <a:path w="2741295" h="158750">
                  <a:moveTo>
                    <a:pt x="192557" y="151015"/>
                  </a:moveTo>
                  <a:lnTo>
                    <a:pt x="169900" y="151015"/>
                  </a:lnTo>
                  <a:lnTo>
                    <a:pt x="169900" y="158572"/>
                  </a:lnTo>
                  <a:lnTo>
                    <a:pt x="192557" y="158572"/>
                  </a:lnTo>
                  <a:lnTo>
                    <a:pt x="192557" y="151015"/>
                  </a:lnTo>
                  <a:close/>
                </a:path>
                <a:path w="2741295" h="158750">
                  <a:moveTo>
                    <a:pt x="220891" y="151015"/>
                  </a:moveTo>
                  <a:lnTo>
                    <a:pt x="198234" y="151015"/>
                  </a:lnTo>
                  <a:lnTo>
                    <a:pt x="198234" y="158572"/>
                  </a:lnTo>
                  <a:lnTo>
                    <a:pt x="220891" y="158572"/>
                  </a:lnTo>
                  <a:lnTo>
                    <a:pt x="220891" y="151015"/>
                  </a:lnTo>
                  <a:close/>
                </a:path>
                <a:path w="2741295" h="158750">
                  <a:moveTo>
                    <a:pt x="249212" y="151015"/>
                  </a:moveTo>
                  <a:lnTo>
                    <a:pt x="226542" y="151015"/>
                  </a:lnTo>
                  <a:lnTo>
                    <a:pt x="226542" y="158572"/>
                  </a:lnTo>
                  <a:lnTo>
                    <a:pt x="249212" y="158572"/>
                  </a:lnTo>
                  <a:lnTo>
                    <a:pt x="249212" y="151015"/>
                  </a:lnTo>
                  <a:close/>
                </a:path>
                <a:path w="2741295" h="158750">
                  <a:moveTo>
                    <a:pt x="277520" y="151015"/>
                  </a:moveTo>
                  <a:lnTo>
                    <a:pt x="254863" y="151015"/>
                  </a:lnTo>
                  <a:lnTo>
                    <a:pt x="254863" y="158572"/>
                  </a:lnTo>
                  <a:lnTo>
                    <a:pt x="277520" y="158572"/>
                  </a:lnTo>
                  <a:lnTo>
                    <a:pt x="277520" y="151015"/>
                  </a:lnTo>
                  <a:close/>
                </a:path>
                <a:path w="2741295" h="158750">
                  <a:moveTo>
                    <a:pt x="305854" y="151015"/>
                  </a:moveTo>
                  <a:lnTo>
                    <a:pt x="283197" y="151015"/>
                  </a:lnTo>
                  <a:lnTo>
                    <a:pt x="283197" y="158572"/>
                  </a:lnTo>
                  <a:lnTo>
                    <a:pt x="305854" y="158572"/>
                  </a:lnTo>
                  <a:lnTo>
                    <a:pt x="305854" y="151015"/>
                  </a:lnTo>
                  <a:close/>
                </a:path>
                <a:path w="2741295" h="158750">
                  <a:moveTo>
                    <a:pt x="334149" y="151015"/>
                  </a:moveTo>
                  <a:lnTo>
                    <a:pt x="311505" y="151015"/>
                  </a:lnTo>
                  <a:lnTo>
                    <a:pt x="311505" y="158572"/>
                  </a:lnTo>
                  <a:lnTo>
                    <a:pt x="334149" y="158572"/>
                  </a:lnTo>
                  <a:lnTo>
                    <a:pt x="334149" y="151015"/>
                  </a:lnTo>
                  <a:close/>
                </a:path>
                <a:path w="2741295" h="158750">
                  <a:moveTo>
                    <a:pt x="419112" y="151015"/>
                  </a:moveTo>
                  <a:lnTo>
                    <a:pt x="396468" y="151015"/>
                  </a:lnTo>
                  <a:lnTo>
                    <a:pt x="396468" y="158572"/>
                  </a:lnTo>
                  <a:lnTo>
                    <a:pt x="419112" y="158572"/>
                  </a:lnTo>
                  <a:lnTo>
                    <a:pt x="419112" y="151015"/>
                  </a:lnTo>
                  <a:close/>
                </a:path>
                <a:path w="2741295" h="158750">
                  <a:moveTo>
                    <a:pt x="447433" y="151015"/>
                  </a:moveTo>
                  <a:lnTo>
                    <a:pt x="424776" y="151015"/>
                  </a:lnTo>
                  <a:lnTo>
                    <a:pt x="424776" y="158572"/>
                  </a:lnTo>
                  <a:lnTo>
                    <a:pt x="447433" y="158572"/>
                  </a:lnTo>
                  <a:lnTo>
                    <a:pt x="447433" y="151015"/>
                  </a:lnTo>
                  <a:close/>
                </a:path>
                <a:path w="2741295" h="158750">
                  <a:moveTo>
                    <a:pt x="475742" y="151015"/>
                  </a:moveTo>
                  <a:lnTo>
                    <a:pt x="453097" y="151015"/>
                  </a:lnTo>
                  <a:lnTo>
                    <a:pt x="453097" y="158572"/>
                  </a:lnTo>
                  <a:lnTo>
                    <a:pt x="475742" y="158572"/>
                  </a:lnTo>
                  <a:lnTo>
                    <a:pt x="475742" y="151015"/>
                  </a:lnTo>
                  <a:close/>
                </a:path>
                <a:path w="2741295" h="158750">
                  <a:moveTo>
                    <a:pt x="504063" y="151015"/>
                  </a:moveTo>
                  <a:lnTo>
                    <a:pt x="481406" y="151015"/>
                  </a:lnTo>
                  <a:lnTo>
                    <a:pt x="481406" y="158572"/>
                  </a:lnTo>
                  <a:lnTo>
                    <a:pt x="504063" y="158572"/>
                  </a:lnTo>
                  <a:lnTo>
                    <a:pt x="504063" y="151015"/>
                  </a:lnTo>
                  <a:close/>
                </a:path>
                <a:path w="2741295" h="158750">
                  <a:moveTo>
                    <a:pt x="532396" y="151015"/>
                  </a:moveTo>
                  <a:lnTo>
                    <a:pt x="509739" y="151015"/>
                  </a:lnTo>
                  <a:lnTo>
                    <a:pt x="509739" y="158572"/>
                  </a:lnTo>
                  <a:lnTo>
                    <a:pt x="532396" y="158572"/>
                  </a:lnTo>
                  <a:lnTo>
                    <a:pt x="532396" y="151015"/>
                  </a:lnTo>
                  <a:close/>
                </a:path>
                <a:path w="2741295" h="158750">
                  <a:moveTo>
                    <a:pt x="560705" y="151015"/>
                  </a:moveTo>
                  <a:lnTo>
                    <a:pt x="538060" y="151015"/>
                  </a:lnTo>
                  <a:lnTo>
                    <a:pt x="538060" y="158572"/>
                  </a:lnTo>
                  <a:lnTo>
                    <a:pt x="560705" y="158572"/>
                  </a:lnTo>
                  <a:lnTo>
                    <a:pt x="560705" y="151015"/>
                  </a:lnTo>
                  <a:close/>
                </a:path>
                <a:path w="2741295" h="158750">
                  <a:moveTo>
                    <a:pt x="589026" y="151015"/>
                  </a:moveTo>
                  <a:lnTo>
                    <a:pt x="566369" y="151015"/>
                  </a:lnTo>
                  <a:lnTo>
                    <a:pt x="566369" y="158572"/>
                  </a:lnTo>
                  <a:lnTo>
                    <a:pt x="589026" y="158572"/>
                  </a:lnTo>
                  <a:lnTo>
                    <a:pt x="589026" y="151015"/>
                  </a:lnTo>
                  <a:close/>
                </a:path>
                <a:path w="2741295" h="158750">
                  <a:moveTo>
                    <a:pt x="617334" y="151015"/>
                  </a:moveTo>
                  <a:lnTo>
                    <a:pt x="594690" y="151015"/>
                  </a:lnTo>
                  <a:lnTo>
                    <a:pt x="594690" y="158572"/>
                  </a:lnTo>
                  <a:lnTo>
                    <a:pt x="617334" y="158572"/>
                  </a:lnTo>
                  <a:lnTo>
                    <a:pt x="617334" y="151015"/>
                  </a:lnTo>
                  <a:close/>
                </a:path>
                <a:path w="2741295" h="158750">
                  <a:moveTo>
                    <a:pt x="645668" y="151015"/>
                  </a:moveTo>
                  <a:lnTo>
                    <a:pt x="623011" y="151015"/>
                  </a:lnTo>
                  <a:lnTo>
                    <a:pt x="623011" y="158572"/>
                  </a:lnTo>
                  <a:lnTo>
                    <a:pt x="645668" y="158572"/>
                  </a:lnTo>
                  <a:lnTo>
                    <a:pt x="645668" y="151015"/>
                  </a:lnTo>
                  <a:close/>
                </a:path>
                <a:path w="2741295" h="158750">
                  <a:moveTo>
                    <a:pt x="673989" y="151015"/>
                  </a:moveTo>
                  <a:lnTo>
                    <a:pt x="651332" y="151015"/>
                  </a:lnTo>
                  <a:lnTo>
                    <a:pt x="651332" y="158572"/>
                  </a:lnTo>
                  <a:lnTo>
                    <a:pt x="673989" y="158572"/>
                  </a:lnTo>
                  <a:lnTo>
                    <a:pt x="673989" y="151015"/>
                  </a:lnTo>
                  <a:close/>
                </a:path>
                <a:path w="2741295" h="158750">
                  <a:moveTo>
                    <a:pt x="1381950" y="0"/>
                  </a:moveTo>
                  <a:lnTo>
                    <a:pt x="1359293" y="0"/>
                  </a:lnTo>
                  <a:lnTo>
                    <a:pt x="1359293" y="7556"/>
                  </a:lnTo>
                  <a:lnTo>
                    <a:pt x="1381950" y="7556"/>
                  </a:lnTo>
                  <a:lnTo>
                    <a:pt x="1381950" y="0"/>
                  </a:lnTo>
                  <a:close/>
                </a:path>
                <a:path w="2741295" h="158750">
                  <a:moveTo>
                    <a:pt x="1410258" y="0"/>
                  </a:moveTo>
                  <a:lnTo>
                    <a:pt x="1387602" y="0"/>
                  </a:lnTo>
                  <a:lnTo>
                    <a:pt x="1387602" y="7556"/>
                  </a:lnTo>
                  <a:lnTo>
                    <a:pt x="1410258" y="7556"/>
                  </a:lnTo>
                  <a:lnTo>
                    <a:pt x="1410258" y="0"/>
                  </a:lnTo>
                  <a:close/>
                </a:path>
                <a:path w="2741295" h="158750">
                  <a:moveTo>
                    <a:pt x="1438579" y="0"/>
                  </a:moveTo>
                  <a:lnTo>
                    <a:pt x="1415923" y="0"/>
                  </a:lnTo>
                  <a:lnTo>
                    <a:pt x="1415923" y="7556"/>
                  </a:lnTo>
                  <a:lnTo>
                    <a:pt x="1438579" y="7556"/>
                  </a:lnTo>
                  <a:lnTo>
                    <a:pt x="1438579" y="0"/>
                  </a:lnTo>
                  <a:close/>
                </a:path>
                <a:path w="2741295" h="158750">
                  <a:moveTo>
                    <a:pt x="1466900" y="0"/>
                  </a:moveTo>
                  <a:lnTo>
                    <a:pt x="1444244" y="0"/>
                  </a:lnTo>
                  <a:lnTo>
                    <a:pt x="1444244" y="7556"/>
                  </a:lnTo>
                  <a:lnTo>
                    <a:pt x="1466900" y="7556"/>
                  </a:lnTo>
                  <a:lnTo>
                    <a:pt x="1466900" y="0"/>
                  </a:lnTo>
                  <a:close/>
                </a:path>
                <a:path w="2741295" h="158750">
                  <a:moveTo>
                    <a:pt x="1495221" y="0"/>
                  </a:moveTo>
                  <a:lnTo>
                    <a:pt x="1472565" y="0"/>
                  </a:lnTo>
                  <a:lnTo>
                    <a:pt x="1472565" y="7556"/>
                  </a:lnTo>
                  <a:lnTo>
                    <a:pt x="1495221" y="7556"/>
                  </a:lnTo>
                  <a:lnTo>
                    <a:pt x="1495221" y="0"/>
                  </a:lnTo>
                  <a:close/>
                </a:path>
                <a:path w="2741295" h="158750">
                  <a:moveTo>
                    <a:pt x="1523530" y="0"/>
                  </a:moveTo>
                  <a:lnTo>
                    <a:pt x="1500873" y="0"/>
                  </a:lnTo>
                  <a:lnTo>
                    <a:pt x="1500873" y="7556"/>
                  </a:lnTo>
                  <a:lnTo>
                    <a:pt x="1523530" y="7556"/>
                  </a:lnTo>
                  <a:lnTo>
                    <a:pt x="1523530" y="0"/>
                  </a:lnTo>
                  <a:close/>
                </a:path>
                <a:path w="2741295" h="158750">
                  <a:moveTo>
                    <a:pt x="1551851" y="0"/>
                  </a:moveTo>
                  <a:lnTo>
                    <a:pt x="1529194" y="0"/>
                  </a:lnTo>
                  <a:lnTo>
                    <a:pt x="1529194" y="7556"/>
                  </a:lnTo>
                  <a:lnTo>
                    <a:pt x="1551851" y="7556"/>
                  </a:lnTo>
                  <a:lnTo>
                    <a:pt x="1551851" y="0"/>
                  </a:lnTo>
                  <a:close/>
                </a:path>
                <a:path w="2741295" h="158750">
                  <a:moveTo>
                    <a:pt x="1580172" y="0"/>
                  </a:moveTo>
                  <a:lnTo>
                    <a:pt x="1557515" y="0"/>
                  </a:lnTo>
                  <a:lnTo>
                    <a:pt x="1557515" y="7556"/>
                  </a:lnTo>
                  <a:lnTo>
                    <a:pt x="1580172" y="7556"/>
                  </a:lnTo>
                  <a:lnTo>
                    <a:pt x="1580172" y="0"/>
                  </a:lnTo>
                  <a:close/>
                </a:path>
                <a:path w="2741295" h="158750">
                  <a:moveTo>
                    <a:pt x="1608493" y="0"/>
                  </a:moveTo>
                  <a:lnTo>
                    <a:pt x="1585836" y="0"/>
                  </a:lnTo>
                  <a:lnTo>
                    <a:pt x="1585836" y="7556"/>
                  </a:lnTo>
                  <a:lnTo>
                    <a:pt x="1608493" y="7556"/>
                  </a:lnTo>
                  <a:lnTo>
                    <a:pt x="1608493" y="0"/>
                  </a:lnTo>
                  <a:close/>
                </a:path>
                <a:path w="2741295" h="158750">
                  <a:moveTo>
                    <a:pt x="1636814" y="0"/>
                  </a:moveTo>
                  <a:lnTo>
                    <a:pt x="1614157" y="0"/>
                  </a:lnTo>
                  <a:lnTo>
                    <a:pt x="1614157" y="7556"/>
                  </a:lnTo>
                  <a:lnTo>
                    <a:pt x="1636814" y="7556"/>
                  </a:lnTo>
                  <a:lnTo>
                    <a:pt x="1636814" y="0"/>
                  </a:lnTo>
                  <a:close/>
                </a:path>
                <a:path w="2741295" h="158750">
                  <a:moveTo>
                    <a:pt x="1665122" y="0"/>
                  </a:moveTo>
                  <a:lnTo>
                    <a:pt x="1642465" y="0"/>
                  </a:lnTo>
                  <a:lnTo>
                    <a:pt x="1642465" y="7556"/>
                  </a:lnTo>
                  <a:lnTo>
                    <a:pt x="1665122" y="7556"/>
                  </a:lnTo>
                  <a:lnTo>
                    <a:pt x="1665122" y="0"/>
                  </a:lnTo>
                  <a:close/>
                </a:path>
                <a:path w="2741295" h="158750">
                  <a:moveTo>
                    <a:pt x="1693456" y="0"/>
                  </a:moveTo>
                  <a:lnTo>
                    <a:pt x="1670799" y="0"/>
                  </a:lnTo>
                  <a:lnTo>
                    <a:pt x="1670799" y="7556"/>
                  </a:lnTo>
                  <a:lnTo>
                    <a:pt x="1693456" y="7556"/>
                  </a:lnTo>
                  <a:lnTo>
                    <a:pt x="1693456" y="0"/>
                  </a:lnTo>
                  <a:close/>
                </a:path>
                <a:path w="2741295" h="158750">
                  <a:moveTo>
                    <a:pt x="1721764" y="0"/>
                  </a:moveTo>
                  <a:lnTo>
                    <a:pt x="1699107" y="0"/>
                  </a:lnTo>
                  <a:lnTo>
                    <a:pt x="1699107" y="7556"/>
                  </a:lnTo>
                  <a:lnTo>
                    <a:pt x="1721764" y="7556"/>
                  </a:lnTo>
                  <a:lnTo>
                    <a:pt x="1721764" y="0"/>
                  </a:lnTo>
                  <a:close/>
                </a:path>
                <a:path w="2741295" h="158750">
                  <a:moveTo>
                    <a:pt x="1750085" y="0"/>
                  </a:moveTo>
                  <a:lnTo>
                    <a:pt x="1727428" y="0"/>
                  </a:lnTo>
                  <a:lnTo>
                    <a:pt x="1727428" y="7556"/>
                  </a:lnTo>
                  <a:lnTo>
                    <a:pt x="1750085" y="7556"/>
                  </a:lnTo>
                  <a:lnTo>
                    <a:pt x="1750085" y="0"/>
                  </a:lnTo>
                  <a:close/>
                </a:path>
                <a:path w="2741295" h="158750">
                  <a:moveTo>
                    <a:pt x="1778393" y="0"/>
                  </a:moveTo>
                  <a:lnTo>
                    <a:pt x="1755736" y="0"/>
                  </a:lnTo>
                  <a:lnTo>
                    <a:pt x="1755736" y="7556"/>
                  </a:lnTo>
                  <a:lnTo>
                    <a:pt x="1778393" y="7556"/>
                  </a:lnTo>
                  <a:lnTo>
                    <a:pt x="1778393" y="0"/>
                  </a:lnTo>
                  <a:close/>
                </a:path>
                <a:path w="2741295" h="158750">
                  <a:moveTo>
                    <a:pt x="1806727" y="0"/>
                  </a:moveTo>
                  <a:lnTo>
                    <a:pt x="1784070" y="0"/>
                  </a:lnTo>
                  <a:lnTo>
                    <a:pt x="1784070" y="7556"/>
                  </a:lnTo>
                  <a:lnTo>
                    <a:pt x="1806727" y="7556"/>
                  </a:lnTo>
                  <a:lnTo>
                    <a:pt x="1806727" y="0"/>
                  </a:lnTo>
                  <a:close/>
                </a:path>
                <a:path w="2741295" h="158750">
                  <a:moveTo>
                    <a:pt x="1835035" y="0"/>
                  </a:moveTo>
                  <a:lnTo>
                    <a:pt x="1812378" y="0"/>
                  </a:lnTo>
                  <a:lnTo>
                    <a:pt x="1812378" y="7556"/>
                  </a:lnTo>
                  <a:lnTo>
                    <a:pt x="1835035" y="7556"/>
                  </a:lnTo>
                  <a:lnTo>
                    <a:pt x="1835035" y="0"/>
                  </a:lnTo>
                  <a:close/>
                </a:path>
                <a:path w="2741295" h="158750">
                  <a:moveTo>
                    <a:pt x="1863356" y="0"/>
                  </a:moveTo>
                  <a:lnTo>
                    <a:pt x="1840699" y="0"/>
                  </a:lnTo>
                  <a:lnTo>
                    <a:pt x="1840699" y="7556"/>
                  </a:lnTo>
                  <a:lnTo>
                    <a:pt x="1863356" y="7556"/>
                  </a:lnTo>
                  <a:lnTo>
                    <a:pt x="1863356" y="0"/>
                  </a:lnTo>
                  <a:close/>
                </a:path>
                <a:path w="2741295" h="158750">
                  <a:moveTo>
                    <a:pt x="1891677" y="0"/>
                  </a:moveTo>
                  <a:lnTo>
                    <a:pt x="1869020" y="0"/>
                  </a:lnTo>
                  <a:lnTo>
                    <a:pt x="1869020" y="7556"/>
                  </a:lnTo>
                  <a:lnTo>
                    <a:pt x="1891677" y="7556"/>
                  </a:lnTo>
                  <a:lnTo>
                    <a:pt x="1891677" y="0"/>
                  </a:lnTo>
                  <a:close/>
                </a:path>
                <a:path w="2741295" h="158750">
                  <a:moveTo>
                    <a:pt x="1919998" y="0"/>
                  </a:moveTo>
                  <a:lnTo>
                    <a:pt x="1897341" y="0"/>
                  </a:lnTo>
                  <a:lnTo>
                    <a:pt x="1897341" y="7556"/>
                  </a:lnTo>
                  <a:lnTo>
                    <a:pt x="1919998" y="7556"/>
                  </a:lnTo>
                  <a:lnTo>
                    <a:pt x="1919998" y="0"/>
                  </a:lnTo>
                  <a:close/>
                </a:path>
                <a:path w="2741295" h="158750">
                  <a:moveTo>
                    <a:pt x="1948319" y="0"/>
                  </a:moveTo>
                  <a:lnTo>
                    <a:pt x="1925662" y="0"/>
                  </a:lnTo>
                  <a:lnTo>
                    <a:pt x="1925662" y="7556"/>
                  </a:lnTo>
                  <a:lnTo>
                    <a:pt x="1948319" y="7556"/>
                  </a:lnTo>
                  <a:lnTo>
                    <a:pt x="1948319" y="0"/>
                  </a:lnTo>
                  <a:close/>
                </a:path>
                <a:path w="2741295" h="158750">
                  <a:moveTo>
                    <a:pt x="1976628" y="0"/>
                  </a:moveTo>
                  <a:lnTo>
                    <a:pt x="1953971" y="0"/>
                  </a:lnTo>
                  <a:lnTo>
                    <a:pt x="1953971" y="7556"/>
                  </a:lnTo>
                  <a:lnTo>
                    <a:pt x="1976628" y="7556"/>
                  </a:lnTo>
                  <a:lnTo>
                    <a:pt x="1976628" y="0"/>
                  </a:lnTo>
                  <a:close/>
                </a:path>
                <a:path w="2741295" h="158750">
                  <a:moveTo>
                    <a:pt x="2004949" y="0"/>
                  </a:moveTo>
                  <a:lnTo>
                    <a:pt x="1982292" y="0"/>
                  </a:lnTo>
                  <a:lnTo>
                    <a:pt x="1982292" y="7556"/>
                  </a:lnTo>
                  <a:lnTo>
                    <a:pt x="2004949" y="7556"/>
                  </a:lnTo>
                  <a:lnTo>
                    <a:pt x="2004949" y="0"/>
                  </a:lnTo>
                  <a:close/>
                </a:path>
                <a:path w="2741295" h="158750">
                  <a:moveTo>
                    <a:pt x="2033270" y="0"/>
                  </a:moveTo>
                  <a:lnTo>
                    <a:pt x="2010613" y="0"/>
                  </a:lnTo>
                  <a:lnTo>
                    <a:pt x="2010613" y="7556"/>
                  </a:lnTo>
                  <a:lnTo>
                    <a:pt x="2033270" y="7556"/>
                  </a:lnTo>
                  <a:lnTo>
                    <a:pt x="2033270" y="0"/>
                  </a:lnTo>
                  <a:close/>
                </a:path>
                <a:path w="2741295" h="158750">
                  <a:moveTo>
                    <a:pt x="2061591" y="0"/>
                  </a:moveTo>
                  <a:lnTo>
                    <a:pt x="2038934" y="0"/>
                  </a:lnTo>
                  <a:lnTo>
                    <a:pt x="2038934" y="7556"/>
                  </a:lnTo>
                  <a:lnTo>
                    <a:pt x="2061591" y="7556"/>
                  </a:lnTo>
                  <a:lnTo>
                    <a:pt x="2061591" y="0"/>
                  </a:lnTo>
                  <a:close/>
                </a:path>
                <a:path w="2741295" h="158750">
                  <a:moveTo>
                    <a:pt x="2089899" y="0"/>
                  </a:moveTo>
                  <a:lnTo>
                    <a:pt x="2067242" y="0"/>
                  </a:lnTo>
                  <a:lnTo>
                    <a:pt x="2067242" y="7556"/>
                  </a:lnTo>
                  <a:lnTo>
                    <a:pt x="2089899" y="7556"/>
                  </a:lnTo>
                  <a:lnTo>
                    <a:pt x="2089899" y="0"/>
                  </a:lnTo>
                  <a:close/>
                </a:path>
                <a:path w="2741295" h="158750">
                  <a:moveTo>
                    <a:pt x="2118220" y="0"/>
                  </a:moveTo>
                  <a:lnTo>
                    <a:pt x="2095563" y="0"/>
                  </a:lnTo>
                  <a:lnTo>
                    <a:pt x="2095563" y="7556"/>
                  </a:lnTo>
                  <a:lnTo>
                    <a:pt x="2118220" y="7556"/>
                  </a:lnTo>
                  <a:lnTo>
                    <a:pt x="2118220" y="0"/>
                  </a:lnTo>
                  <a:close/>
                </a:path>
                <a:path w="2741295" h="158750">
                  <a:moveTo>
                    <a:pt x="2146554" y="0"/>
                  </a:moveTo>
                  <a:lnTo>
                    <a:pt x="2123897" y="0"/>
                  </a:lnTo>
                  <a:lnTo>
                    <a:pt x="2123897" y="7556"/>
                  </a:lnTo>
                  <a:lnTo>
                    <a:pt x="2146554" y="7556"/>
                  </a:lnTo>
                  <a:lnTo>
                    <a:pt x="2146554" y="0"/>
                  </a:lnTo>
                  <a:close/>
                </a:path>
                <a:path w="2741295" h="158750">
                  <a:moveTo>
                    <a:pt x="2174862" y="0"/>
                  </a:moveTo>
                  <a:lnTo>
                    <a:pt x="2152205" y="0"/>
                  </a:lnTo>
                  <a:lnTo>
                    <a:pt x="2152205" y="7556"/>
                  </a:lnTo>
                  <a:lnTo>
                    <a:pt x="2174862" y="7556"/>
                  </a:lnTo>
                  <a:lnTo>
                    <a:pt x="2174862" y="0"/>
                  </a:lnTo>
                  <a:close/>
                </a:path>
                <a:path w="2741295" h="158750">
                  <a:moveTo>
                    <a:pt x="2203183" y="0"/>
                  </a:moveTo>
                  <a:lnTo>
                    <a:pt x="2180526" y="0"/>
                  </a:lnTo>
                  <a:lnTo>
                    <a:pt x="2180526" y="7556"/>
                  </a:lnTo>
                  <a:lnTo>
                    <a:pt x="2203183" y="7556"/>
                  </a:lnTo>
                  <a:lnTo>
                    <a:pt x="2203183" y="0"/>
                  </a:lnTo>
                  <a:close/>
                </a:path>
                <a:path w="2741295" h="158750">
                  <a:moveTo>
                    <a:pt x="2231491" y="0"/>
                  </a:moveTo>
                  <a:lnTo>
                    <a:pt x="2208834" y="0"/>
                  </a:lnTo>
                  <a:lnTo>
                    <a:pt x="2208834" y="7556"/>
                  </a:lnTo>
                  <a:lnTo>
                    <a:pt x="2231491" y="7556"/>
                  </a:lnTo>
                  <a:lnTo>
                    <a:pt x="2231491" y="0"/>
                  </a:lnTo>
                  <a:close/>
                </a:path>
                <a:path w="2741295" h="158750">
                  <a:moveTo>
                    <a:pt x="2259825" y="0"/>
                  </a:moveTo>
                  <a:lnTo>
                    <a:pt x="2237168" y="0"/>
                  </a:lnTo>
                  <a:lnTo>
                    <a:pt x="2237168" y="7556"/>
                  </a:lnTo>
                  <a:lnTo>
                    <a:pt x="2259825" y="7556"/>
                  </a:lnTo>
                  <a:lnTo>
                    <a:pt x="2259825" y="0"/>
                  </a:lnTo>
                  <a:close/>
                </a:path>
                <a:path w="2741295" h="158750">
                  <a:moveTo>
                    <a:pt x="2288133" y="0"/>
                  </a:moveTo>
                  <a:lnTo>
                    <a:pt x="2265476" y="0"/>
                  </a:lnTo>
                  <a:lnTo>
                    <a:pt x="2265476" y="7556"/>
                  </a:lnTo>
                  <a:lnTo>
                    <a:pt x="2288133" y="7556"/>
                  </a:lnTo>
                  <a:lnTo>
                    <a:pt x="2288133" y="0"/>
                  </a:lnTo>
                  <a:close/>
                </a:path>
                <a:path w="2741295" h="158750">
                  <a:moveTo>
                    <a:pt x="2316454" y="0"/>
                  </a:moveTo>
                  <a:lnTo>
                    <a:pt x="2293797" y="0"/>
                  </a:lnTo>
                  <a:lnTo>
                    <a:pt x="2293797" y="7556"/>
                  </a:lnTo>
                  <a:lnTo>
                    <a:pt x="2316454" y="7556"/>
                  </a:lnTo>
                  <a:lnTo>
                    <a:pt x="2316454" y="0"/>
                  </a:lnTo>
                  <a:close/>
                </a:path>
                <a:path w="2741295" h="158750">
                  <a:moveTo>
                    <a:pt x="2344750" y="0"/>
                  </a:moveTo>
                  <a:lnTo>
                    <a:pt x="2322106" y="0"/>
                  </a:lnTo>
                  <a:lnTo>
                    <a:pt x="2322106" y="7556"/>
                  </a:lnTo>
                  <a:lnTo>
                    <a:pt x="2344750" y="7556"/>
                  </a:lnTo>
                  <a:lnTo>
                    <a:pt x="2344750" y="0"/>
                  </a:lnTo>
                  <a:close/>
                </a:path>
                <a:path w="2741295" h="158750">
                  <a:moveTo>
                    <a:pt x="2373084" y="0"/>
                  </a:moveTo>
                  <a:lnTo>
                    <a:pt x="2350427" y="0"/>
                  </a:lnTo>
                  <a:lnTo>
                    <a:pt x="2350427" y="7556"/>
                  </a:lnTo>
                  <a:lnTo>
                    <a:pt x="2373084" y="7556"/>
                  </a:lnTo>
                  <a:lnTo>
                    <a:pt x="2373084" y="0"/>
                  </a:lnTo>
                  <a:close/>
                </a:path>
                <a:path w="2741295" h="158750">
                  <a:moveTo>
                    <a:pt x="2401417" y="0"/>
                  </a:moveTo>
                  <a:lnTo>
                    <a:pt x="2378748" y="0"/>
                  </a:lnTo>
                  <a:lnTo>
                    <a:pt x="2378748" y="7556"/>
                  </a:lnTo>
                  <a:lnTo>
                    <a:pt x="2401417" y="7556"/>
                  </a:lnTo>
                  <a:lnTo>
                    <a:pt x="2401417" y="0"/>
                  </a:lnTo>
                  <a:close/>
                </a:path>
                <a:path w="2741295" h="158750">
                  <a:moveTo>
                    <a:pt x="2429726" y="0"/>
                  </a:moveTo>
                  <a:lnTo>
                    <a:pt x="2407069" y="0"/>
                  </a:lnTo>
                  <a:lnTo>
                    <a:pt x="2407069" y="7556"/>
                  </a:lnTo>
                  <a:lnTo>
                    <a:pt x="2429726" y="7556"/>
                  </a:lnTo>
                  <a:lnTo>
                    <a:pt x="2429726" y="0"/>
                  </a:lnTo>
                  <a:close/>
                </a:path>
                <a:path w="2741295" h="158750">
                  <a:moveTo>
                    <a:pt x="2458047" y="0"/>
                  </a:moveTo>
                  <a:lnTo>
                    <a:pt x="2435390" y="0"/>
                  </a:lnTo>
                  <a:lnTo>
                    <a:pt x="2435390" y="7556"/>
                  </a:lnTo>
                  <a:lnTo>
                    <a:pt x="2458047" y="7556"/>
                  </a:lnTo>
                  <a:lnTo>
                    <a:pt x="2458047" y="0"/>
                  </a:lnTo>
                  <a:close/>
                </a:path>
                <a:path w="2741295" h="158750">
                  <a:moveTo>
                    <a:pt x="2486342" y="0"/>
                  </a:moveTo>
                  <a:lnTo>
                    <a:pt x="2463698" y="0"/>
                  </a:lnTo>
                  <a:lnTo>
                    <a:pt x="2463698" y="7556"/>
                  </a:lnTo>
                  <a:lnTo>
                    <a:pt x="2486342" y="7556"/>
                  </a:lnTo>
                  <a:lnTo>
                    <a:pt x="2486342" y="0"/>
                  </a:lnTo>
                  <a:close/>
                </a:path>
                <a:path w="2741295" h="158750">
                  <a:moveTo>
                    <a:pt x="2514689" y="0"/>
                  </a:moveTo>
                  <a:lnTo>
                    <a:pt x="2492032" y="0"/>
                  </a:lnTo>
                  <a:lnTo>
                    <a:pt x="2492032" y="7556"/>
                  </a:lnTo>
                  <a:lnTo>
                    <a:pt x="2514689" y="7556"/>
                  </a:lnTo>
                  <a:lnTo>
                    <a:pt x="2514689" y="0"/>
                  </a:lnTo>
                  <a:close/>
                </a:path>
                <a:path w="2741295" h="158750">
                  <a:moveTo>
                    <a:pt x="2542997" y="0"/>
                  </a:moveTo>
                  <a:lnTo>
                    <a:pt x="2520340" y="0"/>
                  </a:lnTo>
                  <a:lnTo>
                    <a:pt x="2520340" y="7556"/>
                  </a:lnTo>
                  <a:lnTo>
                    <a:pt x="2542997" y="7556"/>
                  </a:lnTo>
                  <a:lnTo>
                    <a:pt x="2542997" y="0"/>
                  </a:lnTo>
                  <a:close/>
                </a:path>
                <a:path w="2741295" h="158750">
                  <a:moveTo>
                    <a:pt x="2571305" y="0"/>
                  </a:moveTo>
                  <a:lnTo>
                    <a:pt x="2548661" y="0"/>
                  </a:lnTo>
                  <a:lnTo>
                    <a:pt x="2548661" y="7556"/>
                  </a:lnTo>
                  <a:lnTo>
                    <a:pt x="2571305" y="7556"/>
                  </a:lnTo>
                  <a:lnTo>
                    <a:pt x="2571305" y="0"/>
                  </a:lnTo>
                  <a:close/>
                </a:path>
                <a:path w="2741295" h="158750">
                  <a:moveTo>
                    <a:pt x="2599626" y="0"/>
                  </a:moveTo>
                  <a:lnTo>
                    <a:pt x="2576969" y="0"/>
                  </a:lnTo>
                  <a:lnTo>
                    <a:pt x="2576969" y="7556"/>
                  </a:lnTo>
                  <a:lnTo>
                    <a:pt x="2599626" y="7556"/>
                  </a:lnTo>
                  <a:lnTo>
                    <a:pt x="2599626" y="0"/>
                  </a:lnTo>
                  <a:close/>
                </a:path>
                <a:path w="2741295" h="158750">
                  <a:moveTo>
                    <a:pt x="2627960" y="0"/>
                  </a:moveTo>
                  <a:lnTo>
                    <a:pt x="2605303" y="0"/>
                  </a:lnTo>
                  <a:lnTo>
                    <a:pt x="2605303" y="7556"/>
                  </a:lnTo>
                  <a:lnTo>
                    <a:pt x="2627960" y="7556"/>
                  </a:lnTo>
                  <a:lnTo>
                    <a:pt x="2627960" y="0"/>
                  </a:lnTo>
                  <a:close/>
                </a:path>
                <a:path w="2741295" h="158750">
                  <a:moveTo>
                    <a:pt x="2656268" y="0"/>
                  </a:moveTo>
                  <a:lnTo>
                    <a:pt x="2633611" y="0"/>
                  </a:lnTo>
                  <a:lnTo>
                    <a:pt x="2633611" y="7556"/>
                  </a:lnTo>
                  <a:lnTo>
                    <a:pt x="2656268" y="7556"/>
                  </a:lnTo>
                  <a:lnTo>
                    <a:pt x="2656268" y="0"/>
                  </a:lnTo>
                  <a:close/>
                </a:path>
                <a:path w="2741295" h="158750">
                  <a:moveTo>
                    <a:pt x="2684589" y="0"/>
                  </a:moveTo>
                  <a:lnTo>
                    <a:pt x="2661932" y="0"/>
                  </a:lnTo>
                  <a:lnTo>
                    <a:pt x="2661932" y="7556"/>
                  </a:lnTo>
                  <a:lnTo>
                    <a:pt x="2684589" y="7556"/>
                  </a:lnTo>
                  <a:lnTo>
                    <a:pt x="2684589" y="0"/>
                  </a:lnTo>
                  <a:close/>
                </a:path>
                <a:path w="2741295" h="158750">
                  <a:moveTo>
                    <a:pt x="2712897" y="0"/>
                  </a:moveTo>
                  <a:lnTo>
                    <a:pt x="2690253" y="0"/>
                  </a:lnTo>
                  <a:lnTo>
                    <a:pt x="2690253" y="7556"/>
                  </a:lnTo>
                  <a:lnTo>
                    <a:pt x="2712897" y="7556"/>
                  </a:lnTo>
                  <a:lnTo>
                    <a:pt x="2712897" y="0"/>
                  </a:lnTo>
                  <a:close/>
                </a:path>
                <a:path w="2741295" h="158750">
                  <a:moveTo>
                    <a:pt x="2741231" y="0"/>
                  </a:moveTo>
                  <a:lnTo>
                    <a:pt x="2718574" y="0"/>
                  </a:lnTo>
                  <a:lnTo>
                    <a:pt x="2718574" y="7556"/>
                  </a:lnTo>
                  <a:lnTo>
                    <a:pt x="2741231" y="7556"/>
                  </a:lnTo>
                  <a:lnTo>
                    <a:pt x="274123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3452418" y="6244386"/>
              <a:ext cx="1014094" cy="7620"/>
            </a:xfrm>
            <a:custGeom>
              <a:avLst/>
              <a:gdLst/>
              <a:ahLst/>
              <a:cxnLst/>
              <a:rect l="l" t="t" r="r" b="b"/>
              <a:pathLst>
                <a:path w="1014095" h="7620">
                  <a:moveTo>
                    <a:pt x="22656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22656" y="7556"/>
                  </a:lnTo>
                  <a:lnTo>
                    <a:pt x="22656" y="0"/>
                  </a:lnTo>
                  <a:close/>
                </a:path>
                <a:path w="1014095" h="7620">
                  <a:moveTo>
                    <a:pt x="50965" y="0"/>
                  </a:moveTo>
                  <a:lnTo>
                    <a:pt x="28308" y="0"/>
                  </a:lnTo>
                  <a:lnTo>
                    <a:pt x="28308" y="7556"/>
                  </a:lnTo>
                  <a:lnTo>
                    <a:pt x="50965" y="7556"/>
                  </a:lnTo>
                  <a:lnTo>
                    <a:pt x="50965" y="0"/>
                  </a:lnTo>
                  <a:close/>
                </a:path>
                <a:path w="1014095" h="7620">
                  <a:moveTo>
                    <a:pt x="79286" y="0"/>
                  </a:moveTo>
                  <a:lnTo>
                    <a:pt x="56642" y="0"/>
                  </a:lnTo>
                  <a:lnTo>
                    <a:pt x="56642" y="7556"/>
                  </a:lnTo>
                  <a:lnTo>
                    <a:pt x="79286" y="7556"/>
                  </a:lnTo>
                  <a:lnTo>
                    <a:pt x="79286" y="0"/>
                  </a:lnTo>
                  <a:close/>
                </a:path>
                <a:path w="1014095" h="7620">
                  <a:moveTo>
                    <a:pt x="362470" y="0"/>
                  </a:moveTo>
                  <a:lnTo>
                    <a:pt x="339813" y="0"/>
                  </a:lnTo>
                  <a:lnTo>
                    <a:pt x="339813" y="7556"/>
                  </a:lnTo>
                  <a:lnTo>
                    <a:pt x="362470" y="7556"/>
                  </a:lnTo>
                  <a:lnTo>
                    <a:pt x="362470" y="0"/>
                  </a:lnTo>
                  <a:close/>
                </a:path>
                <a:path w="1014095" h="7620">
                  <a:moveTo>
                    <a:pt x="390791" y="0"/>
                  </a:moveTo>
                  <a:lnTo>
                    <a:pt x="368134" y="0"/>
                  </a:lnTo>
                  <a:lnTo>
                    <a:pt x="368134" y="7556"/>
                  </a:lnTo>
                  <a:lnTo>
                    <a:pt x="390791" y="7556"/>
                  </a:lnTo>
                  <a:lnTo>
                    <a:pt x="390791" y="0"/>
                  </a:lnTo>
                  <a:close/>
                </a:path>
                <a:path w="1014095" h="7620">
                  <a:moveTo>
                    <a:pt x="419100" y="0"/>
                  </a:moveTo>
                  <a:lnTo>
                    <a:pt x="396455" y="0"/>
                  </a:lnTo>
                  <a:lnTo>
                    <a:pt x="396455" y="7556"/>
                  </a:lnTo>
                  <a:lnTo>
                    <a:pt x="419100" y="7556"/>
                  </a:lnTo>
                  <a:lnTo>
                    <a:pt x="419100" y="0"/>
                  </a:lnTo>
                  <a:close/>
                </a:path>
                <a:path w="1014095" h="7620">
                  <a:moveTo>
                    <a:pt x="447433" y="0"/>
                  </a:moveTo>
                  <a:lnTo>
                    <a:pt x="424776" y="0"/>
                  </a:lnTo>
                  <a:lnTo>
                    <a:pt x="424776" y="7556"/>
                  </a:lnTo>
                  <a:lnTo>
                    <a:pt x="447433" y="7556"/>
                  </a:lnTo>
                  <a:lnTo>
                    <a:pt x="447433" y="0"/>
                  </a:lnTo>
                  <a:close/>
                </a:path>
                <a:path w="1014095" h="7620">
                  <a:moveTo>
                    <a:pt x="475754" y="0"/>
                  </a:moveTo>
                  <a:lnTo>
                    <a:pt x="453097" y="0"/>
                  </a:lnTo>
                  <a:lnTo>
                    <a:pt x="453097" y="7556"/>
                  </a:lnTo>
                  <a:lnTo>
                    <a:pt x="475754" y="7556"/>
                  </a:lnTo>
                  <a:lnTo>
                    <a:pt x="475754" y="0"/>
                  </a:lnTo>
                  <a:close/>
                </a:path>
                <a:path w="1014095" h="7620">
                  <a:moveTo>
                    <a:pt x="504063" y="0"/>
                  </a:moveTo>
                  <a:lnTo>
                    <a:pt x="481406" y="0"/>
                  </a:lnTo>
                  <a:lnTo>
                    <a:pt x="481406" y="7556"/>
                  </a:lnTo>
                  <a:lnTo>
                    <a:pt x="504063" y="7556"/>
                  </a:lnTo>
                  <a:lnTo>
                    <a:pt x="504063" y="0"/>
                  </a:lnTo>
                  <a:close/>
                </a:path>
                <a:path w="1014095" h="7620">
                  <a:moveTo>
                    <a:pt x="532384" y="0"/>
                  </a:moveTo>
                  <a:lnTo>
                    <a:pt x="509727" y="0"/>
                  </a:lnTo>
                  <a:lnTo>
                    <a:pt x="509727" y="7556"/>
                  </a:lnTo>
                  <a:lnTo>
                    <a:pt x="532384" y="7556"/>
                  </a:lnTo>
                  <a:lnTo>
                    <a:pt x="532384" y="0"/>
                  </a:lnTo>
                  <a:close/>
                </a:path>
                <a:path w="1014095" h="7620">
                  <a:moveTo>
                    <a:pt x="560705" y="0"/>
                  </a:moveTo>
                  <a:lnTo>
                    <a:pt x="538048" y="0"/>
                  </a:lnTo>
                  <a:lnTo>
                    <a:pt x="538048" y="7556"/>
                  </a:lnTo>
                  <a:lnTo>
                    <a:pt x="560705" y="7556"/>
                  </a:lnTo>
                  <a:lnTo>
                    <a:pt x="560705" y="0"/>
                  </a:lnTo>
                  <a:close/>
                </a:path>
                <a:path w="1014095" h="7620">
                  <a:moveTo>
                    <a:pt x="589026" y="0"/>
                  </a:moveTo>
                  <a:lnTo>
                    <a:pt x="566369" y="0"/>
                  </a:lnTo>
                  <a:lnTo>
                    <a:pt x="566369" y="7556"/>
                  </a:lnTo>
                  <a:lnTo>
                    <a:pt x="589026" y="7556"/>
                  </a:lnTo>
                  <a:lnTo>
                    <a:pt x="589026" y="0"/>
                  </a:lnTo>
                  <a:close/>
                </a:path>
                <a:path w="1014095" h="7620">
                  <a:moveTo>
                    <a:pt x="617334" y="0"/>
                  </a:moveTo>
                  <a:lnTo>
                    <a:pt x="594677" y="0"/>
                  </a:lnTo>
                  <a:lnTo>
                    <a:pt x="594677" y="7556"/>
                  </a:lnTo>
                  <a:lnTo>
                    <a:pt x="617334" y="7556"/>
                  </a:lnTo>
                  <a:lnTo>
                    <a:pt x="617334" y="0"/>
                  </a:lnTo>
                  <a:close/>
                </a:path>
                <a:path w="1014095" h="7620">
                  <a:moveTo>
                    <a:pt x="645655" y="0"/>
                  </a:moveTo>
                  <a:lnTo>
                    <a:pt x="623011" y="0"/>
                  </a:lnTo>
                  <a:lnTo>
                    <a:pt x="623011" y="7556"/>
                  </a:lnTo>
                  <a:lnTo>
                    <a:pt x="645655" y="7556"/>
                  </a:lnTo>
                  <a:lnTo>
                    <a:pt x="645655" y="0"/>
                  </a:lnTo>
                  <a:close/>
                </a:path>
                <a:path w="1014095" h="7620">
                  <a:moveTo>
                    <a:pt x="673976" y="0"/>
                  </a:moveTo>
                  <a:lnTo>
                    <a:pt x="651319" y="0"/>
                  </a:lnTo>
                  <a:lnTo>
                    <a:pt x="651319" y="7556"/>
                  </a:lnTo>
                  <a:lnTo>
                    <a:pt x="673976" y="7556"/>
                  </a:lnTo>
                  <a:lnTo>
                    <a:pt x="673976" y="0"/>
                  </a:lnTo>
                  <a:close/>
                </a:path>
                <a:path w="1014095" h="7620">
                  <a:moveTo>
                    <a:pt x="1013802" y="0"/>
                  </a:moveTo>
                  <a:lnTo>
                    <a:pt x="991146" y="0"/>
                  </a:lnTo>
                  <a:lnTo>
                    <a:pt x="991146" y="7556"/>
                  </a:lnTo>
                  <a:lnTo>
                    <a:pt x="1013802" y="7556"/>
                  </a:lnTo>
                  <a:lnTo>
                    <a:pt x="10138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4132059" y="6248165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70">
                  <a:moveTo>
                    <a:pt x="0" y="0"/>
                  </a:moveTo>
                  <a:lnTo>
                    <a:pt x="305841" y="0"/>
                  </a:lnTo>
                </a:path>
              </a:pathLst>
            </a:custGeom>
            <a:grpFill/>
            <a:ln w="7556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3110712" y="6244386"/>
              <a:ext cx="2743200" cy="156845"/>
            </a:xfrm>
            <a:custGeom>
              <a:avLst/>
              <a:gdLst/>
              <a:ahLst/>
              <a:cxnLst/>
              <a:rect l="l" t="t" r="r" b="b"/>
              <a:pathLst>
                <a:path w="2743200" h="156845">
                  <a:moveTo>
                    <a:pt x="22644" y="149161"/>
                  </a:moveTo>
                  <a:lnTo>
                    <a:pt x="0" y="149161"/>
                  </a:lnTo>
                  <a:lnTo>
                    <a:pt x="0" y="156718"/>
                  </a:lnTo>
                  <a:lnTo>
                    <a:pt x="22644" y="156718"/>
                  </a:lnTo>
                  <a:lnTo>
                    <a:pt x="22644" y="149161"/>
                  </a:lnTo>
                  <a:close/>
                </a:path>
                <a:path w="2743200" h="156845">
                  <a:moveTo>
                    <a:pt x="50965" y="149161"/>
                  </a:moveTo>
                  <a:lnTo>
                    <a:pt x="28308" y="149161"/>
                  </a:lnTo>
                  <a:lnTo>
                    <a:pt x="28308" y="156718"/>
                  </a:lnTo>
                  <a:lnTo>
                    <a:pt x="50965" y="156718"/>
                  </a:lnTo>
                  <a:lnTo>
                    <a:pt x="50965" y="149161"/>
                  </a:lnTo>
                  <a:close/>
                </a:path>
                <a:path w="2743200" h="156845">
                  <a:moveTo>
                    <a:pt x="79273" y="149161"/>
                  </a:moveTo>
                  <a:lnTo>
                    <a:pt x="56629" y="149161"/>
                  </a:lnTo>
                  <a:lnTo>
                    <a:pt x="56629" y="156718"/>
                  </a:lnTo>
                  <a:lnTo>
                    <a:pt x="79273" y="156718"/>
                  </a:lnTo>
                  <a:lnTo>
                    <a:pt x="79273" y="149161"/>
                  </a:lnTo>
                  <a:close/>
                </a:path>
                <a:path w="2743200" h="156845">
                  <a:moveTo>
                    <a:pt x="107607" y="149161"/>
                  </a:moveTo>
                  <a:lnTo>
                    <a:pt x="84950" y="149161"/>
                  </a:lnTo>
                  <a:lnTo>
                    <a:pt x="84950" y="156718"/>
                  </a:lnTo>
                  <a:lnTo>
                    <a:pt x="107607" y="156718"/>
                  </a:lnTo>
                  <a:lnTo>
                    <a:pt x="107607" y="149161"/>
                  </a:lnTo>
                  <a:close/>
                </a:path>
                <a:path w="2743200" h="156845">
                  <a:moveTo>
                    <a:pt x="135928" y="149161"/>
                  </a:moveTo>
                  <a:lnTo>
                    <a:pt x="113271" y="149161"/>
                  </a:lnTo>
                  <a:lnTo>
                    <a:pt x="113271" y="156718"/>
                  </a:lnTo>
                  <a:lnTo>
                    <a:pt x="135928" y="156718"/>
                  </a:lnTo>
                  <a:lnTo>
                    <a:pt x="135928" y="149161"/>
                  </a:lnTo>
                  <a:close/>
                </a:path>
                <a:path w="2743200" h="156845">
                  <a:moveTo>
                    <a:pt x="164236" y="149161"/>
                  </a:moveTo>
                  <a:lnTo>
                    <a:pt x="141592" y="149161"/>
                  </a:lnTo>
                  <a:lnTo>
                    <a:pt x="141592" y="156718"/>
                  </a:lnTo>
                  <a:lnTo>
                    <a:pt x="164236" y="156718"/>
                  </a:lnTo>
                  <a:lnTo>
                    <a:pt x="164236" y="149161"/>
                  </a:lnTo>
                  <a:close/>
                </a:path>
                <a:path w="2743200" h="156845">
                  <a:moveTo>
                    <a:pt x="192544" y="149161"/>
                  </a:moveTo>
                  <a:lnTo>
                    <a:pt x="169887" y="149161"/>
                  </a:lnTo>
                  <a:lnTo>
                    <a:pt x="169887" y="156718"/>
                  </a:lnTo>
                  <a:lnTo>
                    <a:pt x="192544" y="156718"/>
                  </a:lnTo>
                  <a:lnTo>
                    <a:pt x="192544" y="149161"/>
                  </a:lnTo>
                  <a:close/>
                </a:path>
                <a:path w="2743200" h="156845">
                  <a:moveTo>
                    <a:pt x="220878" y="149161"/>
                  </a:moveTo>
                  <a:lnTo>
                    <a:pt x="198221" y="149161"/>
                  </a:lnTo>
                  <a:lnTo>
                    <a:pt x="198221" y="156718"/>
                  </a:lnTo>
                  <a:lnTo>
                    <a:pt x="220878" y="156718"/>
                  </a:lnTo>
                  <a:lnTo>
                    <a:pt x="220878" y="149161"/>
                  </a:lnTo>
                  <a:close/>
                </a:path>
                <a:path w="2743200" h="156845">
                  <a:moveTo>
                    <a:pt x="249199" y="149161"/>
                  </a:moveTo>
                  <a:lnTo>
                    <a:pt x="226542" y="149161"/>
                  </a:lnTo>
                  <a:lnTo>
                    <a:pt x="226542" y="156718"/>
                  </a:lnTo>
                  <a:lnTo>
                    <a:pt x="249199" y="156718"/>
                  </a:lnTo>
                  <a:lnTo>
                    <a:pt x="249199" y="149161"/>
                  </a:lnTo>
                  <a:close/>
                </a:path>
                <a:path w="2743200" h="156845">
                  <a:moveTo>
                    <a:pt x="277507" y="149161"/>
                  </a:moveTo>
                  <a:lnTo>
                    <a:pt x="254863" y="149161"/>
                  </a:lnTo>
                  <a:lnTo>
                    <a:pt x="254863" y="156718"/>
                  </a:lnTo>
                  <a:lnTo>
                    <a:pt x="277507" y="156718"/>
                  </a:lnTo>
                  <a:lnTo>
                    <a:pt x="277507" y="149161"/>
                  </a:lnTo>
                  <a:close/>
                </a:path>
                <a:path w="2743200" h="156845">
                  <a:moveTo>
                    <a:pt x="305828" y="149161"/>
                  </a:moveTo>
                  <a:lnTo>
                    <a:pt x="283171" y="149161"/>
                  </a:lnTo>
                  <a:lnTo>
                    <a:pt x="283171" y="156718"/>
                  </a:lnTo>
                  <a:lnTo>
                    <a:pt x="305828" y="156718"/>
                  </a:lnTo>
                  <a:lnTo>
                    <a:pt x="305828" y="149161"/>
                  </a:lnTo>
                  <a:close/>
                </a:path>
                <a:path w="2743200" h="156845">
                  <a:moveTo>
                    <a:pt x="334137" y="149161"/>
                  </a:moveTo>
                  <a:lnTo>
                    <a:pt x="311492" y="149161"/>
                  </a:lnTo>
                  <a:lnTo>
                    <a:pt x="311492" y="156718"/>
                  </a:lnTo>
                  <a:lnTo>
                    <a:pt x="334137" y="156718"/>
                  </a:lnTo>
                  <a:lnTo>
                    <a:pt x="334137" y="149161"/>
                  </a:lnTo>
                  <a:close/>
                </a:path>
                <a:path w="2743200" h="156845">
                  <a:moveTo>
                    <a:pt x="645655" y="149161"/>
                  </a:moveTo>
                  <a:lnTo>
                    <a:pt x="622998" y="149161"/>
                  </a:lnTo>
                  <a:lnTo>
                    <a:pt x="622998" y="156718"/>
                  </a:lnTo>
                  <a:lnTo>
                    <a:pt x="645655" y="156718"/>
                  </a:lnTo>
                  <a:lnTo>
                    <a:pt x="645655" y="149161"/>
                  </a:lnTo>
                  <a:close/>
                </a:path>
                <a:path w="2743200" h="156845">
                  <a:moveTo>
                    <a:pt x="673976" y="149161"/>
                  </a:moveTo>
                  <a:lnTo>
                    <a:pt x="651319" y="149161"/>
                  </a:lnTo>
                  <a:lnTo>
                    <a:pt x="651319" y="156718"/>
                  </a:lnTo>
                  <a:lnTo>
                    <a:pt x="673976" y="156718"/>
                  </a:lnTo>
                  <a:lnTo>
                    <a:pt x="673976" y="149161"/>
                  </a:lnTo>
                  <a:close/>
                </a:path>
                <a:path w="2743200" h="156845">
                  <a:moveTo>
                    <a:pt x="1412138" y="0"/>
                  </a:moveTo>
                  <a:lnTo>
                    <a:pt x="1389481" y="0"/>
                  </a:lnTo>
                  <a:lnTo>
                    <a:pt x="1389481" y="7556"/>
                  </a:lnTo>
                  <a:lnTo>
                    <a:pt x="1412138" y="7556"/>
                  </a:lnTo>
                  <a:lnTo>
                    <a:pt x="1412138" y="0"/>
                  </a:lnTo>
                  <a:close/>
                </a:path>
                <a:path w="2743200" h="156845">
                  <a:moveTo>
                    <a:pt x="1440459" y="0"/>
                  </a:moveTo>
                  <a:lnTo>
                    <a:pt x="1417802" y="0"/>
                  </a:lnTo>
                  <a:lnTo>
                    <a:pt x="1417802" y="7556"/>
                  </a:lnTo>
                  <a:lnTo>
                    <a:pt x="1440459" y="7556"/>
                  </a:lnTo>
                  <a:lnTo>
                    <a:pt x="1440459" y="0"/>
                  </a:lnTo>
                  <a:close/>
                </a:path>
                <a:path w="2743200" h="156845">
                  <a:moveTo>
                    <a:pt x="1468780" y="0"/>
                  </a:moveTo>
                  <a:lnTo>
                    <a:pt x="1446123" y="0"/>
                  </a:lnTo>
                  <a:lnTo>
                    <a:pt x="1446123" y="7556"/>
                  </a:lnTo>
                  <a:lnTo>
                    <a:pt x="1468780" y="7556"/>
                  </a:lnTo>
                  <a:lnTo>
                    <a:pt x="1468780" y="0"/>
                  </a:lnTo>
                  <a:close/>
                </a:path>
                <a:path w="2743200" h="156845">
                  <a:moveTo>
                    <a:pt x="1497101" y="0"/>
                  </a:moveTo>
                  <a:lnTo>
                    <a:pt x="1474444" y="0"/>
                  </a:lnTo>
                  <a:lnTo>
                    <a:pt x="1474444" y="7556"/>
                  </a:lnTo>
                  <a:lnTo>
                    <a:pt x="1497101" y="7556"/>
                  </a:lnTo>
                  <a:lnTo>
                    <a:pt x="1497101" y="0"/>
                  </a:lnTo>
                  <a:close/>
                </a:path>
                <a:path w="2743200" h="156845">
                  <a:moveTo>
                    <a:pt x="1525409" y="0"/>
                  </a:moveTo>
                  <a:lnTo>
                    <a:pt x="1502752" y="0"/>
                  </a:lnTo>
                  <a:lnTo>
                    <a:pt x="1502752" y="7556"/>
                  </a:lnTo>
                  <a:lnTo>
                    <a:pt x="1525409" y="7556"/>
                  </a:lnTo>
                  <a:lnTo>
                    <a:pt x="1525409" y="0"/>
                  </a:lnTo>
                  <a:close/>
                </a:path>
                <a:path w="2743200" h="156845">
                  <a:moveTo>
                    <a:pt x="1553730" y="0"/>
                  </a:moveTo>
                  <a:lnTo>
                    <a:pt x="1531073" y="0"/>
                  </a:lnTo>
                  <a:lnTo>
                    <a:pt x="1531073" y="7556"/>
                  </a:lnTo>
                  <a:lnTo>
                    <a:pt x="1553730" y="7556"/>
                  </a:lnTo>
                  <a:lnTo>
                    <a:pt x="1553730" y="0"/>
                  </a:lnTo>
                  <a:close/>
                </a:path>
                <a:path w="2743200" h="156845">
                  <a:moveTo>
                    <a:pt x="1582051" y="0"/>
                  </a:moveTo>
                  <a:lnTo>
                    <a:pt x="1559394" y="0"/>
                  </a:lnTo>
                  <a:lnTo>
                    <a:pt x="1559394" y="7556"/>
                  </a:lnTo>
                  <a:lnTo>
                    <a:pt x="1582051" y="7556"/>
                  </a:lnTo>
                  <a:lnTo>
                    <a:pt x="1582051" y="0"/>
                  </a:lnTo>
                  <a:close/>
                </a:path>
                <a:path w="2743200" h="156845">
                  <a:moveTo>
                    <a:pt x="1610372" y="0"/>
                  </a:moveTo>
                  <a:lnTo>
                    <a:pt x="1587715" y="0"/>
                  </a:lnTo>
                  <a:lnTo>
                    <a:pt x="1587715" y="7556"/>
                  </a:lnTo>
                  <a:lnTo>
                    <a:pt x="1610372" y="7556"/>
                  </a:lnTo>
                  <a:lnTo>
                    <a:pt x="1610372" y="0"/>
                  </a:lnTo>
                  <a:close/>
                </a:path>
                <a:path w="2743200" h="156845">
                  <a:moveTo>
                    <a:pt x="1638693" y="0"/>
                  </a:moveTo>
                  <a:lnTo>
                    <a:pt x="1616036" y="0"/>
                  </a:lnTo>
                  <a:lnTo>
                    <a:pt x="1616036" y="7556"/>
                  </a:lnTo>
                  <a:lnTo>
                    <a:pt x="1638693" y="7556"/>
                  </a:lnTo>
                  <a:lnTo>
                    <a:pt x="1638693" y="0"/>
                  </a:lnTo>
                  <a:close/>
                </a:path>
                <a:path w="2743200" h="156845">
                  <a:moveTo>
                    <a:pt x="1667002" y="0"/>
                  </a:moveTo>
                  <a:lnTo>
                    <a:pt x="1644345" y="0"/>
                  </a:lnTo>
                  <a:lnTo>
                    <a:pt x="1644345" y="7556"/>
                  </a:lnTo>
                  <a:lnTo>
                    <a:pt x="1667002" y="7556"/>
                  </a:lnTo>
                  <a:lnTo>
                    <a:pt x="1667002" y="0"/>
                  </a:lnTo>
                  <a:close/>
                </a:path>
                <a:path w="2743200" h="156845">
                  <a:moveTo>
                    <a:pt x="1695335" y="0"/>
                  </a:moveTo>
                  <a:lnTo>
                    <a:pt x="1672678" y="0"/>
                  </a:lnTo>
                  <a:lnTo>
                    <a:pt x="1672678" y="7556"/>
                  </a:lnTo>
                  <a:lnTo>
                    <a:pt x="1695335" y="7556"/>
                  </a:lnTo>
                  <a:lnTo>
                    <a:pt x="1695335" y="0"/>
                  </a:lnTo>
                  <a:close/>
                </a:path>
                <a:path w="2743200" h="156845">
                  <a:moveTo>
                    <a:pt x="1723644" y="0"/>
                  </a:moveTo>
                  <a:lnTo>
                    <a:pt x="1700987" y="0"/>
                  </a:lnTo>
                  <a:lnTo>
                    <a:pt x="1700987" y="7556"/>
                  </a:lnTo>
                  <a:lnTo>
                    <a:pt x="1723644" y="7556"/>
                  </a:lnTo>
                  <a:lnTo>
                    <a:pt x="1723644" y="0"/>
                  </a:lnTo>
                  <a:close/>
                </a:path>
                <a:path w="2743200" h="156845">
                  <a:moveTo>
                    <a:pt x="1751965" y="0"/>
                  </a:moveTo>
                  <a:lnTo>
                    <a:pt x="1729308" y="0"/>
                  </a:lnTo>
                  <a:lnTo>
                    <a:pt x="1729308" y="7556"/>
                  </a:lnTo>
                  <a:lnTo>
                    <a:pt x="1751965" y="7556"/>
                  </a:lnTo>
                  <a:lnTo>
                    <a:pt x="1751965" y="0"/>
                  </a:lnTo>
                  <a:close/>
                </a:path>
                <a:path w="2743200" h="156845">
                  <a:moveTo>
                    <a:pt x="1780273" y="0"/>
                  </a:moveTo>
                  <a:lnTo>
                    <a:pt x="1757616" y="0"/>
                  </a:lnTo>
                  <a:lnTo>
                    <a:pt x="1757616" y="7556"/>
                  </a:lnTo>
                  <a:lnTo>
                    <a:pt x="1780273" y="7556"/>
                  </a:lnTo>
                  <a:lnTo>
                    <a:pt x="1780273" y="0"/>
                  </a:lnTo>
                  <a:close/>
                </a:path>
                <a:path w="2743200" h="156845">
                  <a:moveTo>
                    <a:pt x="1808607" y="0"/>
                  </a:moveTo>
                  <a:lnTo>
                    <a:pt x="1785950" y="0"/>
                  </a:lnTo>
                  <a:lnTo>
                    <a:pt x="1785950" y="7556"/>
                  </a:lnTo>
                  <a:lnTo>
                    <a:pt x="1808607" y="7556"/>
                  </a:lnTo>
                  <a:lnTo>
                    <a:pt x="1808607" y="0"/>
                  </a:lnTo>
                  <a:close/>
                </a:path>
                <a:path w="2743200" h="156845">
                  <a:moveTo>
                    <a:pt x="1836915" y="0"/>
                  </a:moveTo>
                  <a:lnTo>
                    <a:pt x="1814258" y="0"/>
                  </a:lnTo>
                  <a:lnTo>
                    <a:pt x="1814258" y="7556"/>
                  </a:lnTo>
                  <a:lnTo>
                    <a:pt x="1836915" y="7556"/>
                  </a:lnTo>
                  <a:lnTo>
                    <a:pt x="1836915" y="0"/>
                  </a:lnTo>
                  <a:close/>
                </a:path>
                <a:path w="2743200" h="156845">
                  <a:moveTo>
                    <a:pt x="1865236" y="0"/>
                  </a:moveTo>
                  <a:lnTo>
                    <a:pt x="1842579" y="0"/>
                  </a:lnTo>
                  <a:lnTo>
                    <a:pt x="1842579" y="7556"/>
                  </a:lnTo>
                  <a:lnTo>
                    <a:pt x="1865236" y="7556"/>
                  </a:lnTo>
                  <a:lnTo>
                    <a:pt x="1865236" y="0"/>
                  </a:lnTo>
                  <a:close/>
                </a:path>
                <a:path w="2743200" h="156845">
                  <a:moveTo>
                    <a:pt x="1893557" y="0"/>
                  </a:moveTo>
                  <a:lnTo>
                    <a:pt x="1870900" y="0"/>
                  </a:lnTo>
                  <a:lnTo>
                    <a:pt x="1870900" y="7556"/>
                  </a:lnTo>
                  <a:lnTo>
                    <a:pt x="1893557" y="7556"/>
                  </a:lnTo>
                  <a:lnTo>
                    <a:pt x="1893557" y="0"/>
                  </a:lnTo>
                  <a:close/>
                </a:path>
                <a:path w="2743200" h="156845">
                  <a:moveTo>
                    <a:pt x="1921878" y="0"/>
                  </a:moveTo>
                  <a:lnTo>
                    <a:pt x="1899221" y="0"/>
                  </a:lnTo>
                  <a:lnTo>
                    <a:pt x="1899221" y="7556"/>
                  </a:lnTo>
                  <a:lnTo>
                    <a:pt x="1921878" y="7556"/>
                  </a:lnTo>
                  <a:lnTo>
                    <a:pt x="1921878" y="0"/>
                  </a:lnTo>
                  <a:close/>
                </a:path>
                <a:path w="2743200" h="156845">
                  <a:moveTo>
                    <a:pt x="1950199" y="0"/>
                  </a:moveTo>
                  <a:lnTo>
                    <a:pt x="1927542" y="0"/>
                  </a:lnTo>
                  <a:lnTo>
                    <a:pt x="1927542" y="7556"/>
                  </a:lnTo>
                  <a:lnTo>
                    <a:pt x="1950199" y="7556"/>
                  </a:lnTo>
                  <a:lnTo>
                    <a:pt x="1950199" y="0"/>
                  </a:lnTo>
                  <a:close/>
                </a:path>
                <a:path w="2743200" h="156845">
                  <a:moveTo>
                    <a:pt x="1978507" y="0"/>
                  </a:moveTo>
                  <a:lnTo>
                    <a:pt x="1955850" y="0"/>
                  </a:lnTo>
                  <a:lnTo>
                    <a:pt x="1955850" y="7556"/>
                  </a:lnTo>
                  <a:lnTo>
                    <a:pt x="1978507" y="7556"/>
                  </a:lnTo>
                  <a:lnTo>
                    <a:pt x="1978507" y="0"/>
                  </a:lnTo>
                  <a:close/>
                </a:path>
                <a:path w="2743200" h="156845">
                  <a:moveTo>
                    <a:pt x="2006828" y="0"/>
                  </a:moveTo>
                  <a:lnTo>
                    <a:pt x="1984171" y="0"/>
                  </a:lnTo>
                  <a:lnTo>
                    <a:pt x="1984171" y="7556"/>
                  </a:lnTo>
                  <a:lnTo>
                    <a:pt x="2006828" y="7556"/>
                  </a:lnTo>
                  <a:lnTo>
                    <a:pt x="2006828" y="0"/>
                  </a:lnTo>
                  <a:close/>
                </a:path>
                <a:path w="2743200" h="156845">
                  <a:moveTo>
                    <a:pt x="2035149" y="0"/>
                  </a:moveTo>
                  <a:lnTo>
                    <a:pt x="2012492" y="0"/>
                  </a:lnTo>
                  <a:lnTo>
                    <a:pt x="2012492" y="7556"/>
                  </a:lnTo>
                  <a:lnTo>
                    <a:pt x="2035149" y="7556"/>
                  </a:lnTo>
                  <a:lnTo>
                    <a:pt x="2035149" y="0"/>
                  </a:lnTo>
                  <a:close/>
                </a:path>
                <a:path w="2743200" h="156845">
                  <a:moveTo>
                    <a:pt x="2063470" y="0"/>
                  </a:moveTo>
                  <a:lnTo>
                    <a:pt x="2040813" y="0"/>
                  </a:lnTo>
                  <a:lnTo>
                    <a:pt x="2040813" y="7556"/>
                  </a:lnTo>
                  <a:lnTo>
                    <a:pt x="2063470" y="7556"/>
                  </a:lnTo>
                  <a:lnTo>
                    <a:pt x="2063470" y="0"/>
                  </a:lnTo>
                  <a:close/>
                </a:path>
                <a:path w="2743200" h="156845">
                  <a:moveTo>
                    <a:pt x="2091778" y="0"/>
                  </a:moveTo>
                  <a:lnTo>
                    <a:pt x="2069122" y="0"/>
                  </a:lnTo>
                  <a:lnTo>
                    <a:pt x="2069122" y="7556"/>
                  </a:lnTo>
                  <a:lnTo>
                    <a:pt x="2091778" y="7556"/>
                  </a:lnTo>
                  <a:lnTo>
                    <a:pt x="2091778" y="0"/>
                  </a:lnTo>
                  <a:close/>
                </a:path>
                <a:path w="2743200" h="156845">
                  <a:moveTo>
                    <a:pt x="2120100" y="0"/>
                  </a:moveTo>
                  <a:lnTo>
                    <a:pt x="2097443" y="0"/>
                  </a:lnTo>
                  <a:lnTo>
                    <a:pt x="2097443" y="7556"/>
                  </a:lnTo>
                  <a:lnTo>
                    <a:pt x="2120100" y="7556"/>
                  </a:lnTo>
                  <a:lnTo>
                    <a:pt x="2120100" y="0"/>
                  </a:lnTo>
                  <a:close/>
                </a:path>
                <a:path w="2743200" h="156845">
                  <a:moveTo>
                    <a:pt x="2148433" y="0"/>
                  </a:moveTo>
                  <a:lnTo>
                    <a:pt x="2125776" y="0"/>
                  </a:lnTo>
                  <a:lnTo>
                    <a:pt x="2125776" y="7556"/>
                  </a:lnTo>
                  <a:lnTo>
                    <a:pt x="2148433" y="7556"/>
                  </a:lnTo>
                  <a:lnTo>
                    <a:pt x="2148433" y="0"/>
                  </a:lnTo>
                  <a:close/>
                </a:path>
                <a:path w="2743200" h="156845">
                  <a:moveTo>
                    <a:pt x="2176742" y="0"/>
                  </a:moveTo>
                  <a:lnTo>
                    <a:pt x="2154085" y="0"/>
                  </a:lnTo>
                  <a:lnTo>
                    <a:pt x="2154085" y="7556"/>
                  </a:lnTo>
                  <a:lnTo>
                    <a:pt x="2176742" y="7556"/>
                  </a:lnTo>
                  <a:lnTo>
                    <a:pt x="2176742" y="0"/>
                  </a:lnTo>
                  <a:close/>
                </a:path>
                <a:path w="2743200" h="156845">
                  <a:moveTo>
                    <a:pt x="2205063" y="0"/>
                  </a:moveTo>
                  <a:lnTo>
                    <a:pt x="2182406" y="0"/>
                  </a:lnTo>
                  <a:lnTo>
                    <a:pt x="2182406" y="7556"/>
                  </a:lnTo>
                  <a:lnTo>
                    <a:pt x="2205063" y="7556"/>
                  </a:lnTo>
                  <a:lnTo>
                    <a:pt x="2205063" y="0"/>
                  </a:lnTo>
                  <a:close/>
                </a:path>
                <a:path w="2743200" h="156845">
                  <a:moveTo>
                    <a:pt x="2233371" y="0"/>
                  </a:moveTo>
                  <a:lnTo>
                    <a:pt x="2210714" y="0"/>
                  </a:lnTo>
                  <a:lnTo>
                    <a:pt x="2210714" y="7556"/>
                  </a:lnTo>
                  <a:lnTo>
                    <a:pt x="2233371" y="7556"/>
                  </a:lnTo>
                  <a:lnTo>
                    <a:pt x="2233371" y="0"/>
                  </a:lnTo>
                  <a:close/>
                </a:path>
                <a:path w="2743200" h="156845">
                  <a:moveTo>
                    <a:pt x="2261705" y="0"/>
                  </a:moveTo>
                  <a:lnTo>
                    <a:pt x="2239048" y="0"/>
                  </a:lnTo>
                  <a:lnTo>
                    <a:pt x="2239048" y="7556"/>
                  </a:lnTo>
                  <a:lnTo>
                    <a:pt x="2261705" y="7556"/>
                  </a:lnTo>
                  <a:lnTo>
                    <a:pt x="2261705" y="0"/>
                  </a:lnTo>
                  <a:close/>
                </a:path>
                <a:path w="2743200" h="156845">
                  <a:moveTo>
                    <a:pt x="2290013" y="0"/>
                  </a:moveTo>
                  <a:lnTo>
                    <a:pt x="2267356" y="0"/>
                  </a:lnTo>
                  <a:lnTo>
                    <a:pt x="2267356" y="7556"/>
                  </a:lnTo>
                  <a:lnTo>
                    <a:pt x="2290013" y="7556"/>
                  </a:lnTo>
                  <a:lnTo>
                    <a:pt x="2290013" y="0"/>
                  </a:lnTo>
                  <a:close/>
                </a:path>
                <a:path w="2743200" h="156845">
                  <a:moveTo>
                    <a:pt x="2318334" y="0"/>
                  </a:moveTo>
                  <a:lnTo>
                    <a:pt x="2295677" y="0"/>
                  </a:lnTo>
                  <a:lnTo>
                    <a:pt x="2295677" y="7556"/>
                  </a:lnTo>
                  <a:lnTo>
                    <a:pt x="2318334" y="7556"/>
                  </a:lnTo>
                  <a:lnTo>
                    <a:pt x="2318334" y="0"/>
                  </a:lnTo>
                  <a:close/>
                </a:path>
                <a:path w="2743200" h="156845">
                  <a:moveTo>
                    <a:pt x="2346629" y="0"/>
                  </a:moveTo>
                  <a:lnTo>
                    <a:pt x="2323985" y="0"/>
                  </a:lnTo>
                  <a:lnTo>
                    <a:pt x="2323985" y="7556"/>
                  </a:lnTo>
                  <a:lnTo>
                    <a:pt x="2346629" y="7556"/>
                  </a:lnTo>
                  <a:lnTo>
                    <a:pt x="2346629" y="0"/>
                  </a:lnTo>
                  <a:close/>
                </a:path>
                <a:path w="2743200" h="156845">
                  <a:moveTo>
                    <a:pt x="2374963" y="0"/>
                  </a:moveTo>
                  <a:lnTo>
                    <a:pt x="2352306" y="0"/>
                  </a:lnTo>
                  <a:lnTo>
                    <a:pt x="2352306" y="7556"/>
                  </a:lnTo>
                  <a:lnTo>
                    <a:pt x="2374963" y="7556"/>
                  </a:lnTo>
                  <a:lnTo>
                    <a:pt x="2374963" y="0"/>
                  </a:lnTo>
                  <a:close/>
                </a:path>
                <a:path w="2743200" h="156845">
                  <a:moveTo>
                    <a:pt x="2403297" y="0"/>
                  </a:moveTo>
                  <a:lnTo>
                    <a:pt x="2380627" y="0"/>
                  </a:lnTo>
                  <a:lnTo>
                    <a:pt x="2380627" y="7556"/>
                  </a:lnTo>
                  <a:lnTo>
                    <a:pt x="2403297" y="7556"/>
                  </a:lnTo>
                  <a:lnTo>
                    <a:pt x="2403297" y="0"/>
                  </a:lnTo>
                  <a:close/>
                </a:path>
                <a:path w="2743200" h="156845">
                  <a:moveTo>
                    <a:pt x="2431605" y="0"/>
                  </a:moveTo>
                  <a:lnTo>
                    <a:pt x="2408948" y="0"/>
                  </a:lnTo>
                  <a:lnTo>
                    <a:pt x="2408948" y="7556"/>
                  </a:lnTo>
                  <a:lnTo>
                    <a:pt x="2431605" y="7556"/>
                  </a:lnTo>
                  <a:lnTo>
                    <a:pt x="2431605" y="0"/>
                  </a:lnTo>
                  <a:close/>
                </a:path>
                <a:path w="2743200" h="156845">
                  <a:moveTo>
                    <a:pt x="2459926" y="0"/>
                  </a:moveTo>
                  <a:lnTo>
                    <a:pt x="2437269" y="0"/>
                  </a:lnTo>
                  <a:lnTo>
                    <a:pt x="2437269" y="7556"/>
                  </a:lnTo>
                  <a:lnTo>
                    <a:pt x="2459926" y="7556"/>
                  </a:lnTo>
                  <a:lnTo>
                    <a:pt x="2459926" y="0"/>
                  </a:lnTo>
                  <a:close/>
                </a:path>
                <a:path w="2743200" h="156845">
                  <a:moveTo>
                    <a:pt x="2488222" y="0"/>
                  </a:moveTo>
                  <a:lnTo>
                    <a:pt x="2465578" y="0"/>
                  </a:lnTo>
                  <a:lnTo>
                    <a:pt x="2465578" y="7556"/>
                  </a:lnTo>
                  <a:lnTo>
                    <a:pt x="2488222" y="7556"/>
                  </a:lnTo>
                  <a:lnTo>
                    <a:pt x="2488222" y="0"/>
                  </a:lnTo>
                  <a:close/>
                </a:path>
                <a:path w="2743200" h="156845">
                  <a:moveTo>
                    <a:pt x="2516568" y="0"/>
                  </a:moveTo>
                  <a:lnTo>
                    <a:pt x="2493911" y="0"/>
                  </a:lnTo>
                  <a:lnTo>
                    <a:pt x="2493911" y="7556"/>
                  </a:lnTo>
                  <a:lnTo>
                    <a:pt x="2516568" y="7556"/>
                  </a:lnTo>
                  <a:lnTo>
                    <a:pt x="2516568" y="0"/>
                  </a:lnTo>
                  <a:close/>
                </a:path>
                <a:path w="2743200" h="156845">
                  <a:moveTo>
                    <a:pt x="2544876" y="0"/>
                  </a:moveTo>
                  <a:lnTo>
                    <a:pt x="2522220" y="0"/>
                  </a:lnTo>
                  <a:lnTo>
                    <a:pt x="2522220" y="7556"/>
                  </a:lnTo>
                  <a:lnTo>
                    <a:pt x="2544876" y="7556"/>
                  </a:lnTo>
                  <a:lnTo>
                    <a:pt x="2544876" y="0"/>
                  </a:lnTo>
                  <a:close/>
                </a:path>
                <a:path w="2743200" h="156845">
                  <a:moveTo>
                    <a:pt x="2573185" y="0"/>
                  </a:moveTo>
                  <a:lnTo>
                    <a:pt x="2550541" y="0"/>
                  </a:lnTo>
                  <a:lnTo>
                    <a:pt x="2550541" y="7556"/>
                  </a:lnTo>
                  <a:lnTo>
                    <a:pt x="2573185" y="7556"/>
                  </a:lnTo>
                  <a:lnTo>
                    <a:pt x="2573185" y="0"/>
                  </a:lnTo>
                  <a:close/>
                </a:path>
                <a:path w="2743200" h="156845">
                  <a:moveTo>
                    <a:pt x="2601506" y="0"/>
                  </a:moveTo>
                  <a:lnTo>
                    <a:pt x="2578849" y="0"/>
                  </a:lnTo>
                  <a:lnTo>
                    <a:pt x="2578849" y="7556"/>
                  </a:lnTo>
                  <a:lnTo>
                    <a:pt x="2601506" y="7556"/>
                  </a:lnTo>
                  <a:lnTo>
                    <a:pt x="2601506" y="0"/>
                  </a:lnTo>
                  <a:close/>
                </a:path>
                <a:path w="2743200" h="156845">
                  <a:moveTo>
                    <a:pt x="2629839" y="0"/>
                  </a:moveTo>
                  <a:lnTo>
                    <a:pt x="2607183" y="0"/>
                  </a:lnTo>
                  <a:lnTo>
                    <a:pt x="2607183" y="7556"/>
                  </a:lnTo>
                  <a:lnTo>
                    <a:pt x="2629839" y="7556"/>
                  </a:lnTo>
                  <a:lnTo>
                    <a:pt x="2629839" y="0"/>
                  </a:lnTo>
                  <a:close/>
                </a:path>
                <a:path w="2743200" h="156845">
                  <a:moveTo>
                    <a:pt x="2658148" y="0"/>
                  </a:moveTo>
                  <a:lnTo>
                    <a:pt x="2635491" y="0"/>
                  </a:lnTo>
                  <a:lnTo>
                    <a:pt x="2635491" y="7556"/>
                  </a:lnTo>
                  <a:lnTo>
                    <a:pt x="2658148" y="7556"/>
                  </a:lnTo>
                  <a:lnTo>
                    <a:pt x="2658148" y="0"/>
                  </a:lnTo>
                  <a:close/>
                </a:path>
                <a:path w="2743200" h="156845">
                  <a:moveTo>
                    <a:pt x="2686469" y="0"/>
                  </a:moveTo>
                  <a:lnTo>
                    <a:pt x="2663812" y="0"/>
                  </a:lnTo>
                  <a:lnTo>
                    <a:pt x="2663812" y="7556"/>
                  </a:lnTo>
                  <a:lnTo>
                    <a:pt x="2686469" y="7556"/>
                  </a:lnTo>
                  <a:lnTo>
                    <a:pt x="2686469" y="0"/>
                  </a:lnTo>
                  <a:close/>
                </a:path>
                <a:path w="2743200" h="156845">
                  <a:moveTo>
                    <a:pt x="2714777" y="0"/>
                  </a:moveTo>
                  <a:lnTo>
                    <a:pt x="2692133" y="0"/>
                  </a:lnTo>
                  <a:lnTo>
                    <a:pt x="2692133" y="7556"/>
                  </a:lnTo>
                  <a:lnTo>
                    <a:pt x="2714777" y="7556"/>
                  </a:lnTo>
                  <a:lnTo>
                    <a:pt x="2714777" y="0"/>
                  </a:lnTo>
                  <a:close/>
                </a:path>
                <a:path w="2743200" h="156845">
                  <a:moveTo>
                    <a:pt x="2743111" y="0"/>
                  </a:moveTo>
                  <a:lnTo>
                    <a:pt x="2720454" y="0"/>
                  </a:lnTo>
                  <a:lnTo>
                    <a:pt x="2720454" y="7556"/>
                  </a:lnTo>
                  <a:lnTo>
                    <a:pt x="2743111" y="7556"/>
                  </a:lnTo>
                  <a:lnTo>
                    <a:pt x="274311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3450539" y="6397326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520" y="0"/>
                  </a:lnTo>
                </a:path>
              </a:pathLst>
            </a:custGeom>
            <a:grpFill/>
            <a:ln w="7556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3790353" y="6393548"/>
              <a:ext cx="2078989" cy="7620"/>
            </a:xfrm>
            <a:custGeom>
              <a:avLst/>
              <a:gdLst/>
              <a:ahLst/>
              <a:cxnLst/>
              <a:rect l="l" t="t" r="r" b="b"/>
              <a:pathLst>
                <a:path w="2078989" h="7620">
                  <a:moveTo>
                    <a:pt x="22644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22644" y="7556"/>
                  </a:lnTo>
                  <a:lnTo>
                    <a:pt x="22644" y="0"/>
                  </a:lnTo>
                  <a:close/>
                </a:path>
                <a:path w="2078989" h="7620">
                  <a:moveTo>
                    <a:pt x="50977" y="0"/>
                  </a:moveTo>
                  <a:lnTo>
                    <a:pt x="28321" y="0"/>
                  </a:lnTo>
                  <a:lnTo>
                    <a:pt x="28321" y="7556"/>
                  </a:lnTo>
                  <a:lnTo>
                    <a:pt x="50977" y="7556"/>
                  </a:lnTo>
                  <a:lnTo>
                    <a:pt x="50977" y="0"/>
                  </a:lnTo>
                  <a:close/>
                </a:path>
                <a:path w="2078989" h="7620">
                  <a:moveTo>
                    <a:pt x="79273" y="0"/>
                  </a:moveTo>
                  <a:lnTo>
                    <a:pt x="56629" y="0"/>
                  </a:lnTo>
                  <a:lnTo>
                    <a:pt x="56629" y="7556"/>
                  </a:lnTo>
                  <a:lnTo>
                    <a:pt x="79273" y="7556"/>
                  </a:lnTo>
                  <a:lnTo>
                    <a:pt x="79273" y="0"/>
                  </a:lnTo>
                  <a:close/>
                </a:path>
                <a:path w="2078989" h="7620">
                  <a:moveTo>
                    <a:pt x="107607" y="0"/>
                  </a:moveTo>
                  <a:lnTo>
                    <a:pt x="84950" y="0"/>
                  </a:lnTo>
                  <a:lnTo>
                    <a:pt x="84950" y="7556"/>
                  </a:lnTo>
                  <a:lnTo>
                    <a:pt x="107607" y="7556"/>
                  </a:lnTo>
                  <a:lnTo>
                    <a:pt x="107607" y="0"/>
                  </a:lnTo>
                  <a:close/>
                </a:path>
                <a:path w="2078989" h="7620">
                  <a:moveTo>
                    <a:pt x="135928" y="0"/>
                  </a:moveTo>
                  <a:lnTo>
                    <a:pt x="113271" y="0"/>
                  </a:lnTo>
                  <a:lnTo>
                    <a:pt x="113271" y="7556"/>
                  </a:lnTo>
                  <a:lnTo>
                    <a:pt x="135928" y="7556"/>
                  </a:lnTo>
                  <a:lnTo>
                    <a:pt x="135928" y="0"/>
                  </a:lnTo>
                  <a:close/>
                </a:path>
                <a:path w="2078989" h="7620">
                  <a:moveTo>
                    <a:pt x="164236" y="0"/>
                  </a:moveTo>
                  <a:lnTo>
                    <a:pt x="141592" y="0"/>
                  </a:lnTo>
                  <a:lnTo>
                    <a:pt x="141592" y="7556"/>
                  </a:lnTo>
                  <a:lnTo>
                    <a:pt x="164236" y="7556"/>
                  </a:lnTo>
                  <a:lnTo>
                    <a:pt x="164236" y="0"/>
                  </a:lnTo>
                  <a:close/>
                </a:path>
                <a:path w="2078989" h="7620">
                  <a:moveTo>
                    <a:pt x="192557" y="0"/>
                  </a:moveTo>
                  <a:lnTo>
                    <a:pt x="169900" y="0"/>
                  </a:lnTo>
                  <a:lnTo>
                    <a:pt x="169900" y="7556"/>
                  </a:lnTo>
                  <a:lnTo>
                    <a:pt x="192557" y="7556"/>
                  </a:lnTo>
                  <a:lnTo>
                    <a:pt x="192557" y="0"/>
                  </a:lnTo>
                  <a:close/>
                </a:path>
                <a:path w="2078989" h="7620">
                  <a:moveTo>
                    <a:pt x="220865" y="0"/>
                  </a:moveTo>
                  <a:lnTo>
                    <a:pt x="198221" y="0"/>
                  </a:lnTo>
                  <a:lnTo>
                    <a:pt x="198221" y="7556"/>
                  </a:lnTo>
                  <a:lnTo>
                    <a:pt x="220865" y="7556"/>
                  </a:lnTo>
                  <a:lnTo>
                    <a:pt x="220865" y="0"/>
                  </a:lnTo>
                  <a:close/>
                </a:path>
                <a:path w="2078989" h="7620">
                  <a:moveTo>
                    <a:pt x="249199" y="0"/>
                  </a:moveTo>
                  <a:lnTo>
                    <a:pt x="226555" y="0"/>
                  </a:lnTo>
                  <a:lnTo>
                    <a:pt x="226555" y="7556"/>
                  </a:lnTo>
                  <a:lnTo>
                    <a:pt x="249199" y="7556"/>
                  </a:lnTo>
                  <a:lnTo>
                    <a:pt x="249199" y="0"/>
                  </a:lnTo>
                  <a:close/>
                </a:path>
                <a:path w="2078989" h="7620">
                  <a:moveTo>
                    <a:pt x="277520" y="0"/>
                  </a:moveTo>
                  <a:lnTo>
                    <a:pt x="254863" y="0"/>
                  </a:lnTo>
                  <a:lnTo>
                    <a:pt x="254863" y="7556"/>
                  </a:lnTo>
                  <a:lnTo>
                    <a:pt x="277520" y="7556"/>
                  </a:lnTo>
                  <a:lnTo>
                    <a:pt x="277520" y="0"/>
                  </a:lnTo>
                  <a:close/>
                </a:path>
                <a:path w="2078989" h="7620">
                  <a:moveTo>
                    <a:pt x="305828" y="0"/>
                  </a:moveTo>
                  <a:lnTo>
                    <a:pt x="283184" y="0"/>
                  </a:lnTo>
                  <a:lnTo>
                    <a:pt x="283184" y="7556"/>
                  </a:lnTo>
                  <a:lnTo>
                    <a:pt x="305828" y="7556"/>
                  </a:lnTo>
                  <a:lnTo>
                    <a:pt x="305828" y="0"/>
                  </a:lnTo>
                  <a:close/>
                </a:path>
                <a:path w="2078989" h="7620">
                  <a:moveTo>
                    <a:pt x="334149" y="0"/>
                  </a:moveTo>
                  <a:lnTo>
                    <a:pt x="311492" y="0"/>
                  </a:lnTo>
                  <a:lnTo>
                    <a:pt x="311492" y="7556"/>
                  </a:lnTo>
                  <a:lnTo>
                    <a:pt x="334149" y="7556"/>
                  </a:lnTo>
                  <a:lnTo>
                    <a:pt x="334149" y="0"/>
                  </a:lnTo>
                  <a:close/>
                </a:path>
                <a:path w="2078989" h="7620">
                  <a:moveTo>
                    <a:pt x="362470" y="0"/>
                  </a:moveTo>
                  <a:lnTo>
                    <a:pt x="339813" y="0"/>
                  </a:lnTo>
                  <a:lnTo>
                    <a:pt x="339813" y="7556"/>
                  </a:lnTo>
                  <a:lnTo>
                    <a:pt x="362470" y="7556"/>
                  </a:lnTo>
                  <a:lnTo>
                    <a:pt x="362470" y="0"/>
                  </a:lnTo>
                  <a:close/>
                </a:path>
                <a:path w="2078989" h="7620">
                  <a:moveTo>
                    <a:pt x="390791" y="0"/>
                  </a:moveTo>
                  <a:lnTo>
                    <a:pt x="368134" y="0"/>
                  </a:lnTo>
                  <a:lnTo>
                    <a:pt x="368134" y="7556"/>
                  </a:lnTo>
                  <a:lnTo>
                    <a:pt x="390791" y="7556"/>
                  </a:lnTo>
                  <a:lnTo>
                    <a:pt x="390791" y="0"/>
                  </a:lnTo>
                  <a:close/>
                </a:path>
                <a:path w="2078989" h="7620">
                  <a:moveTo>
                    <a:pt x="419112" y="0"/>
                  </a:moveTo>
                  <a:lnTo>
                    <a:pt x="396455" y="0"/>
                  </a:lnTo>
                  <a:lnTo>
                    <a:pt x="396455" y="7556"/>
                  </a:lnTo>
                  <a:lnTo>
                    <a:pt x="419112" y="7556"/>
                  </a:lnTo>
                  <a:lnTo>
                    <a:pt x="419112" y="0"/>
                  </a:lnTo>
                  <a:close/>
                </a:path>
                <a:path w="2078989" h="7620">
                  <a:moveTo>
                    <a:pt x="447421" y="0"/>
                  </a:moveTo>
                  <a:lnTo>
                    <a:pt x="424764" y="0"/>
                  </a:lnTo>
                  <a:lnTo>
                    <a:pt x="424764" y="7556"/>
                  </a:lnTo>
                  <a:lnTo>
                    <a:pt x="447421" y="7556"/>
                  </a:lnTo>
                  <a:lnTo>
                    <a:pt x="447421" y="0"/>
                  </a:lnTo>
                  <a:close/>
                </a:path>
                <a:path w="2078989" h="7620">
                  <a:moveTo>
                    <a:pt x="475742" y="0"/>
                  </a:moveTo>
                  <a:lnTo>
                    <a:pt x="453085" y="0"/>
                  </a:lnTo>
                  <a:lnTo>
                    <a:pt x="453085" y="7556"/>
                  </a:lnTo>
                  <a:lnTo>
                    <a:pt x="475742" y="7556"/>
                  </a:lnTo>
                  <a:lnTo>
                    <a:pt x="475742" y="0"/>
                  </a:lnTo>
                  <a:close/>
                </a:path>
                <a:path w="2078989" h="7620">
                  <a:moveTo>
                    <a:pt x="504075" y="0"/>
                  </a:moveTo>
                  <a:lnTo>
                    <a:pt x="481418" y="0"/>
                  </a:lnTo>
                  <a:lnTo>
                    <a:pt x="481418" y="7556"/>
                  </a:lnTo>
                  <a:lnTo>
                    <a:pt x="504075" y="7556"/>
                  </a:lnTo>
                  <a:lnTo>
                    <a:pt x="504075" y="0"/>
                  </a:lnTo>
                  <a:close/>
                </a:path>
                <a:path w="2078989" h="7620">
                  <a:moveTo>
                    <a:pt x="532384" y="0"/>
                  </a:moveTo>
                  <a:lnTo>
                    <a:pt x="509727" y="0"/>
                  </a:lnTo>
                  <a:lnTo>
                    <a:pt x="509727" y="7556"/>
                  </a:lnTo>
                  <a:lnTo>
                    <a:pt x="532384" y="7556"/>
                  </a:lnTo>
                  <a:lnTo>
                    <a:pt x="532384" y="0"/>
                  </a:lnTo>
                  <a:close/>
                </a:path>
                <a:path w="2078989" h="7620">
                  <a:moveTo>
                    <a:pt x="560705" y="0"/>
                  </a:moveTo>
                  <a:lnTo>
                    <a:pt x="538048" y="0"/>
                  </a:lnTo>
                  <a:lnTo>
                    <a:pt x="538048" y="7556"/>
                  </a:lnTo>
                  <a:lnTo>
                    <a:pt x="560705" y="7556"/>
                  </a:lnTo>
                  <a:lnTo>
                    <a:pt x="560705" y="0"/>
                  </a:lnTo>
                  <a:close/>
                </a:path>
                <a:path w="2078989" h="7620">
                  <a:moveTo>
                    <a:pt x="589013" y="0"/>
                  </a:moveTo>
                  <a:lnTo>
                    <a:pt x="566356" y="0"/>
                  </a:lnTo>
                  <a:lnTo>
                    <a:pt x="566356" y="7556"/>
                  </a:lnTo>
                  <a:lnTo>
                    <a:pt x="589013" y="7556"/>
                  </a:lnTo>
                  <a:lnTo>
                    <a:pt x="589013" y="0"/>
                  </a:lnTo>
                  <a:close/>
                </a:path>
                <a:path w="2078989" h="7620">
                  <a:moveTo>
                    <a:pt x="617347" y="0"/>
                  </a:moveTo>
                  <a:lnTo>
                    <a:pt x="594690" y="0"/>
                  </a:lnTo>
                  <a:lnTo>
                    <a:pt x="594690" y="7556"/>
                  </a:lnTo>
                  <a:lnTo>
                    <a:pt x="617347" y="7556"/>
                  </a:lnTo>
                  <a:lnTo>
                    <a:pt x="617347" y="0"/>
                  </a:lnTo>
                  <a:close/>
                </a:path>
                <a:path w="2078989" h="7620">
                  <a:moveTo>
                    <a:pt x="645655" y="0"/>
                  </a:moveTo>
                  <a:lnTo>
                    <a:pt x="622998" y="0"/>
                  </a:lnTo>
                  <a:lnTo>
                    <a:pt x="622998" y="7556"/>
                  </a:lnTo>
                  <a:lnTo>
                    <a:pt x="645655" y="7556"/>
                  </a:lnTo>
                  <a:lnTo>
                    <a:pt x="645655" y="0"/>
                  </a:lnTo>
                  <a:close/>
                </a:path>
                <a:path w="2078989" h="7620">
                  <a:moveTo>
                    <a:pt x="673976" y="0"/>
                  </a:moveTo>
                  <a:lnTo>
                    <a:pt x="651319" y="0"/>
                  </a:lnTo>
                  <a:lnTo>
                    <a:pt x="651319" y="7556"/>
                  </a:lnTo>
                  <a:lnTo>
                    <a:pt x="673976" y="7556"/>
                  </a:lnTo>
                  <a:lnTo>
                    <a:pt x="673976" y="0"/>
                  </a:lnTo>
                  <a:close/>
                </a:path>
                <a:path w="2078989" h="7620">
                  <a:moveTo>
                    <a:pt x="702284" y="0"/>
                  </a:moveTo>
                  <a:lnTo>
                    <a:pt x="679627" y="0"/>
                  </a:lnTo>
                  <a:lnTo>
                    <a:pt x="679627" y="7556"/>
                  </a:lnTo>
                  <a:lnTo>
                    <a:pt x="702284" y="7556"/>
                  </a:lnTo>
                  <a:lnTo>
                    <a:pt x="702284" y="0"/>
                  </a:lnTo>
                  <a:close/>
                </a:path>
                <a:path w="2078989" h="7620">
                  <a:moveTo>
                    <a:pt x="730618" y="0"/>
                  </a:moveTo>
                  <a:lnTo>
                    <a:pt x="707961" y="0"/>
                  </a:lnTo>
                  <a:lnTo>
                    <a:pt x="707961" y="7556"/>
                  </a:lnTo>
                  <a:lnTo>
                    <a:pt x="730618" y="7556"/>
                  </a:lnTo>
                  <a:lnTo>
                    <a:pt x="730618" y="0"/>
                  </a:lnTo>
                  <a:close/>
                </a:path>
                <a:path w="2078989" h="7620">
                  <a:moveTo>
                    <a:pt x="758939" y="0"/>
                  </a:moveTo>
                  <a:lnTo>
                    <a:pt x="736282" y="0"/>
                  </a:lnTo>
                  <a:lnTo>
                    <a:pt x="736282" y="7556"/>
                  </a:lnTo>
                  <a:lnTo>
                    <a:pt x="758939" y="7556"/>
                  </a:lnTo>
                  <a:lnTo>
                    <a:pt x="758939" y="0"/>
                  </a:lnTo>
                  <a:close/>
                </a:path>
                <a:path w="2078989" h="7620">
                  <a:moveTo>
                    <a:pt x="787247" y="0"/>
                  </a:moveTo>
                  <a:lnTo>
                    <a:pt x="764590" y="0"/>
                  </a:lnTo>
                  <a:lnTo>
                    <a:pt x="764590" y="7556"/>
                  </a:lnTo>
                  <a:lnTo>
                    <a:pt x="787247" y="7556"/>
                  </a:lnTo>
                  <a:lnTo>
                    <a:pt x="787247" y="0"/>
                  </a:lnTo>
                  <a:close/>
                </a:path>
                <a:path w="2078989" h="7620">
                  <a:moveTo>
                    <a:pt x="815568" y="0"/>
                  </a:moveTo>
                  <a:lnTo>
                    <a:pt x="792911" y="0"/>
                  </a:lnTo>
                  <a:lnTo>
                    <a:pt x="792911" y="7556"/>
                  </a:lnTo>
                  <a:lnTo>
                    <a:pt x="815568" y="7556"/>
                  </a:lnTo>
                  <a:lnTo>
                    <a:pt x="815568" y="0"/>
                  </a:lnTo>
                  <a:close/>
                </a:path>
                <a:path w="2078989" h="7620">
                  <a:moveTo>
                    <a:pt x="843889" y="0"/>
                  </a:moveTo>
                  <a:lnTo>
                    <a:pt x="821232" y="0"/>
                  </a:lnTo>
                  <a:lnTo>
                    <a:pt x="821232" y="7556"/>
                  </a:lnTo>
                  <a:lnTo>
                    <a:pt x="843889" y="7556"/>
                  </a:lnTo>
                  <a:lnTo>
                    <a:pt x="843889" y="0"/>
                  </a:lnTo>
                  <a:close/>
                </a:path>
                <a:path w="2078989" h="7620">
                  <a:moveTo>
                    <a:pt x="872210" y="0"/>
                  </a:moveTo>
                  <a:lnTo>
                    <a:pt x="849553" y="0"/>
                  </a:lnTo>
                  <a:lnTo>
                    <a:pt x="849553" y="7556"/>
                  </a:lnTo>
                  <a:lnTo>
                    <a:pt x="872210" y="7556"/>
                  </a:lnTo>
                  <a:lnTo>
                    <a:pt x="872210" y="0"/>
                  </a:lnTo>
                  <a:close/>
                </a:path>
                <a:path w="2078989" h="7620">
                  <a:moveTo>
                    <a:pt x="900518" y="0"/>
                  </a:moveTo>
                  <a:lnTo>
                    <a:pt x="877862" y="0"/>
                  </a:lnTo>
                  <a:lnTo>
                    <a:pt x="877862" y="7556"/>
                  </a:lnTo>
                  <a:lnTo>
                    <a:pt x="900518" y="7556"/>
                  </a:lnTo>
                  <a:lnTo>
                    <a:pt x="900518" y="0"/>
                  </a:lnTo>
                  <a:close/>
                </a:path>
                <a:path w="2078989" h="7620">
                  <a:moveTo>
                    <a:pt x="928839" y="0"/>
                  </a:moveTo>
                  <a:lnTo>
                    <a:pt x="906183" y="0"/>
                  </a:lnTo>
                  <a:lnTo>
                    <a:pt x="906183" y="7556"/>
                  </a:lnTo>
                  <a:lnTo>
                    <a:pt x="928839" y="7556"/>
                  </a:lnTo>
                  <a:lnTo>
                    <a:pt x="928839" y="0"/>
                  </a:lnTo>
                  <a:close/>
                </a:path>
                <a:path w="2078989" h="7620">
                  <a:moveTo>
                    <a:pt x="957160" y="0"/>
                  </a:moveTo>
                  <a:lnTo>
                    <a:pt x="934504" y="0"/>
                  </a:lnTo>
                  <a:lnTo>
                    <a:pt x="934504" y="7556"/>
                  </a:lnTo>
                  <a:lnTo>
                    <a:pt x="957160" y="7556"/>
                  </a:lnTo>
                  <a:lnTo>
                    <a:pt x="957160" y="0"/>
                  </a:lnTo>
                  <a:close/>
                </a:path>
                <a:path w="2078989" h="7620">
                  <a:moveTo>
                    <a:pt x="985481" y="0"/>
                  </a:moveTo>
                  <a:lnTo>
                    <a:pt x="962825" y="0"/>
                  </a:lnTo>
                  <a:lnTo>
                    <a:pt x="962825" y="7556"/>
                  </a:lnTo>
                  <a:lnTo>
                    <a:pt x="985481" y="7556"/>
                  </a:lnTo>
                  <a:lnTo>
                    <a:pt x="985481" y="0"/>
                  </a:lnTo>
                  <a:close/>
                </a:path>
                <a:path w="2078989" h="7620">
                  <a:moveTo>
                    <a:pt x="1013802" y="0"/>
                  </a:moveTo>
                  <a:lnTo>
                    <a:pt x="991146" y="0"/>
                  </a:lnTo>
                  <a:lnTo>
                    <a:pt x="991146" y="7556"/>
                  </a:lnTo>
                  <a:lnTo>
                    <a:pt x="1013802" y="7556"/>
                  </a:lnTo>
                  <a:lnTo>
                    <a:pt x="1013802" y="0"/>
                  </a:lnTo>
                  <a:close/>
                </a:path>
                <a:path w="2078989" h="7620">
                  <a:moveTo>
                    <a:pt x="1042111" y="0"/>
                  </a:moveTo>
                  <a:lnTo>
                    <a:pt x="1019454" y="0"/>
                  </a:lnTo>
                  <a:lnTo>
                    <a:pt x="1019454" y="7556"/>
                  </a:lnTo>
                  <a:lnTo>
                    <a:pt x="1042111" y="7556"/>
                  </a:lnTo>
                  <a:lnTo>
                    <a:pt x="1042111" y="0"/>
                  </a:lnTo>
                  <a:close/>
                </a:path>
                <a:path w="2078989" h="7620">
                  <a:moveTo>
                    <a:pt x="1070444" y="0"/>
                  </a:moveTo>
                  <a:lnTo>
                    <a:pt x="1047788" y="0"/>
                  </a:lnTo>
                  <a:lnTo>
                    <a:pt x="1047788" y="7556"/>
                  </a:lnTo>
                  <a:lnTo>
                    <a:pt x="1070444" y="7556"/>
                  </a:lnTo>
                  <a:lnTo>
                    <a:pt x="1070444" y="0"/>
                  </a:lnTo>
                  <a:close/>
                </a:path>
                <a:path w="2078989" h="7620">
                  <a:moveTo>
                    <a:pt x="1098753" y="0"/>
                  </a:moveTo>
                  <a:lnTo>
                    <a:pt x="1076096" y="0"/>
                  </a:lnTo>
                  <a:lnTo>
                    <a:pt x="1076096" y="7556"/>
                  </a:lnTo>
                  <a:lnTo>
                    <a:pt x="1098753" y="7556"/>
                  </a:lnTo>
                  <a:lnTo>
                    <a:pt x="1098753" y="0"/>
                  </a:lnTo>
                  <a:close/>
                </a:path>
                <a:path w="2078989" h="7620">
                  <a:moveTo>
                    <a:pt x="1127074" y="0"/>
                  </a:moveTo>
                  <a:lnTo>
                    <a:pt x="1104417" y="0"/>
                  </a:lnTo>
                  <a:lnTo>
                    <a:pt x="1104417" y="7556"/>
                  </a:lnTo>
                  <a:lnTo>
                    <a:pt x="1127074" y="7556"/>
                  </a:lnTo>
                  <a:lnTo>
                    <a:pt x="1127074" y="0"/>
                  </a:lnTo>
                  <a:close/>
                </a:path>
                <a:path w="2078989" h="7620">
                  <a:moveTo>
                    <a:pt x="1155382" y="0"/>
                  </a:moveTo>
                  <a:lnTo>
                    <a:pt x="1132725" y="0"/>
                  </a:lnTo>
                  <a:lnTo>
                    <a:pt x="1132725" y="7556"/>
                  </a:lnTo>
                  <a:lnTo>
                    <a:pt x="1155382" y="7556"/>
                  </a:lnTo>
                  <a:lnTo>
                    <a:pt x="1155382" y="0"/>
                  </a:lnTo>
                  <a:close/>
                </a:path>
                <a:path w="2078989" h="7620">
                  <a:moveTo>
                    <a:pt x="1183716" y="0"/>
                  </a:moveTo>
                  <a:lnTo>
                    <a:pt x="1161059" y="0"/>
                  </a:lnTo>
                  <a:lnTo>
                    <a:pt x="1161059" y="7556"/>
                  </a:lnTo>
                  <a:lnTo>
                    <a:pt x="1183716" y="7556"/>
                  </a:lnTo>
                  <a:lnTo>
                    <a:pt x="1183716" y="0"/>
                  </a:lnTo>
                  <a:close/>
                </a:path>
                <a:path w="2078989" h="7620">
                  <a:moveTo>
                    <a:pt x="1212024" y="0"/>
                  </a:moveTo>
                  <a:lnTo>
                    <a:pt x="1189367" y="0"/>
                  </a:lnTo>
                  <a:lnTo>
                    <a:pt x="1189367" y="7556"/>
                  </a:lnTo>
                  <a:lnTo>
                    <a:pt x="1212024" y="7556"/>
                  </a:lnTo>
                  <a:lnTo>
                    <a:pt x="1212024" y="0"/>
                  </a:lnTo>
                  <a:close/>
                </a:path>
                <a:path w="2078989" h="7620">
                  <a:moveTo>
                    <a:pt x="1240345" y="0"/>
                  </a:moveTo>
                  <a:lnTo>
                    <a:pt x="1217688" y="0"/>
                  </a:lnTo>
                  <a:lnTo>
                    <a:pt x="1217688" y="7556"/>
                  </a:lnTo>
                  <a:lnTo>
                    <a:pt x="1240345" y="7556"/>
                  </a:lnTo>
                  <a:lnTo>
                    <a:pt x="1240345" y="0"/>
                  </a:lnTo>
                  <a:close/>
                </a:path>
                <a:path w="2078989" h="7620">
                  <a:moveTo>
                    <a:pt x="1268653" y="0"/>
                  </a:moveTo>
                  <a:lnTo>
                    <a:pt x="1245997" y="0"/>
                  </a:lnTo>
                  <a:lnTo>
                    <a:pt x="1245997" y="7556"/>
                  </a:lnTo>
                  <a:lnTo>
                    <a:pt x="1268653" y="7556"/>
                  </a:lnTo>
                  <a:lnTo>
                    <a:pt x="1268653" y="0"/>
                  </a:lnTo>
                  <a:close/>
                </a:path>
                <a:path w="2078989" h="7620">
                  <a:moveTo>
                    <a:pt x="1296987" y="0"/>
                  </a:moveTo>
                  <a:lnTo>
                    <a:pt x="1274330" y="0"/>
                  </a:lnTo>
                  <a:lnTo>
                    <a:pt x="1274330" y="7556"/>
                  </a:lnTo>
                  <a:lnTo>
                    <a:pt x="1296987" y="7556"/>
                  </a:lnTo>
                  <a:lnTo>
                    <a:pt x="1296987" y="0"/>
                  </a:lnTo>
                  <a:close/>
                </a:path>
                <a:path w="2078989" h="7620">
                  <a:moveTo>
                    <a:pt x="1325308" y="0"/>
                  </a:moveTo>
                  <a:lnTo>
                    <a:pt x="1302651" y="0"/>
                  </a:lnTo>
                  <a:lnTo>
                    <a:pt x="1302651" y="7556"/>
                  </a:lnTo>
                  <a:lnTo>
                    <a:pt x="1325308" y="7556"/>
                  </a:lnTo>
                  <a:lnTo>
                    <a:pt x="1325308" y="0"/>
                  </a:lnTo>
                  <a:close/>
                </a:path>
                <a:path w="2078989" h="7620">
                  <a:moveTo>
                    <a:pt x="1353616" y="0"/>
                  </a:moveTo>
                  <a:lnTo>
                    <a:pt x="1330960" y="0"/>
                  </a:lnTo>
                  <a:lnTo>
                    <a:pt x="1330960" y="7556"/>
                  </a:lnTo>
                  <a:lnTo>
                    <a:pt x="1353616" y="7556"/>
                  </a:lnTo>
                  <a:lnTo>
                    <a:pt x="1353616" y="0"/>
                  </a:lnTo>
                  <a:close/>
                </a:path>
                <a:path w="2078989" h="7620">
                  <a:moveTo>
                    <a:pt x="1381937" y="0"/>
                  </a:moveTo>
                  <a:lnTo>
                    <a:pt x="1359281" y="0"/>
                  </a:lnTo>
                  <a:lnTo>
                    <a:pt x="1359281" y="7556"/>
                  </a:lnTo>
                  <a:lnTo>
                    <a:pt x="1381937" y="7556"/>
                  </a:lnTo>
                  <a:lnTo>
                    <a:pt x="1381937" y="0"/>
                  </a:lnTo>
                  <a:close/>
                </a:path>
                <a:path w="2078989" h="7620">
                  <a:moveTo>
                    <a:pt x="1410258" y="0"/>
                  </a:moveTo>
                  <a:lnTo>
                    <a:pt x="1387602" y="0"/>
                  </a:lnTo>
                  <a:lnTo>
                    <a:pt x="1387602" y="7556"/>
                  </a:lnTo>
                  <a:lnTo>
                    <a:pt x="1410258" y="7556"/>
                  </a:lnTo>
                  <a:lnTo>
                    <a:pt x="1410258" y="0"/>
                  </a:lnTo>
                  <a:close/>
                </a:path>
                <a:path w="2078989" h="7620">
                  <a:moveTo>
                    <a:pt x="1438579" y="0"/>
                  </a:moveTo>
                  <a:lnTo>
                    <a:pt x="1415923" y="0"/>
                  </a:lnTo>
                  <a:lnTo>
                    <a:pt x="1415923" y="7556"/>
                  </a:lnTo>
                  <a:lnTo>
                    <a:pt x="1438579" y="7556"/>
                  </a:lnTo>
                  <a:lnTo>
                    <a:pt x="1438579" y="0"/>
                  </a:lnTo>
                  <a:close/>
                </a:path>
                <a:path w="2078989" h="7620">
                  <a:moveTo>
                    <a:pt x="1466888" y="0"/>
                  </a:moveTo>
                  <a:lnTo>
                    <a:pt x="1444231" y="0"/>
                  </a:lnTo>
                  <a:lnTo>
                    <a:pt x="1444231" y="7556"/>
                  </a:lnTo>
                  <a:lnTo>
                    <a:pt x="1466888" y="7556"/>
                  </a:lnTo>
                  <a:lnTo>
                    <a:pt x="1466888" y="0"/>
                  </a:lnTo>
                  <a:close/>
                </a:path>
                <a:path w="2078989" h="7620">
                  <a:moveTo>
                    <a:pt x="1495209" y="0"/>
                  </a:moveTo>
                  <a:lnTo>
                    <a:pt x="1472552" y="0"/>
                  </a:lnTo>
                  <a:lnTo>
                    <a:pt x="1472552" y="7556"/>
                  </a:lnTo>
                  <a:lnTo>
                    <a:pt x="1495209" y="7556"/>
                  </a:lnTo>
                  <a:lnTo>
                    <a:pt x="1495209" y="0"/>
                  </a:lnTo>
                  <a:close/>
                </a:path>
                <a:path w="2078989" h="7620">
                  <a:moveTo>
                    <a:pt x="1523530" y="0"/>
                  </a:moveTo>
                  <a:lnTo>
                    <a:pt x="1500873" y="0"/>
                  </a:lnTo>
                  <a:lnTo>
                    <a:pt x="1500873" y="7556"/>
                  </a:lnTo>
                  <a:lnTo>
                    <a:pt x="1523530" y="7556"/>
                  </a:lnTo>
                  <a:lnTo>
                    <a:pt x="1523530" y="0"/>
                  </a:lnTo>
                  <a:close/>
                </a:path>
                <a:path w="2078989" h="7620">
                  <a:moveTo>
                    <a:pt x="1551851" y="0"/>
                  </a:moveTo>
                  <a:lnTo>
                    <a:pt x="1529194" y="0"/>
                  </a:lnTo>
                  <a:lnTo>
                    <a:pt x="1529194" y="7556"/>
                  </a:lnTo>
                  <a:lnTo>
                    <a:pt x="1551851" y="7556"/>
                  </a:lnTo>
                  <a:lnTo>
                    <a:pt x="1551851" y="0"/>
                  </a:lnTo>
                  <a:close/>
                </a:path>
                <a:path w="2078989" h="7620">
                  <a:moveTo>
                    <a:pt x="1580172" y="0"/>
                  </a:moveTo>
                  <a:lnTo>
                    <a:pt x="1557515" y="0"/>
                  </a:lnTo>
                  <a:lnTo>
                    <a:pt x="1557515" y="7556"/>
                  </a:lnTo>
                  <a:lnTo>
                    <a:pt x="1580172" y="7556"/>
                  </a:lnTo>
                  <a:lnTo>
                    <a:pt x="1580172" y="0"/>
                  </a:lnTo>
                  <a:close/>
                </a:path>
                <a:path w="2078989" h="7620">
                  <a:moveTo>
                    <a:pt x="1608480" y="0"/>
                  </a:moveTo>
                  <a:lnTo>
                    <a:pt x="1585823" y="0"/>
                  </a:lnTo>
                  <a:lnTo>
                    <a:pt x="1585823" y="7556"/>
                  </a:lnTo>
                  <a:lnTo>
                    <a:pt x="1608480" y="7556"/>
                  </a:lnTo>
                  <a:lnTo>
                    <a:pt x="1608480" y="0"/>
                  </a:lnTo>
                  <a:close/>
                </a:path>
                <a:path w="2078989" h="7620">
                  <a:moveTo>
                    <a:pt x="1636801" y="0"/>
                  </a:moveTo>
                  <a:lnTo>
                    <a:pt x="1614144" y="0"/>
                  </a:lnTo>
                  <a:lnTo>
                    <a:pt x="1614144" y="7556"/>
                  </a:lnTo>
                  <a:lnTo>
                    <a:pt x="1636801" y="7556"/>
                  </a:lnTo>
                  <a:lnTo>
                    <a:pt x="1636801" y="0"/>
                  </a:lnTo>
                  <a:close/>
                </a:path>
                <a:path w="2078989" h="7620">
                  <a:moveTo>
                    <a:pt x="1665122" y="0"/>
                  </a:moveTo>
                  <a:lnTo>
                    <a:pt x="1642465" y="0"/>
                  </a:lnTo>
                  <a:lnTo>
                    <a:pt x="1642465" y="7556"/>
                  </a:lnTo>
                  <a:lnTo>
                    <a:pt x="1665122" y="7556"/>
                  </a:lnTo>
                  <a:lnTo>
                    <a:pt x="1665122" y="0"/>
                  </a:lnTo>
                  <a:close/>
                </a:path>
                <a:path w="2078989" h="7620">
                  <a:moveTo>
                    <a:pt x="1693443" y="0"/>
                  </a:moveTo>
                  <a:lnTo>
                    <a:pt x="1670786" y="0"/>
                  </a:lnTo>
                  <a:lnTo>
                    <a:pt x="1670786" y="7556"/>
                  </a:lnTo>
                  <a:lnTo>
                    <a:pt x="1693443" y="7556"/>
                  </a:lnTo>
                  <a:lnTo>
                    <a:pt x="1693443" y="0"/>
                  </a:lnTo>
                  <a:close/>
                </a:path>
                <a:path w="2078989" h="7620">
                  <a:moveTo>
                    <a:pt x="1806714" y="0"/>
                  </a:moveTo>
                  <a:lnTo>
                    <a:pt x="1784057" y="0"/>
                  </a:lnTo>
                  <a:lnTo>
                    <a:pt x="1784057" y="7556"/>
                  </a:lnTo>
                  <a:lnTo>
                    <a:pt x="1806714" y="7556"/>
                  </a:lnTo>
                  <a:lnTo>
                    <a:pt x="1806714" y="0"/>
                  </a:lnTo>
                  <a:close/>
                </a:path>
                <a:path w="2078989" h="7620">
                  <a:moveTo>
                    <a:pt x="1835035" y="0"/>
                  </a:moveTo>
                  <a:lnTo>
                    <a:pt x="1812366" y="0"/>
                  </a:lnTo>
                  <a:lnTo>
                    <a:pt x="1812366" y="7556"/>
                  </a:lnTo>
                  <a:lnTo>
                    <a:pt x="1835035" y="7556"/>
                  </a:lnTo>
                  <a:lnTo>
                    <a:pt x="1835035" y="0"/>
                  </a:lnTo>
                  <a:close/>
                </a:path>
                <a:path w="2078989" h="7620">
                  <a:moveTo>
                    <a:pt x="1863344" y="0"/>
                  </a:moveTo>
                  <a:lnTo>
                    <a:pt x="1840687" y="0"/>
                  </a:lnTo>
                  <a:lnTo>
                    <a:pt x="1840687" y="7556"/>
                  </a:lnTo>
                  <a:lnTo>
                    <a:pt x="1863344" y="7556"/>
                  </a:lnTo>
                  <a:lnTo>
                    <a:pt x="1863344" y="0"/>
                  </a:lnTo>
                  <a:close/>
                </a:path>
                <a:path w="2078989" h="7620">
                  <a:moveTo>
                    <a:pt x="1891677" y="0"/>
                  </a:moveTo>
                  <a:lnTo>
                    <a:pt x="1869020" y="0"/>
                  </a:lnTo>
                  <a:lnTo>
                    <a:pt x="1869020" y="7556"/>
                  </a:lnTo>
                  <a:lnTo>
                    <a:pt x="1891677" y="7556"/>
                  </a:lnTo>
                  <a:lnTo>
                    <a:pt x="1891677" y="0"/>
                  </a:lnTo>
                  <a:close/>
                </a:path>
                <a:path w="2078989" h="7620">
                  <a:moveTo>
                    <a:pt x="1919986" y="0"/>
                  </a:moveTo>
                  <a:lnTo>
                    <a:pt x="1897329" y="0"/>
                  </a:lnTo>
                  <a:lnTo>
                    <a:pt x="1897329" y="7556"/>
                  </a:lnTo>
                  <a:lnTo>
                    <a:pt x="1919986" y="7556"/>
                  </a:lnTo>
                  <a:lnTo>
                    <a:pt x="1919986" y="0"/>
                  </a:lnTo>
                  <a:close/>
                </a:path>
                <a:path w="2078989" h="7620">
                  <a:moveTo>
                    <a:pt x="1948307" y="0"/>
                  </a:moveTo>
                  <a:lnTo>
                    <a:pt x="1925650" y="0"/>
                  </a:lnTo>
                  <a:lnTo>
                    <a:pt x="1925650" y="7556"/>
                  </a:lnTo>
                  <a:lnTo>
                    <a:pt x="1948307" y="7556"/>
                  </a:lnTo>
                  <a:lnTo>
                    <a:pt x="1948307" y="0"/>
                  </a:lnTo>
                  <a:close/>
                </a:path>
                <a:path w="2078989" h="7620">
                  <a:moveTo>
                    <a:pt x="1976628" y="0"/>
                  </a:moveTo>
                  <a:lnTo>
                    <a:pt x="1953971" y="0"/>
                  </a:lnTo>
                  <a:lnTo>
                    <a:pt x="1953971" y="7556"/>
                  </a:lnTo>
                  <a:lnTo>
                    <a:pt x="1976628" y="7556"/>
                  </a:lnTo>
                  <a:lnTo>
                    <a:pt x="1976628" y="0"/>
                  </a:lnTo>
                  <a:close/>
                </a:path>
                <a:path w="2078989" h="7620">
                  <a:moveTo>
                    <a:pt x="2004949" y="0"/>
                  </a:moveTo>
                  <a:lnTo>
                    <a:pt x="1982292" y="0"/>
                  </a:lnTo>
                  <a:lnTo>
                    <a:pt x="1982292" y="7556"/>
                  </a:lnTo>
                  <a:lnTo>
                    <a:pt x="2004949" y="7556"/>
                  </a:lnTo>
                  <a:lnTo>
                    <a:pt x="2004949" y="0"/>
                  </a:lnTo>
                  <a:close/>
                </a:path>
                <a:path w="2078989" h="7620">
                  <a:moveTo>
                    <a:pt x="2033244" y="0"/>
                  </a:moveTo>
                  <a:lnTo>
                    <a:pt x="2010600" y="0"/>
                  </a:lnTo>
                  <a:lnTo>
                    <a:pt x="2010600" y="7556"/>
                  </a:lnTo>
                  <a:lnTo>
                    <a:pt x="2033244" y="7556"/>
                  </a:lnTo>
                  <a:lnTo>
                    <a:pt x="2033244" y="0"/>
                  </a:lnTo>
                  <a:close/>
                </a:path>
                <a:path w="2078989" h="7620">
                  <a:moveTo>
                    <a:pt x="2061578" y="0"/>
                  </a:moveTo>
                  <a:lnTo>
                    <a:pt x="2038921" y="0"/>
                  </a:lnTo>
                  <a:lnTo>
                    <a:pt x="2038921" y="7556"/>
                  </a:lnTo>
                  <a:lnTo>
                    <a:pt x="2061578" y="7556"/>
                  </a:lnTo>
                  <a:lnTo>
                    <a:pt x="2061578" y="0"/>
                  </a:lnTo>
                  <a:close/>
                </a:path>
                <a:path w="2078989" h="7620">
                  <a:moveTo>
                    <a:pt x="2078570" y="0"/>
                  </a:moveTo>
                  <a:lnTo>
                    <a:pt x="2067242" y="0"/>
                  </a:lnTo>
                  <a:lnTo>
                    <a:pt x="2067242" y="7556"/>
                  </a:lnTo>
                  <a:lnTo>
                    <a:pt x="2078570" y="7556"/>
                  </a:lnTo>
                  <a:lnTo>
                    <a:pt x="20785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489448" y="6393548"/>
              <a:ext cx="107950" cy="7620"/>
            </a:xfrm>
            <a:custGeom>
              <a:avLst/>
              <a:gdLst/>
              <a:ahLst/>
              <a:cxnLst/>
              <a:rect l="l" t="t" r="r" b="b"/>
              <a:pathLst>
                <a:path w="107950" h="7620">
                  <a:moveTo>
                    <a:pt x="22656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22656" y="7556"/>
                  </a:lnTo>
                  <a:lnTo>
                    <a:pt x="22656" y="0"/>
                  </a:lnTo>
                  <a:close/>
                </a:path>
                <a:path w="107950" h="7620">
                  <a:moveTo>
                    <a:pt x="50977" y="0"/>
                  </a:moveTo>
                  <a:lnTo>
                    <a:pt x="28321" y="0"/>
                  </a:lnTo>
                  <a:lnTo>
                    <a:pt x="28321" y="7556"/>
                  </a:lnTo>
                  <a:lnTo>
                    <a:pt x="50977" y="7556"/>
                  </a:lnTo>
                  <a:lnTo>
                    <a:pt x="50977" y="0"/>
                  </a:lnTo>
                  <a:close/>
                </a:path>
                <a:path w="107950" h="7620">
                  <a:moveTo>
                    <a:pt x="79298" y="0"/>
                  </a:moveTo>
                  <a:lnTo>
                    <a:pt x="56642" y="0"/>
                  </a:lnTo>
                  <a:lnTo>
                    <a:pt x="56642" y="7556"/>
                  </a:lnTo>
                  <a:lnTo>
                    <a:pt x="79298" y="7556"/>
                  </a:lnTo>
                  <a:lnTo>
                    <a:pt x="79298" y="0"/>
                  </a:lnTo>
                  <a:close/>
                </a:path>
                <a:path w="107950" h="7620">
                  <a:moveTo>
                    <a:pt x="107619" y="0"/>
                  </a:moveTo>
                  <a:lnTo>
                    <a:pt x="84963" y="0"/>
                  </a:lnTo>
                  <a:lnTo>
                    <a:pt x="84963" y="7556"/>
                  </a:lnTo>
                  <a:lnTo>
                    <a:pt x="107619" y="7556"/>
                  </a:lnTo>
                  <a:lnTo>
                    <a:pt x="10761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3110712" y="6548348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3450539" y="6548348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3790353" y="6548348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4130166" y="6548348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69980" y="6548348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75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4809807" y="6548348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5149634" y="6548348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89448" y="6548348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475" y="0"/>
                  </a:lnTo>
                </a:path>
              </a:pathLst>
            </a:custGeom>
            <a:grpFill/>
            <a:ln w="7543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10712" y="6696557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3450539" y="6696557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790353" y="6696557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130166" y="6696557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98314" y="6693725"/>
              <a:ext cx="306070" cy="5715"/>
            </a:xfrm>
            <a:custGeom>
              <a:avLst/>
              <a:gdLst/>
              <a:ahLst/>
              <a:cxnLst/>
              <a:rect l="l" t="t" r="r" b="b"/>
              <a:pathLst>
                <a:path w="306070" h="5715">
                  <a:moveTo>
                    <a:pt x="22656" y="0"/>
                  </a:moveTo>
                  <a:lnTo>
                    <a:pt x="0" y="0"/>
                  </a:lnTo>
                  <a:lnTo>
                    <a:pt x="0" y="5664"/>
                  </a:lnTo>
                  <a:lnTo>
                    <a:pt x="22656" y="5664"/>
                  </a:lnTo>
                  <a:lnTo>
                    <a:pt x="22656" y="0"/>
                  </a:lnTo>
                  <a:close/>
                </a:path>
                <a:path w="306070" h="5715">
                  <a:moveTo>
                    <a:pt x="50977" y="0"/>
                  </a:moveTo>
                  <a:lnTo>
                    <a:pt x="28321" y="0"/>
                  </a:lnTo>
                  <a:lnTo>
                    <a:pt x="28321" y="5664"/>
                  </a:lnTo>
                  <a:lnTo>
                    <a:pt x="50977" y="5664"/>
                  </a:lnTo>
                  <a:lnTo>
                    <a:pt x="50977" y="0"/>
                  </a:lnTo>
                  <a:close/>
                </a:path>
                <a:path w="306070" h="5715">
                  <a:moveTo>
                    <a:pt x="79286" y="0"/>
                  </a:moveTo>
                  <a:lnTo>
                    <a:pt x="56629" y="0"/>
                  </a:lnTo>
                  <a:lnTo>
                    <a:pt x="56629" y="5664"/>
                  </a:lnTo>
                  <a:lnTo>
                    <a:pt x="79286" y="5664"/>
                  </a:lnTo>
                  <a:lnTo>
                    <a:pt x="79286" y="0"/>
                  </a:lnTo>
                  <a:close/>
                </a:path>
                <a:path w="306070" h="5715">
                  <a:moveTo>
                    <a:pt x="107607" y="0"/>
                  </a:moveTo>
                  <a:lnTo>
                    <a:pt x="84950" y="0"/>
                  </a:lnTo>
                  <a:lnTo>
                    <a:pt x="84950" y="5664"/>
                  </a:lnTo>
                  <a:lnTo>
                    <a:pt x="107607" y="5664"/>
                  </a:lnTo>
                  <a:lnTo>
                    <a:pt x="107607" y="0"/>
                  </a:lnTo>
                  <a:close/>
                </a:path>
                <a:path w="306070" h="5715">
                  <a:moveTo>
                    <a:pt x="135928" y="0"/>
                  </a:moveTo>
                  <a:lnTo>
                    <a:pt x="113271" y="0"/>
                  </a:lnTo>
                  <a:lnTo>
                    <a:pt x="113271" y="5664"/>
                  </a:lnTo>
                  <a:lnTo>
                    <a:pt x="135928" y="5664"/>
                  </a:lnTo>
                  <a:lnTo>
                    <a:pt x="135928" y="0"/>
                  </a:lnTo>
                  <a:close/>
                </a:path>
                <a:path w="306070" h="5715">
                  <a:moveTo>
                    <a:pt x="164249" y="0"/>
                  </a:moveTo>
                  <a:lnTo>
                    <a:pt x="141592" y="0"/>
                  </a:lnTo>
                  <a:lnTo>
                    <a:pt x="141592" y="5664"/>
                  </a:lnTo>
                  <a:lnTo>
                    <a:pt x="164249" y="5664"/>
                  </a:lnTo>
                  <a:lnTo>
                    <a:pt x="164249" y="0"/>
                  </a:lnTo>
                  <a:close/>
                </a:path>
                <a:path w="306070" h="5715">
                  <a:moveTo>
                    <a:pt x="192557" y="0"/>
                  </a:moveTo>
                  <a:lnTo>
                    <a:pt x="169900" y="0"/>
                  </a:lnTo>
                  <a:lnTo>
                    <a:pt x="169900" y="5664"/>
                  </a:lnTo>
                  <a:lnTo>
                    <a:pt x="192557" y="5664"/>
                  </a:lnTo>
                  <a:lnTo>
                    <a:pt x="192557" y="0"/>
                  </a:lnTo>
                  <a:close/>
                </a:path>
                <a:path w="306070" h="5715">
                  <a:moveTo>
                    <a:pt x="220878" y="0"/>
                  </a:moveTo>
                  <a:lnTo>
                    <a:pt x="198221" y="0"/>
                  </a:lnTo>
                  <a:lnTo>
                    <a:pt x="198221" y="5664"/>
                  </a:lnTo>
                  <a:lnTo>
                    <a:pt x="220878" y="5664"/>
                  </a:lnTo>
                  <a:lnTo>
                    <a:pt x="220878" y="0"/>
                  </a:lnTo>
                  <a:close/>
                </a:path>
                <a:path w="306070" h="5715">
                  <a:moveTo>
                    <a:pt x="249199" y="0"/>
                  </a:moveTo>
                  <a:lnTo>
                    <a:pt x="226542" y="0"/>
                  </a:lnTo>
                  <a:lnTo>
                    <a:pt x="226542" y="5664"/>
                  </a:lnTo>
                  <a:lnTo>
                    <a:pt x="249199" y="5664"/>
                  </a:lnTo>
                  <a:lnTo>
                    <a:pt x="249199" y="0"/>
                  </a:lnTo>
                  <a:close/>
                </a:path>
                <a:path w="306070" h="5715">
                  <a:moveTo>
                    <a:pt x="277520" y="0"/>
                  </a:moveTo>
                  <a:lnTo>
                    <a:pt x="254863" y="0"/>
                  </a:lnTo>
                  <a:lnTo>
                    <a:pt x="254863" y="5664"/>
                  </a:lnTo>
                  <a:lnTo>
                    <a:pt x="277520" y="5664"/>
                  </a:lnTo>
                  <a:lnTo>
                    <a:pt x="277520" y="0"/>
                  </a:lnTo>
                  <a:close/>
                </a:path>
                <a:path w="306070" h="5715">
                  <a:moveTo>
                    <a:pt x="305841" y="0"/>
                  </a:moveTo>
                  <a:lnTo>
                    <a:pt x="283184" y="0"/>
                  </a:lnTo>
                  <a:lnTo>
                    <a:pt x="283184" y="5664"/>
                  </a:lnTo>
                  <a:lnTo>
                    <a:pt x="305841" y="5664"/>
                  </a:lnTo>
                  <a:lnTo>
                    <a:pt x="30584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09807" y="6696557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49634" y="6696557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5489448" y="6696557"/>
              <a:ext cx="362585" cy="0"/>
            </a:xfrm>
            <a:custGeom>
              <a:avLst/>
              <a:gdLst/>
              <a:ahLst/>
              <a:cxnLst/>
              <a:rect l="l" t="t" r="r" b="b"/>
              <a:pathLst>
                <a:path w="362585">
                  <a:moveTo>
                    <a:pt x="0" y="0"/>
                  </a:moveTo>
                  <a:lnTo>
                    <a:pt x="362483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14484" y="6847592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3454311" y="6847592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3794125" y="6847592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4133951" y="6847592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73765" y="6847592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70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13579" y="6847592"/>
              <a:ext cx="1050290" cy="0"/>
            </a:xfrm>
            <a:custGeom>
              <a:avLst/>
              <a:gdLst/>
              <a:ahLst/>
              <a:cxnLst/>
              <a:rect l="l" t="t" r="r" b="b"/>
              <a:pathLst>
                <a:path w="1050289">
                  <a:moveTo>
                    <a:pt x="0" y="0"/>
                  </a:moveTo>
                  <a:lnTo>
                    <a:pt x="332270" y="0"/>
                  </a:lnTo>
                </a:path>
                <a:path w="1050289">
                  <a:moveTo>
                    <a:pt x="339826" y="0"/>
                  </a:moveTo>
                  <a:lnTo>
                    <a:pt x="672096" y="0"/>
                  </a:lnTo>
                </a:path>
                <a:path w="1050289">
                  <a:moveTo>
                    <a:pt x="679653" y="0"/>
                  </a:moveTo>
                  <a:lnTo>
                    <a:pt x="1049667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14484" y="6998614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3454311" y="6998614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3794125" y="6998614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4133951" y="6998614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257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4558716" y="6995782"/>
              <a:ext cx="247650" cy="5715"/>
            </a:xfrm>
            <a:custGeom>
              <a:avLst/>
              <a:gdLst/>
              <a:ahLst/>
              <a:cxnLst/>
              <a:rect l="l" t="t" r="r" b="b"/>
              <a:pathLst>
                <a:path w="247650" h="5715">
                  <a:moveTo>
                    <a:pt x="20764" y="0"/>
                  </a:moveTo>
                  <a:lnTo>
                    <a:pt x="0" y="0"/>
                  </a:lnTo>
                  <a:lnTo>
                    <a:pt x="0" y="5664"/>
                  </a:lnTo>
                  <a:lnTo>
                    <a:pt x="20764" y="5664"/>
                  </a:lnTo>
                  <a:lnTo>
                    <a:pt x="20764" y="0"/>
                  </a:lnTo>
                  <a:close/>
                </a:path>
                <a:path w="247650" h="5715">
                  <a:moveTo>
                    <a:pt x="49085" y="0"/>
                  </a:moveTo>
                  <a:lnTo>
                    <a:pt x="28321" y="0"/>
                  </a:lnTo>
                  <a:lnTo>
                    <a:pt x="28321" y="5664"/>
                  </a:lnTo>
                  <a:lnTo>
                    <a:pt x="49085" y="5664"/>
                  </a:lnTo>
                  <a:lnTo>
                    <a:pt x="49085" y="0"/>
                  </a:lnTo>
                  <a:close/>
                </a:path>
                <a:path w="247650" h="5715">
                  <a:moveTo>
                    <a:pt x="77406" y="0"/>
                  </a:moveTo>
                  <a:lnTo>
                    <a:pt x="56654" y="0"/>
                  </a:lnTo>
                  <a:lnTo>
                    <a:pt x="56654" y="5664"/>
                  </a:lnTo>
                  <a:lnTo>
                    <a:pt x="77406" y="5664"/>
                  </a:lnTo>
                  <a:lnTo>
                    <a:pt x="77406" y="0"/>
                  </a:lnTo>
                  <a:close/>
                </a:path>
                <a:path w="247650" h="5715">
                  <a:moveTo>
                    <a:pt x="105727" y="0"/>
                  </a:moveTo>
                  <a:lnTo>
                    <a:pt x="84963" y="0"/>
                  </a:lnTo>
                  <a:lnTo>
                    <a:pt x="84963" y="5664"/>
                  </a:lnTo>
                  <a:lnTo>
                    <a:pt x="105727" y="5664"/>
                  </a:lnTo>
                  <a:lnTo>
                    <a:pt x="105727" y="0"/>
                  </a:lnTo>
                  <a:close/>
                </a:path>
                <a:path w="247650" h="5715">
                  <a:moveTo>
                    <a:pt x="134048" y="0"/>
                  </a:moveTo>
                  <a:lnTo>
                    <a:pt x="113284" y="0"/>
                  </a:lnTo>
                  <a:lnTo>
                    <a:pt x="113284" y="5664"/>
                  </a:lnTo>
                  <a:lnTo>
                    <a:pt x="134048" y="5664"/>
                  </a:lnTo>
                  <a:lnTo>
                    <a:pt x="134048" y="0"/>
                  </a:lnTo>
                  <a:close/>
                </a:path>
                <a:path w="247650" h="5715">
                  <a:moveTo>
                    <a:pt x="162356" y="0"/>
                  </a:moveTo>
                  <a:lnTo>
                    <a:pt x="141592" y="0"/>
                  </a:lnTo>
                  <a:lnTo>
                    <a:pt x="141592" y="5664"/>
                  </a:lnTo>
                  <a:lnTo>
                    <a:pt x="162356" y="5664"/>
                  </a:lnTo>
                  <a:lnTo>
                    <a:pt x="162356" y="0"/>
                  </a:lnTo>
                  <a:close/>
                </a:path>
                <a:path w="247650" h="5715">
                  <a:moveTo>
                    <a:pt x="190690" y="0"/>
                  </a:moveTo>
                  <a:lnTo>
                    <a:pt x="169926" y="0"/>
                  </a:lnTo>
                  <a:lnTo>
                    <a:pt x="169926" y="5664"/>
                  </a:lnTo>
                  <a:lnTo>
                    <a:pt x="190690" y="5664"/>
                  </a:lnTo>
                  <a:lnTo>
                    <a:pt x="190690" y="0"/>
                  </a:lnTo>
                  <a:close/>
                </a:path>
                <a:path w="247650" h="5715">
                  <a:moveTo>
                    <a:pt x="218998" y="0"/>
                  </a:moveTo>
                  <a:lnTo>
                    <a:pt x="198234" y="0"/>
                  </a:lnTo>
                  <a:lnTo>
                    <a:pt x="198234" y="5664"/>
                  </a:lnTo>
                  <a:lnTo>
                    <a:pt x="218998" y="5664"/>
                  </a:lnTo>
                  <a:lnTo>
                    <a:pt x="218998" y="0"/>
                  </a:lnTo>
                  <a:close/>
                </a:path>
                <a:path w="247650" h="5715">
                  <a:moveTo>
                    <a:pt x="247319" y="0"/>
                  </a:moveTo>
                  <a:lnTo>
                    <a:pt x="226555" y="0"/>
                  </a:lnTo>
                  <a:lnTo>
                    <a:pt x="226555" y="5664"/>
                  </a:lnTo>
                  <a:lnTo>
                    <a:pt x="247319" y="5664"/>
                  </a:lnTo>
                  <a:lnTo>
                    <a:pt x="24731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4813579" y="6998614"/>
              <a:ext cx="1055370" cy="0"/>
            </a:xfrm>
            <a:custGeom>
              <a:avLst/>
              <a:gdLst/>
              <a:ahLst/>
              <a:cxnLst/>
              <a:rect l="l" t="t" r="r" b="b"/>
              <a:pathLst>
                <a:path w="1055370">
                  <a:moveTo>
                    <a:pt x="0" y="0"/>
                  </a:moveTo>
                  <a:lnTo>
                    <a:pt x="332270" y="0"/>
                  </a:lnTo>
                </a:path>
                <a:path w="1055370">
                  <a:moveTo>
                    <a:pt x="339826" y="0"/>
                  </a:moveTo>
                  <a:lnTo>
                    <a:pt x="672096" y="0"/>
                  </a:lnTo>
                </a:path>
                <a:path w="1055370">
                  <a:moveTo>
                    <a:pt x="679653" y="0"/>
                  </a:moveTo>
                  <a:lnTo>
                    <a:pt x="1055344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3110712" y="714964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3450539" y="714964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3790353" y="714964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4130166" y="714964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4583265" y="7146836"/>
              <a:ext cx="220979" cy="5715"/>
            </a:xfrm>
            <a:custGeom>
              <a:avLst/>
              <a:gdLst/>
              <a:ahLst/>
              <a:cxnLst/>
              <a:rect l="l" t="t" r="r" b="b"/>
              <a:pathLst>
                <a:path w="220979" h="5715">
                  <a:moveTo>
                    <a:pt x="22656" y="0"/>
                  </a:moveTo>
                  <a:lnTo>
                    <a:pt x="0" y="0"/>
                  </a:lnTo>
                  <a:lnTo>
                    <a:pt x="0" y="5638"/>
                  </a:lnTo>
                  <a:lnTo>
                    <a:pt x="22656" y="5638"/>
                  </a:lnTo>
                  <a:lnTo>
                    <a:pt x="22656" y="0"/>
                  </a:lnTo>
                  <a:close/>
                </a:path>
                <a:path w="220979" h="5715">
                  <a:moveTo>
                    <a:pt x="50977" y="0"/>
                  </a:moveTo>
                  <a:lnTo>
                    <a:pt x="28321" y="0"/>
                  </a:lnTo>
                  <a:lnTo>
                    <a:pt x="28321" y="5638"/>
                  </a:lnTo>
                  <a:lnTo>
                    <a:pt x="50977" y="5638"/>
                  </a:lnTo>
                  <a:lnTo>
                    <a:pt x="50977" y="0"/>
                  </a:lnTo>
                  <a:close/>
                </a:path>
                <a:path w="220979" h="5715">
                  <a:moveTo>
                    <a:pt x="79298" y="0"/>
                  </a:moveTo>
                  <a:lnTo>
                    <a:pt x="56642" y="0"/>
                  </a:lnTo>
                  <a:lnTo>
                    <a:pt x="56642" y="5638"/>
                  </a:lnTo>
                  <a:lnTo>
                    <a:pt x="79298" y="5638"/>
                  </a:lnTo>
                  <a:lnTo>
                    <a:pt x="79298" y="0"/>
                  </a:lnTo>
                  <a:close/>
                </a:path>
                <a:path w="220979" h="5715">
                  <a:moveTo>
                    <a:pt x="107607" y="0"/>
                  </a:moveTo>
                  <a:lnTo>
                    <a:pt x="84950" y="0"/>
                  </a:lnTo>
                  <a:lnTo>
                    <a:pt x="84950" y="5638"/>
                  </a:lnTo>
                  <a:lnTo>
                    <a:pt x="107607" y="5638"/>
                  </a:lnTo>
                  <a:lnTo>
                    <a:pt x="107607" y="0"/>
                  </a:lnTo>
                  <a:close/>
                </a:path>
                <a:path w="220979" h="5715">
                  <a:moveTo>
                    <a:pt x="135928" y="0"/>
                  </a:moveTo>
                  <a:lnTo>
                    <a:pt x="113271" y="0"/>
                  </a:lnTo>
                  <a:lnTo>
                    <a:pt x="113271" y="5638"/>
                  </a:lnTo>
                  <a:lnTo>
                    <a:pt x="135928" y="5638"/>
                  </a:lnTo>
                  <a:lnTo>
                    <a:pt x="135928" y="0"/>
                  </a:lnTo>
                  <a:close/>
                </a:path>
                <a:path w="220979" h="5715">
                  <a:moveTo>
                    <a:pt x="164249" y="0"/>
                  </a:moveTo>
                  <a:lnTo>
                    <a:pt x="141592" y="0"/>
                  </a:lnTo>
                  <a:lnTo>
                    <a:pt x="141592" y="5638"/>
                  </a:lnTo>
                  <a:lnTo>
                    <a:pt x="164249" y="5638"/>
                  </a:lnTo>
                  <a:lnTo>
                    <a:pt x="164249" y="0"/>
                  </a:lnTo>
                  <a:close/>
                </a:path>
                <a:path w="220979" h="5715">
                  <a:moveTo>
                    <a:pt x="192570" y="0"/>
                  </a:moveTo>
                  <a:lnTo>
                    <a:pt x="169913" y="0"/>
                  </a:lnTo>
                  <a:lnTo>
                    <a:pt x="169913" y="5638"/>
                  </a:lnTo>
                  <a:lnTo>
                    <a:pt x="192570" y="5638"/>
                  </a:lnTo>
                  <a:lnTo>
                    <a:pt x="192570" y="0"/>
                  </a:lnTo>
                  <a:close/>
                </a:path>
                <a:path w="220979" h="5715">
                  <a:moveTo>
                    <a:pt x="220891" y="0"/>
                  </a:moveTo>
                  <a:lnTo>
                    <a:pt x="198234" y="0"/>
                  </a:lnTo>
                  <a:lnTo>
                    <a:pt x="198234" y="5638"/>
                  </a:lnTo>
                  <a:lnTo>
                    <a:pt x="220891" y="5638"/>
                  </a:lnTo>
                  <a:lnTo>
                    <a:pt x="2208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4809807" y="714964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5149634" y="714964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5489448" y="7149649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475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3110712" y="7300671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3450539" y="7300671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3790353" y="7300671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4130166" y="7300671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4469980" y="7300671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75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4809807" y="7300671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5149634" y="7300671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5489448" y="7300671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475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3110712" y="74536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450539" y="74536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3790353" y="74536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30166" y="74536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4469980" y="74536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75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809807" y="74536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5149634" y="74536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5489448" y="7453604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475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20148" y="7593292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3459962" y="7593292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75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3799789" y="7593292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4139615" y="7593292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70">
                  <a:moveTo>
                    <a:pt x="0" y="0"/>
                  </a:moveTo>
                  <a:lnTo>
                    <a:pt x="334162" y="0"/>
                  </a:lnTo>
                </a:path>
                <a:path w="674370">
                  <a:moveTo>
                    <a:pt x="339813" y="0"/>
                  </a:moveTo>
                  <a:lnTo>
                    <a:pt x="673976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4819256" y="7593292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59082" y="7593292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5498896" y="7593292"/>
              <a:ext cx="377825" cy="0"/>
            </a:xfrm>
            <a:custGeom>
              <a:avLst/>
              <a:gdLst/>
              <a:ahLst/>
              <a:cxnLst/>
              <a:rect l="l" t="t" r="r" b="b"/>
              <a:pathLst>
                <a:path w="377825">
                  <a:moveTo>
                    <a:pt x="0" y="0"/>
                  </a:moveTo>
                  <a:lnTo>
                    <a:pt x="377571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3110712" y="775376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3450539" y="775376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90353" y="775376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4130166" y="775376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4469980" y="775376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75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4809807" y="775376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5149634" y="7753769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5489448" y="7753769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475" y="0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3110712" y="79048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3450539" y="79048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3790353" y="79048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49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4130166" y="79048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4469980" y="79048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75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4809807" y="79048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149634" y="7904804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162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5489448" y="7904804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475" y="0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5405437" y="7539495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591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05437" y="7171360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578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5405437" y="6435090"/>
              <a:ext cx="0" cy="728980"/>
            </a:xfrm>
            <a:custGeom>
              <a:avLst/>
              <a:gdLst/>
              <a:ahLst/>
              <a:cxnLst/>
              <a:rect l="l" t="t" r="r" b="b"/>
              <a:pathLst>
                <a:path h="728979">
                  <a:moveTo>
                    <a:pt x="0" y="368134"/>
                  </a:moveTo>
                  <a:lnTo>
                    <a:pt x="0" y="728713"/>
                  </a:lnTo>
                </a:path>
                <a:path h="728979">
                  <a:moveTo>
                    <a:pt x="0" y="0"/>
                  </a:moveTo>
                  <a:lnTo>
                    <a:pt x="0" y="360565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5405437" y="6066929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591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5405437" y="5698795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591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05437" y="5330660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591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5405437" y="4877562"/>
              <a:ext cx="0" cy="445770"/>
            </a:xfrm>
            <a:custGeom>
              <a:avLst/>
              <a:gdLst/>
              <a:ahLst/>
              <a:cxnLst/>
              <a:rect l="l" t="t" r="r" b="b"/>
              <a:pathLst>
                <a:path h="445770">
                  <a:moveTo>
                    <a:pt x="0" y="0"/>
                  </a:moveTo>
                  <a:lnTo>
                    <a:pt x="0" y="445541"/>
                  </a:lnTo>
                </a:path>
              </a:pathLst>
            </a:custGeom>
            <a:grpFill/>
            <a:ln w="5664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5098656" y="5702579"/>
              <a:ext cx="7620" cy="2201545"/>
            </a:xfrm>
            <a:custGeom>
              <a:avLst/>
              <a:gdLst/>
              <a:ahLst/>
              <a:cxnLst/>
              <a:rect l="l" t="t" r="r" b="b"/>
              <a:pathLst>
                <a:path w="7620" h="2201545">
                  <a:moveTo>
                    <a:pt x="7556" y="2180513"/>
                  </a:moveTo>
                  <a:lnTo>
                    <a:pt x="0" y="2180513"/>
                  </a:lnTo>
                  <a:lnTo>
                    <a:pt x="0" y="2201278"/>
                  </a:lnTo>
                  <a:lnTo>
                    <a:pt x="7556" y="2201278"/>
                  </a:lnTo>
                  <a:lnTo>
                    <a:pt x="7556" y="2180513"/>
                  </a:lnTo>
                  <a:close/>
                </a:path>
                <a:path w="7620" h="2201545">
                  <a:moveTo>
                    <a:pt x="7556" y="2152205"/>
                  </a:moveTo>
                  <a:lnTo>
                    <a:pt x="0" y="2152205"/>
                  </a:lnTo>
                  <a:lnTo>
                    <a:pt x="0" y="2172970"/>
                  </a:lnTo>
                  <a:lnTo>
                    <a:pt x="7556" y="2172970"/>
                  </a:lnTo>
                  <a:lnTo>
                    <a:pt x="7556" y="2152205"/>
                  </a:lnTo>
                  <a:close/>
                </a:path>
                <a:path w="7620" h="2201545">
                  <a:moveTo>
                    <a:pt x="7556" y="2123871"/>
                  </a:moveTo>
                  <a:lnTo>
                    <a:pt x="0" y="2123871"/>
                  </a:lnTo>
                  <a:lnTo>
                    <a:pt x="0" y="2144636"/>
                  </a:lnTo>
                  <a:lnTo>
                    <a:pt x="7556" y="2144636"/>
                  </a:lnTo>
                  <a:lnTo>
                    <a:pt x="7556" y="2123871"/>
                  </a:lnTo>
                  <a:close/>
                </a:path>
                <a:path w="7620" h="2201545">
                  <a:moveTo>
                    <a:pt x="7556" y="2095563"/>
                  </a:moveTo>
                  <a:lnTo>
                    <a:pt x="0" y="2095563"/>
                  </a:lnTo>
                  <a:lnTo>
                    <a:pt x="0" y="2116315"/>
                  </a:lnTo>
                  <a:lnTo>
                    <a:pt x="7556" y="2116315"/>
                  </a:lnTo>
                  <a:lnTo>
                    <a:pt x="7556" y="2095563"/>
                  </a:lnTo>
                  <a:close/>
                </a:path>
                <a:path w="7620" h="2201545">
                  <a:moveTo>
                    <a:pt x="7556" y="2067242"/>
                  </a:moveTo>
                  <a:lnTo>
                    <a:pt x="0" y="2067242"/>
                  </a:lnTo>
                  <a:lnTo>
                    <a:pt x="0" y="2088007"/>
                  </a:lnTo>
                  <a:lnTo>
                    <a:pt x="7556" y="2088007"/>
                  </a:lnTo>
                  <a:lnTo>
                    <a:pt x="7556" y="2067242"/>
                  </a:lnTo>
                  <a:close/>
                </a:path>
                <a:path w="7620" h="2201545">
                  <a:moveTo>
                    <a:pt x="7556" y="2038921"/>
                  </a:moveTo>
                  <a:lnTo>
                    <a:pt x="0" y="2038921"/>
                  </a:lnTo>
                  <a:lnTo>
                    <a:pt x="0" y="2059686"/>
                  </a:lnTo>
                  <a:lnTo>
                    <a:pt x="7556" y="2059686"/>
                  </a:lnTo>
                  <a:lnTo>
                    <a:pt x="7556" y="2038921"/>
                  </a:lnTo>
                  <a:close/>
                </a:path>
                <a:path w="7620" h="2201545">
                  <a:moveTo>
                    <a:pt x="7556" y="2010600"/>
                  </a:moveTo>
                  <a:lnTo>
                    <a:pt x="0" y="2010600"/>
                  </a:lnTo>
                  <a:lnTo>
                    <a:pt x="0" y="2031365"/>
                  </a:lnTo>
                  <a:lnTo>
                    <a:pt x="7556" y="2031365"/>
                  </a:lnTo>
                  <a:lnTo>
                    <a:pt x="7556" y="2010600"/>
                  </a:lnTo>
                  <a:close/>
                </a:path>
                <a:path w="7620" h="2201545">
                  <a:moveTo>
                    <a:pt x="7556" y="1982279"/>
                  </a:moveTo>
                  <a:lnTo>
                    <a:pt x="0" y="1982279"/>
                  </a:lnTo>
                  <a:lnTo>
                    <a:pt x="0" y="2003044"/>
                  </a:lnTo>
                  <a:lnTo>
                    <a:pt x="7556" y="2003044"/>
                  </a:lnTo>
                  <a:lnTo>
                    <a:pt x="7556" y="1982279"/>
                  </a:lnTo>
                  <a:close/>
                </a:path>
                <a:path w="7620" h="2201545">
                  <a:moveTo>
                    <a:pt x="7556" y="1953971"/>
                  </a:moveTo>
                  <a:lnTo>
                    <a:pt x="0" y="1953971"/>
                  </a:lnTo>
                  <a:lnTo>
                    <a:pt x="0" y="1974735"/>
                  </a:lnTo>
                  <a:lnTo>
                    <a:pt x="7556" y="1974735"/>
                  </a:lnTo>
                  <a:lnTo>
                    <a:pt x="7556" y="1953971"/>
                  </a:lnTo>
                  <a:close/>
                </a:path>
                <a:path w="7620" h="2201545">
                  <a:moveTo>
                    <a:pt x="7556" y="1925650"/>
                  </a:moveTo>
                  <a:lnTo>
                    <a:pt x="0" y="1925650"/>
                  </a:lnTo>
                  <a:lnTo>
                    <a:pt x="0" y="1946414"/>
                  </a:lnTo>
                  <a:lnTo>
                    <a:pt x="7556" y="1946414"/>
                  </a:lnTo>
                  <a:lnTo>
                    <a:pt x="7556" y="1925650"/>
                  </a:lnTo>
                  <a:close/>
                </a:path>
                <a:path w="7620" h="2201545">
                  <a:moveTo>
                    <a:pt x="7556" y="1897341"/>
                  </a:moveTo>
                  <a:lnTo>
                    <a:pt x="0" y="1897341"/>
                  </a:lnTo>
                  <a:lnTo>
                    <a:pt x="0" y="1918093"/>
                  </a:lnTo>
                  <a:lnTo>
                    <a:pt x="7556" y="1918093"/>
                  </a:lnTo>
                  <a:lnTo>
                    <a:pt x="7556" y="1897341"/>
                  </a:lnTo>
                  <a:close/>
                </a:path>
                <a:path w="7620" h="2201545">
                  <a:moveTo>
                    <a:pt x="7556" y="1869008"/>
                  </a:moveTo>
                  <a:lnTo>
                    <a:pt x="0" y="1869008"/>
                  </a:lnTo>
                  <a:lnTo>
                    <a:pt x="0" y="1889772"/>
                  </a:lnTo>
                  <a:lnTo>
                    <a:pt x="7556" y="1889772"/>
                  </a:lnTo>
                  <a:lnTo>
                    <a:pt x="7556" y="1869008"/>
                  </a:lnTo>
                  <a:close/>
                </a:path>
                <a:path w="7620" h="2201545">
                  <a:moveTo>
                    <a:pt x="7556" y="1840699"/>
                  </a:moveTo>
                  <a:lnTo>
                    <a:pt x="0" y="1840699"/>
                  </a:lnTo>
                  <a:lnTo>
                    <a:pt x="0" y="1861451"/>
                  </a:lnTo>
                  <a:lnTo>
                    <a:pt x="7556" y="1861451"/>
                  </a:lnTo>
                  <a:lnTo>
                    <a:pt x="7556" y="1840699"/>
                  </a:lnTo>
                  <a:close/>
                </a:path>
                <a:path w="7620" h="2201545">
                  <a:moveTo>
                    <a:pt x="7556" y="1812378"/>
                  </a:moveTo>
                  <a:lnTo>
                    <a:pt x="0" y="1812378"/>
                  </a:lnTo>
                  <a:lnTo>
                    <a:pt x="0" y="1833143"/>
                  </a:lnTo>
                  <a:lnTo>
                    <a:pt x="7556" y="1833143"/>
                  </a:lnTo>
                  <a:lnTo>
                    <a:pt x="7556" y="1812378"/>
                  </a:lnTo>
                  <a:close/>
                </a:path>
                <a:path w="7620" h="2201545">
                  <a:moveTo>
                    <a:pt x="7556" y="1784057"/>
                  </a:moveTo>
                  <a:lnTo>
                    <a:pt x="0" y="1784057"/>
                  </a:lnTo>
                  <a:lnTo>
                    <a:pt x="0" y="1804822"/>
                  </a:lnTo>
                  <a:lnTo>
                    <a:pt x="7556" y="1804822"/>
                  </a:lnTo>
                  <a:lnTo>
                    <a:pt x="7556" y="1784057"/>
                  </a:lnTo>
                  <a:close/>
                </a:path>
                <a:path w="7620" h="2201545">
                  <a:moveTo>
                    <a:pt x="7556" y="1755736"/>
                  </a:moveTo>
                  <a:lnTo>
                    <a:pt x="0" y="1755736"/>
                  </a:lnTo>
                  <a:lnTo>
                    <a:pt x="0" y="1776501"/>
                  </a:lnTo>
                  <a:lnTo>
                    <a:pt x="7556" y="1776501"/>
                  </a:lnTo>
                  <a:lnTo>
                    <a:pt x="7556" y="1755736"/>
                  </a:lnTo>
                  <a:close/>
                </a:path>
                <a:path w="7620" h="2201545">
                  <a:moveTo>
                    <a:pt x="7556" y="1727415"/>
                  </a:moveTo>
                  <a:lnTo>
                    <a:pt x="0" y="1727415"/>
                  </a:lnTo>
                  <a:lnTo>
                    <a:pt x="0" y="1748180"/>
                  </a:lnTo>
                  <a:lnTo>
                    <a:pt x="7556" y="1748180"/>
                  </a:lnTo>
                  <a:lnTo>
                    <a:pt x="7556" y="1727415"/>
                  </a:lnTo>
                  <a:close/>
                </a:path>
                <a:path w="7620" h="2201545">
                  <a:moveTo>
                    <a:pt x="7556" y="1699107"/>
                  </a:moveTo>
                  <a:lnTo>
                    <a:pt x="0" y="1699107"/>
                  </a:lnTo>
                  <a:lnTo>
                    <a:pt x="0" y="1719872"/>
                  </a:lnTo>
                  <a:lnTo>
                    <a:pt x="7556" y="1719872"/>
                  </a:lnTo>
                  <a:lnTo>
                    <a:pt x="7556" y="1699107"/>
                  </a:lnTo>
                  <a:close/>
                </a:path>
                <a:path w="7620" h="2201545">
                  <a:moveTo>
                    <a:pt x="7556" y="1670799"/>
                  </a:moveTo>
                  <a:lnTo>
                    <a:pt x="0" y="1670799"/>
                  </a:lnTo>
                  <a:lnTo>
                    <a:pt x="0" y="1691551"/>
                  </a:lnTo>
                  <a:lnTo>
                    <a:pt x="7556" y="1691551"/>
                  </a:lnTo>
                  <a:lnTo>
                    <a:pt x="7556" y="1670799"/>
                  </a:lnTo>
                  <a:close/>
                </a:path>
                <a:path w="7620" h="2201545">
                  <a:moveTo>
                    <a:pt x="7556" y="1642478"/>
                  </a:moveTo>
                  <a:lnTo>
                    <a:pt x="0" y="1642478"/>
                  </a:lnTo>
                  <a:lnTo>
                    <a:pt x="0" y="1663242"/>
                  </a:lnTo>
                  <a:lnTo>
                    <a:pt x="7556" y="1663242"/>
                  </a:lnTo>
                  <a:lnTo>
                    <a:pt x="7556" y="1642478"/>
                  </a:lnTo>
                  <a:close/>
                </a:path>
                <a:path w="7620" h="2201545">
                  <a:moveTo>
                    <a:pt x="7556" y="1614144"/>
                  </a:moveTo>
                  <a:lnTo>
                    <a:pt x="0" y="1614144"/>
                  </a:lnTo>
                  <a:lnTo>
                    <a:pt x="0" y="1634909"/>
                  </a:lnTo>
                  <a:lnTo>
                    <a:pt x="7556" y="1634909"/>
                  </a:lnTo>
                  <a:lnTo>
                    <a:pt x="7556" y="1614144"/>
                  </a:lnTo>
                  <a:close/>
                </a:path>
                <a:path w="7620" h="2201545">
                  <a:moveTo>
                    <a:pt x="7556" y="1585849"/>
                  </a:moveTo>
                  <a:lnTo>
                    <a:pt x="0" y="1585849"/>
                  </a:lnTo>
                  <a:lnTo>
                    <a:pt x="0" y="1606600"/>
                  </a:lnTo>
                  <a:lnTo>
                    <a:pt x="7556" y="1606600"/>
                  </a:lnTo>
                  <a:lnTo>
                    <a:pt x="7556" y="1585849"/>
                  </a:lnTo>
                  <a:close/>
                </a:path>
                <a:path w="7620" h="2201545">
                  <a:moveTo>
                    <a:pt x="7556" y="1557515"/>
                  </a:moveTo>
                  <a:lnTo>
                    <a:pt x="0" y="1557515"/>
                  </a:lnTo>
                  <a:lnTo>
                    <a:pt x="0" y="1578279"/>
                  </a:lnTo>
                  <a:lnTo>
                    <a:pt x="7556" y="1578279"/>
                  </a:lnTo>
                  <a:lnTo>
                    <a:pt x="7556" y="1557515"/>
                  </a:lnTo>
                  <a:close/>
                </a:path>
                <a:path w="7620" h="2201545">
                  <a:moveTo>
                    <a:pt x="7556" y="1529194"/>
                  </a:moveTo>
                  <a:lnTo>
                    <a:pt x="0" y="1529194"/>
                  </a:lnTo>
                  <a:lnTo>
                    <a:pt x="0" y="1549946"/>
                  </a:lnTo>
                  <a:lnTo>
                    <a:pt x="7556" y="1549946"/>
                  </a:lnTo>
                  <a:lnTo>
                    <a:pt x="7556" y="1529194"/>
                  </a:lnTo>
                  <a:close/>
                </a:path>
                <a:path w="7620" h="2201545">
                  <a:moveTo>
                    <a:pt x="7556" y="1500886"/>
                  </a:moveTo>
                  <a:lnTo>
                    <a:pt x="0" y="1500886"/>
                  </a:lnTo>
                  <a:lnTo>
                    <a:pt x="0" y="1521637"/>
                  </a:lnTo>
                  <a:lnTo>
                    <a:pt x="7556" y="1521637"/>
                  </a:lnTo>
                  <a:lnTo>
                    <a:pt x="7556" y="1500886"/>
                  </a:lnTo>
                  <a:close/>
                </a:path>
                <a:path w="7620" h="2201545">
                  <a:moveTo>
                    <a:pt x="7556" y="1472552"/>
                  </a:moveTo>
                  <a:lnTo>
                    <a:pt x="0" y="1472552"/>
                  </a:lnTo>
                  <a:lnTo>
                    <a:pt x="0" y="1493316"/>
                  </a:lnTo>
                  <a:lnTo>
                    <a:pt x="7556" y="1493316"/>
                  </a:lnTo>
                  <a:lnTo>
                    <a:pt x="7556" y="1472552"/>
                  </a:lnTo>
                  <a:close/>
                </a:path>
                <a:path w="7620" h="2201545">
                  <a:moveTo>
                    <a:pt x="7556" y="1444256"/>
                  </a:moveTo>
                  <a:lnTo>
                    <a:pt x="0" y="1444256"/>
                  </a:lnTo>
                  <a:lnTo>
                    <a:pt x="0" y="1465008"/>
                  </a:lnTo>
                  <a:lnTo>
                    <a:pt x="7556" y="1465008"/>
                  </a:lnTo>
                  <a:lnTo>
                    <a:pt x="7556" y="1444256"/>
                  </a:lnTo>
                  <a:close/>
                </a:path>
                <a:path w="7620" h="2201545">
                  <a:moveTo>
                    <a:pt x="7556" y="1415923"/>
                  </a:moveTo>
                  <a:lnTo>
                    <a:pt x="0" y="1415923"/>
                  </a:lnTo>
                  <a:lnTo>
                    <a:pt x="0" y="1436674"/>
                  </a:lnTo>
                  <a:lnTo>
                    <a:pt x="7556" y="1436674"/>
                  </a:lnTo>
                  <a:lnTo>
                    <a:pt x="7556" y="1415923"/>
                  </a:lnTo>
                  <a:close/>
                </a:path>
                <a:path w="7620" h="2201545">
                  <a:moveTo>
                    <a:pt x="7556" y="1387602"/>
                  </a:moveTo>
                  <a:lnTo>
                    <a:pt x="0" y="1387602"/>
                  </a:lnTo>
                  <a:lnTo>
                    <a:pt x="0" y="1408366"/>
                  </a:lnTo>
                  <a:lnTo>
                    <a:pt x="7556" y="1408366"/>
                  </a:lnTo>
                  <a:lnTo>
                    <a:pt x="7556" y="1387602"/>
                  </a:lnTo>
                  <a:close/>
                </a:path>
                <a:path w="7620" h="2201545">
                  <a:moveTo>
                    <a:pt x="7556" y="1359293"/>
                  </a:moveTo>
                  <a:lnTo>
                    <a:pt x="0" y="1359293"/>
                  </a:lnTo>
                  <a:lnTo>
                    <a:pt x="0" y="1380045"/>
                  </a:lnTo>
                  <a:lnTo>
                    <a:pt x="7556" y="1380045"/>
                  </a:lnTo>
                  <a:lnTo>
                    <a:pt x="7556" y="1359293"/>
                  </a:lnTo>
                  <a:close/>
                </a:path>
                <a:path w="7620" h="2201545">
                  <a:moveTo>
                    <a:pt x="7556" y="1330972"/>
                  </a:moveTo>
                  <a:lnTo>
                    <a:pt x="0" y="1330972"/>
                  </a:lnTo>
                  <a:lnTo>
                    <a:pt x="0" y="1351737"/>
                  </a:lnTo>
                  <a:lnTo>
                    <a:pt x="7556" y="1351737"/>
                  </a:lnTo>
                  <a:lnTo>
                    <a:pt x="7556" y="1330972"/>
                  </a:lnTo>
                  <a:close/>
                </a:path>
                <a:path w="7620" h="2201545">
                  <a:moveTo>
                    <a:pt x="7556" y="1302639"/>
                  </a:moveTo>
                  <a:lnTo>
                    <a:pt x="0" y="1302639"/>
                  </a:lnTo>
                  <a:lnTo>
                    <a:pt x="0" y="1323403"/>
                  </a:lnTo>
                  <a:lnTo>
                    <a:pt x="7556" y="1323403"/>
                  </a:lnTo>
                  <a:lnTo>
                    <a:pt x="7556" y="1302639"/>
                  </a:lnTo>
                  <a:close/>
                </a:path>
                <a:path w="7620" h="2201545">
                  <a:moveTo>
                    <a:pt x="7556" y="1274343"/>
                  </a:moveTo>
                  <a:lnTo>
                    <a:pt x="0" y="1274343"/>
                  </a:lnTo>
                  <a:lnTo>
                    <a:pt x="0" y="1295082"/>
                  </a:lnTo>
                  <a:lnTo>
                    <a:pt x="7556" y="1295082"/>
                  </a:lnTo>
                  <a:lnTo>
                    <a:pt x="7556" y="1274343"/>
                  </a:lnTo>
                  <a:close/>
                </a:path>
                <a:path w="7620" h="2201545">
                  <a:moveTo>
                    <a:pt x="7556" y="1246009"/>
                  </a:moveTo>
                  <a:lnTo>
                    <a:pt x="0" y="1246009"/>
                  </a:lnTo>
                  <a:lnTo>
                    <a:pt x="0" y="1266774"/>
                  </a:lnTo>
                  <a:lnTo>
                    <a:pt x="7556" y="1266774"/>
                  </a:lnTo>
                  <a:lnTo>
                    <a:pt x="7556" y="1246009"/>
                  </a:lnTo>
                  <a:close/>
                </a:path>
                <a:path w="7620" h="2201545">
                  <a:moveTo>
                    <a:pt x="7556" y="1217701"/>
                  </a:moveTo>
                  <a:lnTo>
                    <a:pt x="0" y="1217701"/>
                  </a:lnTo>
                  <a:lnTo>
                    <a:pt x="0" y="1238453"/>
                  </a:lnTo>
                  <a:lnTo>
                    <a:pt x="7556" y="1238453"/>
                  </a:lnTo>
                  <a:lnTo>
                    <a:pt x="7556" y="1217701"/>
                  </a:lnTo>
                  <a:close/>
                </a:path>
                <a:path w="7620" h="2201545">
                  <a:moveTo>
                    <a:pt x="7556" y="1189367"/>
                  </a:moveTo>
                  <a:lnTo>
                    <a:pt x="0" y="1189367"/>
                  </a:lnTo>
                  <a:lnTo>
                    <a:pt x="0" y="1210132"/>
                  </a:lnTo>
                  <a:lnTo>
                    <a:pt x="7556" y="1210132"/>
                  </a:lnTo>
                  <a:lnTo>
                    <a:pt x="7556" y="1189367"/>
                  </a:lnTo>
                  <a:close/>
                </a:path>
                <a:path w="7620" h="2201545">
                  <a:moveTo>
                    <a:pt x="7556" y="1161046"/>
                  </a:moveTo>
                  <a:lnTo>
                    <a:pt x="0" y="1161046"/>
                  </a:lnTo>
                  <a:lnTo>
                    <a:pt x="0" y="1181811"/>
                  </a:lnTo>
                  <a:lnTo>
                    <a:pt x="7556" y="1181811"/>
                  </a:lnTo>
                  <a:lnTo>
                    <a:pt x="7556" y="1161046"/>
                  </a:lnTo>
                  <a:close/>
                </a:path>
                <a:path w="7620" h="2201545">
                  <a:moveTo>
                    <a:pt x="7556" y="1132738"/>
                  </a:moveTo>
                  <a:lnTo>
                    <a:pt x="0" y="1132738"/>
                  </a:lnTo>
                  <a:lnTo>
                    <a:pt x="0" y="1153502"/>
                  </a:lnTo>
                  <a:lnTo>
                    <a:pt x="7556" y="1153502"/>
                  </a:lnTo>
                  <a:lnTo>
                    <a:pt x="7556" y="1132738"/>
                  </a:lnTo>
                  <a:close/>
                </a:path>
                <a:path w="7620" h="2201545">
                  <a:moveTo>
                    <a:pt x="7556" y="1104417"/>
                  </a:moveTo>
                  <a:lnTo>
                    <a:pt x="0" y="1104417"/>
                  </a:lnTo>
                  <a:lnTo>
                    <a:pt x="0" y="1125181"/>
                  </a:lnTo>
                  <a:lnTo>
                    <a:pt x="7556" y="1125181"/>
                  </a:lnTo>
                  <a:lnTo>
                    <a:pt x="7556" y="1104417"/>
                  </a:lnTo>
                  <a:close/>
                </a:path>
                <a:path w="7620" h="2201545">
                  <a:moveTo>
                    <a:pt x="7556" y="1076109"/>
                  </a:moveTo>
                  <a:lnTo>
                    <a:pt x="0" y="1076109"/>
                  </a:lnTo>
                  <a:lnTo>
                    <a:pt x="0" y="1096860"/>
                  </a:lnTo>
                  <a:lnTo>
                    <a:pt x="7556" y="1096860"/>
                  </a:lnTo>
                  <a:lnTo>
                    <a:pt x="7556" y="1076109"/>
                  </a:lnTo>
                  <a:close/>
                </a:path>
                <a:path w="7620" h="2201545">
                  <a:moveTo>
                    <a:pt x="7556" y="1047775"/>
                  </a:moveTo>
                  <a:lnTo>
                    <a:pt x="0" y="1047775"/>
                  </a:lnTo>
                  <a:lnTo>
                    <a:pt x="0" y="1068539"/>
                  </a:lnTo>
                  <a:lnTo>
                    <a:pt x="7556" y="1068539"/>
                  </a:lnTo>
                  <a:lnTo>
                    <a:pt x="7556" y="1047775"/>
                  </a:lnTo>
                  <a:close/>
                </a:path>
                <a:path w="7620" h="2201545">
                  <a:moveTo>
                    <a:pt x="7556" y="1019467"/>
                  </a:moveTo>
                  <a:lnTo>
                    <a:pt x="0" y="1019467"/>
                  </a:lnTo>
                  <a:lnTo>
                    <a:pt x="0" y="1040218"/>
                  </a:lnTo>
                  <a:lnTo>
                    <a:pt x="7556" y="1040218"/>
                  </a:lnTo>
                  <a:lnTo>
                    <a:pt x="7556" y="1019467"/>
                  </a:lnTo>
                  <a:close/>
                </a:path>
                <a:path w="7620" h="2201545">
                  <a:moveTo>
                    <a:pt x="7556" y="991146"/>
                  </a:moveTo>
                  <a:lnTo>
                    <a:pt x="0" y="991146"/>
                  </a:lnTo>
                  <a:lnTo>
                    <a:pt x="0" y="1011910"/>
                  </a:lnTo>
                  <a:lnTo>
                    <a:pt x="7556" y="1011910"/>
                  </a:lnTo>
                  <a:lnTo>
                    <a:pt x="7556" y="991146"/>
                  </a:lnTo>
                  <a:close/>
                </a:path>
                <a:path w="7620" h="2201545">
                  <a:moveTo>
                    <a:pt x="7556" y="962825"/>
                  </a:moveTo>
                  <a:lnTo>
                    <a:pt x="0" y="962825"/>
                  </a:lnTo>
                  <a:lnTo>
                    <a:pt x="0" y="983589"/>
                  </a:lnTo>
                  <a:lnTo>
                    <a:pt x="7556" y="983589"/>
                  </a:lnTo>
                  <a:lnTo>
                    <a:pt x="7556" y="962825"/>
                  </a:lnTo>
                  <a:close/>
                </a:path>
                <a:path w="7620" h="2201545">
                  <a:moveTo>
                    <a:pt x="7556" y="934516"/>
                  </a:moveTo>
                  <a:lnTo>
                    <a:pt x="0" y="934516"/>
                  </a:lnTo>
                  <a:lnTo>
                    <a:pt x="0" y="955268"/>
                  </a:lnTo>
                  <a:lnTo>
                    <a:pt x="7556" y="955268"/>
                  </a:lnTo>
                  <a:lnTo>
                    <a:pt x="7556" y="934516"/>
                  </a:lnTo>
                  <a:close/>
                </a:path>
                <a:path w="7620" h="2201545">
                  <a:moveTo>
                    <a:pt x="7556" y="906183"/>
                  </a:moveTo>
                  <a:lnTo>
                    <a:pt x="0" y="906183"/>
                  </a:lnTo>
                  <a:lnTo>
                    <a:pt x="0" y="926947"/>
                  </a:lnTo>
                  <a:lnTo>
                    <a:pt x="7556" y="926947"/>
                  </a:lnTo>
                  <a:lnTo>
                    <a:pt x="7556" y="906183"/>
                  </a:lnTo>
                  <a:close/>
                </a:path>
                <a:path w="7620" h="2201545">
                  <a:moveTo>
                    <a:pt x="7556" y="877874"/>
                  </a:moveTo>
                  <a:lnTo>
                    <a:pt x="0" y="877874"/>
                  </a:lnTo>
                  <a:lnTo>
                    <a:pt x="0" y="898639"/>
                  </a:lnTo>
                  <a:lnTo>
                    <a:pt x="7556" y="898639"/>
                  </a:lnTo>
                  <a:lnTo>
                    <a:pt x="7556" y="877874"/>
                  </a:lnTo>
                  <a:close/>
                </a:path>
                <a:path w="7620" h="2201545">
                  <a:moveTo>
                    <a:pt x="7556" y="849553"/>
                  </a:moveTo>
                  <a:lnTo>
                    <a:pt x="0" y="849553"/>
                  </a:lnTo>
                  <a:lnTo>
                    <a:pt x="0" y="870305"/>
                  </a:lnTo>
                  <a:lnTo>
                    <a:pt x="7556" y="870305"/>
                  </a:lnTo>
                  <a:lnTo>
                    <a:pt x="7556" y="849553"/>
                  </a:lnTo>
                  <a:close/>
                </a:path>
                <a:path w="7620" h="2201545">
                  <a:moveTo>
                    <a:pt x="7556" y="821232"/>
                  </a:moveTo>
                  <a:lnTo>
                    <a:pt x="0" y="821232"/>
                  </a:lnTo>
                  <a:lnTo>
                    <a:pt x="0" y="841997"/>
                  </a:lnTo>
                  <a:lnTo>
                    <a:pt x="7556" y="841997"/>
                  </a:lnTo>
                  <a:lnTo>
                    <a:pt x="7556" y="821232"/>
                  </a:lnTo>
                  <a:close/>
                </a:path>
                <a:path w="7620" h="2201545">
                  <a:moveTo>
                    <a:pt x="7556" y="792924"/>
                  </a:moveTo>
                  <a:lnTo>
                    <a:pt x="0" y="792924"/>
                  </a:lnTo>
                  <a:lnTo>
                    <a:pt x="0" y="813676"/>
                  </a:lnTo>
                  <a:lnTo>
                    <a:pt x="7556" y="813676"/>
                  </a:lnTo>
                  <a:lnTo>
                    <a:pt x="7556" y="792924"/>
                  </a:lnTo>
                  <a:close/>
                </a:path>
                <a:path w="7620" h="2201545">
                  <a:moveTo>
                    <a:pt x="7556" y="764603"/>
                  </a:moveTo>
                  <a:lnTo>
                    <a:pt x="0" y="764603"/>
                  </a:lnTo>
                  <a:lnTo>
                    <a:pt x="0" y="785368"/>
                  </a:lnTo>
                  <a:lnTo>
                    <a:pt x="7556" y="785368"/>
                  </a:lnTo>
                  <a:lnTo>
                    <a:pt x="7556" y="764603"/>
                  </a:lnTo>
                  <a:close/>
                </a:path>
                <a:path w="7620" h="2201545">
                  <a:moveTo>
                    <a:pt x="7556" y="736282"/>
                  </a:moveTo>
                  <a:lnTo>
                    <a:pt x="0" y="736282"/>
                  </a:lnTo>
                  <a:lnTo>
                    <a:pt x="0" y="757047"/>
                  </a:lnTo>
                  <a:lnTo>
                    <a:pt x="7556" y="757047"/>
                  </a:lnTo>
                  <a:lnTo>
                    <a:pt x="7556" y="736282"/>
                  </a:lnTo>
                  <a:close/>
                </a:path>
                <a:path w="7620" h="2201545">
                  <a:moveTo>
                    <a:pt x="7556" y="707974"/>
                  </a:moveTo>
                  <a:lnTo>
                    <a:pt x="0" y="707974"/>
                  </a:lnTo>
                  <a:lnTo>
                    <a:pt x="0" y="728713"/>
                  </a:lnTo>
                  <a:lnTo>
                    <a:pt x="7556" y="728713"/>
                  </a:lnTo>
                  <a:lnTo>
                    <a:pt x="7556" y="707974"/>
                  </a:lnTo>
                  <a:close/>
                </a:path>
                <a:path w="7620" h="2201545">
                  <a:moveTo>
                    <a:pt x="7556" y="679640"/>
                  </a:moveTo>
                  <a:lnTo>
                    <a:pt x="0" y="679640"/>
                  </a:lnTo>
                  <a:lnTo>
                    <a:pt x="0" y="700405"/>
                  </a:lnTo>
                  <a:lnTo>
                    <a:pt x="7556" y="700405"/>
                  </a:lnTo>
                  <a:lnTo>
                    <a:pt x="7556" y="679640"/>
                  </a:lnTo>
                  <a:close/>
                </a:path>
                <a:path w="7620" h="2201545">
                  <a:moveTo>
                    <a:pt x="7556" y="651332"/>
                  </a:moveTo>
                  <a:lnTo>
                    <a:pt x="0" y="651332"/>
                  </a:lnTo>
                  <a:lnTo>
                    <a:pt x="0" y="672084"/>
                  </a:lnTo>
                  <a:lnTo>
                    <a:pt x="7556" y="672084"/>
                  </a:lnTo>
                  <a:lnTo>
                    <a:pt x="7556" y="651332"/>
                  </a:lnTo>
                  <a:close/>
                </a:path>
                <a:path w="7620" h="2201545">
                  <a:moveTo>
                    <a:pt x="7556" y="622998"/>
                  </a:moveTo>
                  <a:lnTo>
                    <a:pt x="0" y="622998"/>
                  </a:lnTo>
                  <a:lnTo>
                    <a:pt x="0" y="643763"/>
                  </a:lnTo>
                  <a:lnTo>
                    <a:pt x="7556" y="643763"/>
                  </a:lnTo>
                  <a:lnTo>
                    <a:pt x="7556" y="622998"/>
                  </a:lnTo>
                  <a:close/>
                </a:path>
                <a:path w="7620" h="2201545">
                  <a:moveTo>
                    <a:pt x="7556" y="594677"/>
                  </a:moveTo>
                  <a:lnTo>
                    <a:pt x="0" y="594677"/>
                  </a:lnTo>
                  <a:lnTo>
                    <a:pt x="0" y="615442"/>
                  </a:lnTo>
                  <a:lnTo>
                    <a:pt x="7556" y="615442"/>
                  </a:lnTo>
                  <a:lnTo>
                    <a:pt x="7556" y="594677"/>
                  </a:lnTo>
                  <a:close/>
                </a:path>
                <a:path w="7620" h="2201545">
                  <a:moveTo>
                    <a:pt x="7556" y="566381"/>
                  </a:moveTo>
                  <a:lnTo>
                    <a:pt x="0" y="566381"/>
                  </a:lnTo>
                  <a:lnTo>
                    <a:pt x="0" y="587133"/>
                  </a:lnTo>
                  <a:lnTo>
                    <a:pt x="7556" y="587133"/>
                  </a:lnTo>
                  <a:lnTo>
                    <a:pt x="7556" y="566381"/>
                  </a:lnTo>
                  <a:close/>
                </a:path>
                <a:path w="7620" h="2201545">
                  <a:moveTo>
                    <a:pt x="7556" y="538048"/>
                  </a:moveTo>
                  <a:lnTo>
                    <a:pt x="0" y="538048"/>
                  </a:lnTo>
                  <a:lnTo>
                    <a:pt x="0" y="558812"/>
                  </a:lnTo>
                  <a:lnTo>
                    <a:pt x="7556" y="558812"/>
                  </a:lnTo>
                  <a:lnTo>
                    <a:pt x="7556" y="538048"/>
                  </a:lnTo>
                  <a:close/>
                </a:path>
                <a:path w="7620" h="2201545">
                  <a:moveTo>
                    <a:pt x="7556" y="509752"/>
                  </a:moveTo>
                  <a:lnTo>
                    <a:pt x="0" y="509752"/>
                  </a:lnTo>
                  <a:lnTo>
                    <a:pt x="0" y="530491"/>
                  </a:lnTo>
                  <a:lnTo>
                    <a:pt x="7556" y="530491"/>
                  </a:lnTo>
                  <a:lnTo>
                    <a:pt x="7556" y="509752"/>
                  </a:lnTo>
                  <a:close/>
                </a:path>
                <a:path w="7620" h="2201545">
                  <a:moveTo>
                    <a:pt x="7556" y="481406"/>
                  </a:moveTo>
                  <a:lnTo>
                    <a:pt x="0" y="481406"/>
                  </a:lnTo>
                  <a:lnTo>
                    <a:pt x="0" y="502170"/>
                  </a:lnTo>
                  <a:lnTo>
                    <a:pt x="7556" y="502170"/>
                  </a:lnTo>
                  <a:lnTo>
                    <a:pt x="7556" y="481406"/>
                  </a:lnTo>
                  <a:close/>
                </a:path>
                <a:path w="7620" h="2201545">
                  <a:moveTo>
                    <a:pt x="7556" y="453097"/>
                  </a:moveTo>
                  <a:lnTo>
                    <a:pt x="0" y="453097"/>
                  </a:lnTo>
                  <a:lnTo>
                    <a:pt x="0" y="473849"/>
                  </a:lnTo>
                  <a:lnTo>
                    <a:pt x="7556" y="473849"/>
                  </a:lnTo>
                  <a:lnTo>
                    <a:pt x="7556" y="453097"/>
                  </a:lnTo>
                  <a:close/>
                </a:path>
                <a:path w="7620" h="2201545">
                  <a:moveTo>
                    <a:pt x="7556" y="424789"/>
                  </a:moveTo>
                  <a:lnTo>
                    <a:pt x="0" y="424789"/>
                  </a:lnTo>
                  <a:lnTo>
                    <a:pt x="0" y="445541"/>
                  </a:lnTo>
                  <a:lnTo>
                    <a:pt x="7556" y="445541"/>
                  </a:lnTo>
                  <a:lnTo>
                    <a:pt x="7556" y="424789"/>
                  </a:lnTo>
                  <a:close/>
                </a:path>
                <a:path w="7620" h="2201545">
                  <a:moveTo>
                    <a:pt x="7556" y="396455"/>
                  </a:moveTo>
                  <a:lnTo>
                    <a:pt x="0" y="396455"/>
                  </a:lnTo>
                  <a:lnTo>
                    <a:pt x="0" y="417220"/>
                  </a:lnTo>
                  <a:lnTo>
                    <a:pt x="7556" y="417220"/>
                  </a:lnTo>
                  <a:lnTo>
                    <a:pt x="7556" y="396455"/>
                  </a:lnTo>
                  <a:close/>
                </a:path>
                <a:path w="7620" h="2201545">
                  <a:moveTo>
                    <a:pt x="7556" y="368134"/>
                  </a:moveTo>
                  <a:lnTo>
                    <a:pt x="0" y="368134"/>
                  </a:lnTo>
                  <a:lnTo>
                    <a:pt x="0" y="388899"/>
                  </a:lnTo>
                  <a:lnTo>
                    <a:pt x="7556" y="388899"/>
                  </a:lnTo>
                  <a:lnTo>
                    <a:pt x="7556" y="368134"/>
                  </a:lnTo>
                  <a:close/>
                </a:path>
                <a:path w="7620" h="2201545">
                  <a:moveTo>
                    <a:pt x="7556" y="141579"/>
                  </a:moveTo>
                  <a:lnTo>
                    <a:pt x="0" y="141579"/>
                  </a:lnTo>
                  <a:lnTo>
                    <a:pt x="0" y="162344"/>
                  </a:lnTo>
                  <a:lnTo>
                    <a:pt x="7556" y="162344"/>
                  </a:lnTo>
                  <a:lnTo>
                    <a:pt x="7556" y="141579"/>
                  </a:lnTo>
                  <a:close/>
                </a:path>
                <a:path w="7620" h="2201545">
                  <a:moveTo>
                    <a:pt x="7556" y="113271"/>
                  </a:moveTo>
                  <a:lnTo>
                    <a:pt x="0" y="113271"/>
                  </a:lnTo>
                  <a:lnTo>
                    <a:pt x="0" y="134035"/>
                  </a:lnTo>
                  <a:lnTo>
                    <a:pt x="7556" y="134035"/>
                  </a:lnTo>
                  <a:lnTo>
                    <a:pt x="7556" y="113271"/>
                  </a:lnTo>
                  <a:close/>
                </a:path>
                <a:path w="7620" h="2201545">
                  <a:moveTo>
                    <a:pt x="7556" y="84950"/>
                  </a:moveTo>
                  <a:lnTo>
                    <a:pt x="0" y="84950"/>
                  </a:lnTo>
                  <a:lnTo>
                    <a:pt x="0" y="105714"/>
                  </a:lnTo>
                  <a:lnTo>
                    <a:pt x="7556" y="105714"/>
                  </a:lnTo>
                  <a:lnTo>
                    <a:pt x="7556" y="84950"/>
                  </a:lnTo>
                  <a:close/>
                </a:path>
                <a:path w="7620" h="2201545">
                  <a:moveTo>
                    <a:pt x="7556" y="56642"/>
                  </a:moveTo>
                  <a:lnTo>
                    <a:pt x="0" y="56642"/>
                  </a:lnTo>
                  <a:lnTo>
                    <a:pt x="0" y="77406"/>
                  </a:lnTo>
                  <a:lnTo>
                    <a:pt x="7556" y="77406"/>
                  </a:lnTo>
                  <a:lnTo>
                    <a:pt x="7556" y="56642"/>
                  </a:lnTo>
                  <a:close/>
                </a:path>
                <a:path w="7620" h="2201545">
                  <a:moveTo>
                    <a:pt x="7556" y="28308"/>
                  </a:moveTo>
                  <a:lnTo>
                    <a:pt x="0" y="28308"/>
                  </a:lnTo>
                  <a:lnTo>
                    <a:pt x="0" y="49072"/>
                  </a:lnTo>
                  <a:lnTo>
                    <a:pt x="7556" y="49072"/>
                  </a:lnTo>
                  <a:lnTo>
                    <a:pt x="7556" y="28308"/>
                  </a:lnTo>
                  <a:close/>
                </a:path>
                <a:path w="7620" h="2201545">
                  <a:moveTo>
                    <a:pt x="7556" y="0"/>
                  </a:moveTo>
                  <a:lnTo>
                    <a:pt x="0" y="0"/>
                  </a:lnTo>
                  <a:lnTo>
                    <a:pt x="0" y="20764"/>
                  </a:lnTo>
                  <a:lnTo>
                    <a:pt x="7556" y="20764"/>
                  </a:lnTo>
                  <a:lnTo>
                    <a:pt x="75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5098656" y="4881346"/>
              <a:ext cx="7620" cy="1182370"/>
            </a:xfrm>
            <a:custGeom>
              <a:avLst/>
              <a:gdLst/>
              <a:ahLst/>
              <a:cxnLst/>
              <a:rect l="l" t="t" r="r" b="b"/>
              <a:pathLst>
                <a:path w="7620" h="1182370">
                  <a:moveTo>
                    <a:pt x="7556" y="1161046"/>
                  </a:moveTo>
                  <a:lnTo>
                    <a:pt x="0" y="1161046"/>
                  </a:lnTo>
                  <a:lnTo>
                    <a:pt x="0" y="1181811"/>
                  </a:lnTo>
                  <a:lnTo>
                    <a:pt x="7556" y="1181811"/>
                  </a:lnTo>
                  <a:lnTo>
                    <a:pt x="7556" y="1161046"/>
                  </a:lnTo>
                  <a:close/>
                </a:path>
                <a:path w="7620" h="1182370">
                  <a:moveTo>
                    <a:pt x="7556" y="1132738"/>
                  </a:moveTo>
                  <a:lnTo>
                    <a:pt x="0" y="1132738"/>
                  </a:lnTo>
                  <a:lnTo>
                    <a:pt x="0" y="1153502"/>
                  </a:lnTo>
                  <a:lnTo>
                    <a:pt x="7556" y="1153502"/>
                  </a:lnTo>
                  <a:lnTo>
                    <a:pt x="7556" y="1132738"/>
                  </a:lnTo>
                  <a:close/>
                </a:path>
                <a:path w="7620" h="1182370">
                  <a:moveTo>
                    <a:pt x="7556" y="1104430"/>
                  </a:moveTo>
                  <a:lnTo>
                    <a:pt x="0" y="1104430"/>
                  </a:lnTo>
                  <a:lnTo>
                    <a:pt x="0" y="1125181"/>
                  </a:lnTo>
                  <a:lnTo>
                    <a:pt x="7556" y="1125181"/>
                  </a:lnTo>
                  <a:lnTo>
                    <a:pt x="7556" y="1104430"/>
                  </a:lnTo>
                  <a:close/>
                </a:path>
                <a:path w="7620" h="1182370">
                  <a:moveTo>
                    <a:pt x="7556" y="1076096"/>
                  </a:moveTo>
                  <a:lnTo>
                    <a:pt x="0" y="1076096"/>
                  </a:lnTo>
                  <a:lnTo>
                    <a:pt x="0" y="1096848"/>
                  </a:lnTo>
                  <a:lnTo>
                    <a:pt x="7556" y="1096848"/>
                  </a:lnTo>
                  <a:lnTo>
                    <a:pt x="7556" y="1076096"/>
                  </a:lnTo>
                  <a:close/>
                </a:path>
                <a:path w="7620" h="1182370">
                  <a:moveTo>
                    <a:pt x="7556" y="1047775"/>
                  </a:moveTo>
                  <a:lnTo>
                    <a:pt x="0" y="1047775"/>
                  </a:lnTo>
                  <a:lnTo>
                    <a:pt x="0" y="1068539"/>
                  </a:lnTo>
                  <a:lnTo>
                    <a:pt x="7556" y="1068539"/>
                  </a:lnTo>
                  <a:lnTo>
                    <a:pt x="7556" y="1047775"/>
                  </a:lnTo>
                  <a:close/>
                </a:path>
                <a:path w="7620" h="1182370">
                  <a:moveTo>
                    <a:pt x="7556" y="1019479"/>
                  </a:moveTo>
                  <a:lnTo>
                    <a:pt x="0" y="1019479"/>
                  </a:lnTo>
                  <a:lnTo>
                    <a:pt x="0" y="1040218"/>
                  </a:lnTo>
                  <a:lnTo>
                    <a:pt x="7556" y="1040218"/>
                  </a:lnTo>
                  <a:lnTo>
                    <a:pt x="7556" y="1019479"/>
                  </a:lnTo>
                  <a:close/>
                </a:path>
                <a:path w="7620" h="1182370">
                  <a:moveTo>
                    <a:pt x="7556" y="991146"/>
                  </a:moveTo>
                  <a:lnTo>
                    <a:pt x="0" y="991146"/>
                  </a:lnTo>
                  <a:lnTo>
                    <a:pt x="0" y="1011910"/>
                  </a:lnTo>
                  <a:lnTo>
                    <a:pt x="7556" y="1011910"/>
                  </a:lnTo>
                  <a:lnTo>
                    <a:pt x="7556" y="991146"/>
                  </a:lnTo>
                  <a:close/>
                </a:path>
                <a:path w="7620" h="1182370">
                  <a:moveTo>
                    <a:pt x="7556" y="962812"/>
                  </a:moveTo>
                  <a:lnTo>
                    <a:pt x="0" y="962812"/>
                  </a:lnTo>
                  <a:lnTo>
                    <a:pt x="0" y="983576"/>
                  </a:lnTo>
                  <a:lnTo>
                    <a:pt x="7556" y="983576"/>
                  </a:lnTo>
                  <a:lnTo>
                    <a:pt x="7556" y="962812"/>
                  </a:lnTo>
                  <a:close/>
                </a:path>
                <a:path w="7620" h="1182370">
                  <a:moveTo>
                    <a:pt x="7556" y="792924"/>
                  </a:moveTo>
                  <a:lnTo>
                    <a:pt x="0" y="792924"/>
                  </a:lnTo>
                  <a:lnTo>
                    <a:pt x="0" y="813689"/>
                  </a:lnTo>
                  <a:lnTo>
                    <a:pt x="7556" y="813689"/>
                  </a:lnTo>
                  <a:lnTo>
                    <a:pt x="7556" y="792924"/>
                  </a:lnTo>
                  <a:close/>
                </a:path>
                <a:path w="7620" h="1182370">
                  <a:moveTo>
                    <a:pt x="7556" y="764603"/>
                  </a:moveTo>
                  <a:lnTo>
                    <a:pt x="0" y="764603"/>
                  </a:lnTo>
                  <a:lnTo>
                    <a:pt x="0" y="785355"/>
                  </a:lnTo>
                  <a:lnTo>
                    <a:pt x="7556" y="785355"/>
                  </a:lnTo>
                  <a:lnTo>
                    <a:pt x="7556" y="764603"/>
                  </a:lnTo>
                  <a:close/>
                </a:path>
                <a:path w="7620" h="1182370">
                  <a:moveTo>
                    <a:pt x="7556" y="736269"/>
                  </a:moveTo>
                  <a:lnTo>
                    <a:pt x="0" y="736269"/>
                  </a:lnTo>
                  <a:lnTo>
                    <a:pt x="0" y="757034"/>
                  </a:lnTo>
                  <a:lnTo>
                    <a:pt x="7556" y="757034"/>
                  </a:lnTo>
                  <a:lnTo>
                    <a:pt x="7556" y="736269"/>
                  </a:lnTo>
                  <a:close/>
                </a:path>
                <a:path w="7620" h="1182370">
                  <a:moveTo>
                    <a:pt x="7556" y="707961"/>
                  </a:moveTo>
                  <a:lnTo>
                    <a:pt x="0" y="707961"/>
                  </a:lnTo>
                  <a:lnTo>
                    <a:pt x="0" y="728713"/>
                  </a:lnTo>
                  <a:lnTo>
                    <a:pt x="7556" y="728713"/>
                  </a:lnTo>
                  <a:lnTo>
                    <a:pt x="7556" y="707961"/>
                  </a:lnTo>
                  <a:close/>
                </a:path>
                <a:path w="7620" h="1182370">
                  <a:moveTo>
                    <a:pt x="7556" y="679640"/>
                  </a:moveTo>
                  <a:lnTo>
                    <a:pt x="0" y="679640"/>
                  </a:lnTo>
                  <a:lnTo>
                    <a:pt x="0" y="700405"/>
                  </a:lnTo>
                  <a:lnTo>
                    <a:pt x="7556" y="700405"/>
                  </a:lnTo>
                  <a:lnTo>
                    <a:pt x="7556" y="679640"/>
                  </a:lnTo>
                  <a:close/>
                </a:path>
                <a:path w="7620" h="1182370">
                  <a:moveTo>
                    <a:pt x="7556" y="651319"/>
                  </a:moveTo>
                  <a:lnTo>
                    <a:pt x="0" y="651319"/>
                  </a:lnTo>
                  <a:lnTo>
                    <a:pt x="0" y="672084"/>
                  </a:lnTo>
                  <a:lnTo>
                    <a:pt x="7556" y="672084"/>
                  </a:lnTo>
                  <a:lnTo>
                    <a:pt x="7556" y="651319"/>
                  </a:lnTo>
                  <a:close/>
                </a:path>
                <a:path w="7620" h="1182370">
                  <a:moveTo>
                    <a:pt x="7556" y="622998"/>
                  </a:moveTo>
                  <a:lnTo>
                    <a:pt x="0" y="622998"/>
                  </a:lnTo>
                  <a:lnTo>
                    <a:pt x="0" y="643763"/>
                  </a:lnTo>
                  <a:lnTo>
                    <a:pt x="7556" y="643763"/>
                  </a:lnTo>
                  <a:lnTo>
                    <a:pt x="7556" y="622998"/>
                  </a:lnTo>
                  <a:close/>
                </a:path>
                <a:path w="7620" h="1182370">
                  <a:moveTo>
                    <a:pt x="7556" y="594677"/>
                  </a:moveTo>
                  <a:lnTo>
                    <a:pt x="0" y="594677"/>
                  </a:lnTo>
                  <a:lnTo>
                    <a:pt x="0" y="615442"/>
                  </a:lnTo>
                  <a:lnTo>
                    <a:pt x="7556" y="615442"/>
                  </a:lnTo>
                  <a:lnTo>
                    <a:pt x="7556" y="594677"/>
                  </a:lnTo>
                  <a:close/>
                </a:path>
                <a:path w="7620" h="1182370">
                  <a:moveTo>
                    <a:pt x="7556" y="566369"/>
                  </a:moveTo>
                  <a:lnTo>
                    <a:pt x="0" y="566369"/>
                  </a:lnTo>
                  <a:lnTo>
                    <a:pt x="0" y="587133"/>
                  </a:lnTo>
                  <a:lnTo>
                    <a:pt x="7556" y="587133"/>
                  </a:lnTo>
                  <a:lnTo>
                    <a:pt x="7556" y="566369"/>
                  </a:lnTo>
                  <a:close/>
                </a:path>
                <a:path w="7620" h="1182370">
                  <a:moveTo>
                    <a:pt x="7556" y="538048"/>
                  </a:moveTo>
                  <a:lnTo>
                    <a:pt x="0" y="538048"/>
                  </a:lnTo>
                  <a:lnTo>
                    <a:pt x="0" y="558812"/>
                  </a:lnTo>
                  <a:lnTo>
                    <a:pt x="7556" y="558812"/>
                  </a:lnTo>
                  <a:lnTo>
                    <a:pt x="7556" y="538048"/>
                  </a:lnTo>
                  <a:close/>
                </a:path>
                <a:path w="7620" h="1182370">
                  <a:moveTo>
                    <a:pt x="7556" y="509727"/>
                  </a:moveTo>
                  <a:lnTo>
                    <a:pt x="0" y="509727"/>
                  </a:lnTo>
                  <a:lnTo>
                    <a:pt x="0" y="530479"/>
                  </a:lnTo>
                  <a:lnTo>
                    <a:pt x="7556" y="530479"/>
                  </a:lnTo>
                  <a:lnTo>
                    <a:pt x="7556" y="509727"/>
                  </a:lnTo>
                  <a:close/>
                </a:path>
                <a:path w="7620" h="1182370">
                  <a:moveTo>
                    <a:pt x="7556" y="481406"/>
                  </a:moveTo>
                  <a:lnTo>
                    <a:pt x="0" y="481406"/>
                  </a:lnTo>
                  <a:lnTo>
                    <a:pt x="0" y="502170"/>
                  </a:lnTo>
                  <a:lnTo>
                    <a:pt x="7556" y="502170"/>
                  </a:lnTo>
                  <a:lnTo>
                    <a:pt x="7556" y="481406"/>
                  </a:lnTo>
                  <a:close/>
                </a:path>
                <a:path w="7620" h="1182370">
                  <a:moveTo>
                    <a:pt x="7556" y="453085"/>
                  </a:moveTo>
                  <a:lnTo>
                    <a:pt x="0" y="453085"/>
                  </a:lnTo>
                  <a:lnTo>
                    <a:pt x="0" y="473849"/>
                  </a:lnTo>
                  <a:lnTo>
                    <a:pt x="7556" y="473849"/>
                  </a:lnTo>
                  <a:lnTo>
                    <a:pt x="7556" y="453085"/>
                  </a:lnTo>
                  <a:close/>
                </a:path>
                <a:path w="7620" h="1182370">
                  <a:moveTo>
                    <a:pt x="7556" y="424776"/>
                  </a:moveTo>
                  <a:lnTo>
                    <a:pt x="0" y="424776"/>
                  </a:lnTo>
                  <a:lnTo>
                    <a:pt x="0" y="445541"/>
                  </a:lnTo>
                  <a:lnTo>
                    <a:pt x="7556" y="445541"/>
                  </a:lnTo>
                  <a:lnTo>
                    <a:pt x="7556" y="424776"/>
                  </a:lnTo>
                  <a:close/>
                </a:path>
                <a:path w="7620" h="1182370">
                  <a:moveTo>
                    <a:pt x="7556" y="396455"/>
                  </a:moveTo>
                  <a:lnTo>
                    <a:pt x="0" y="396455"/>
                  </a:lnTo>
                  <a:lnTo>
                    <a:pt x="0" y="417220"/>
                  </a:lnTo>
                  <a:lnTo>
                    <a:pt x="7556" y="417220"/>
                  </a:lnTo>
                  <a:lnTo>
                    <a:pt x="7556" y="396455"/>
                  </a:lnTo>
                  <a:close/>
                </a:path>
                <a:path w="7620" h="1182370">
                  <a:moveTo>
                    <a:pt x="7556" y="368134"/>
                  </a:moveTo>
                  <a:lnTo>
                    <a:pt x="0" y="368134"/>
                  </a:lnTo>
                  <a:lnTo>
                    <a:pt x="0" y="388899"/>
                  </a:lnTo>
                  <a:lnTo>
                    <a:pt x="7556" y="388899"/>
                  </a:lnTo>
                  <a:lnTo>
                    <a:pt x="7556" y="368134"/>
                  </a:lnTo>
                  <a:close/>
                </a:path>
                <a:path w="7620" h="1182370">
                  <a:moveTo>
                    <a:pt x="7556" y="339813"/>
                  </a:moveTo>
                  <a:lnTo>
                    <a:pt x="0" y="339813"/>
                  </a:lnTo>
                  <a:lnTo>
                    <a:pt x="0" y="360578"/>
                  </a:lnTo>
                  <a:lnTo>
                    <a:pt x="7556" y="360578"/>
                  </a:lnTo>
                  <a:lnTo>
                    <a:pt x="7556" y="339813"/>
                  </a:lnTo>
                  <a:close/>
                </a:path>
                <a:path w="7620" h="1182370">
                  <a:moveTo>
                    <a:pt x="7556" y="311505"/>
                  </a:moveTo>
                  <a:lnTo>
                    <a:pt x="0" y="311505"/>
                  </a:lnTo>
                  <a:lnTo>
                    <a:pt x="0" y="332270"/>
                  </a:lnTo>
                  <a:lnTo>
                    <a:pt x="7556" y="332270"/>
                  </a:lnTo>
                  <a:lnTo>
                    <a:pt x="7556" y="311505"/>
                  </a:lnTo>
                  <a:close/>
                </a:path>
                <a:path w="7620" h="1182370">
                  <a:moveTo>
                    <a:pt x="7556" y="283184"/>
                  </a:moveTo>
                  <a:lnTo>
                    <a:pt x="0" y="283184"/>
                  </a:lnTo>
                  <a:lnTo>
                    <a:pt x="0" y="303949"/>
                  </a:lnTo>
                  <a:lnTo>
                    <a:pt x="7556" y="303949"/>
                  </a:lnTo>
                  <a:lnTo>
                    <a:pt x="7556" y="283184"/>
                  </a:lnTo>
                  <a:close/>
                </a:path>
                <a:path w="7620" h="1182370">
                  <a:moveTo>
                    <a:pt x="7556" y="254876"/>
                  </a:moveTo>
                  <a:lnTo>
                    <a:pt x="0" y="254876"/>
                  </a:lnTo>
                  <a:lnTo>
                    <a:pt x="0" y="275628"/>
                  </a:lnTo>
                  <a:lnTo>
                    <a:pt x="7556" y="275628"/>
                  </a:lnTo>
                  <a:lnTo>
                    <a:pt x="7556" y="254876"/>
                  </a:lnTo>
                  <a:close/>
                </a:path>
                <a:path w="7620" h="1182370">
                  <a:moveTo>
                    <a:pt x="7556" y="226542"/>
                  </a:moveTo>
                  <a:lnTo>
                    <a:pt x="0" y="226542"/>
                  </a:lnTo>
                  <a:lnTo>
                    <a:pt x="0" y="247307"/>
                  </a:lnTo>
                  <a:lnTo>
                    <a:pt x="7556" y="247307"/>
                  </a:lnTo>
                  <a:lnTo>
                    <a:pt x="7556" y="226542"/>
                  </a:lnTo>
                  <a:close/>
                </a:path>
                <a:path w="7620" h="1182370">
                  <a:moveTo>
                    <a:pt x="7556" y="198221"/>
                  </a:moveTo>
                  <a:lnTo>
                    <a:pt x="0" y="198221"/>
                  </a:lnTo>
                  <a:lnTo>
                    <a:pt x="0" y="218986"/>
                  </a:lnTo>
                  <a:lnTo>
                    <a:pt x="7556" y="218986"/>
                  </a:lnTo>
                  <a:lnTo>
                    <a:pt x="7556" y="198221"/>
                  </a:lnTo>
                  <a:close/>
                </a:path>
                <a:path w="7620" h="1182370">
                  <a:moveTo>
                    <a:pt x="7556" y="169913"/>
                  </a:moveTo>
                  <a:lnTo>
                    <a:pt x="0" y="169913"/>
                  </a:lnTo>
                  <a:lnTo>
                    <a:pt x="0" y="190677"/>
                  </a:lnTo>
                  <a:lnTo>
                    <a:pt x="7556" y="190677"/>
                  </a:lnTo>
                  <a:lnTo>
                    <a:pt x="7556" y="169913"/>
                  </a:lnTo>
                  <a:close/>
                </a:path>
                <a:path w="7620" h="1182370">
                  <a:moveTo>
                    <a:pt x="7556" y="141592"/>
                  </a:moveTo>
                  <a:lnTo>
                    <a:pt x="0" y="141592"/>
                  </a:lnTo>
                  <a:lnTo>
                    <a:pt x="0" y="162356"/>
                  </a:lnTo>
                  <a:lnTo>
                    <a:pt x="7556" y="162356"/>
                  </a:lnTo>
                  <a:lnTo>
                    <a:pt x="7556" y="141592"/>
                  </a:lnTo>
                  <a:close/>
                </a:path>
                <a:path w="7620" h="1182370">
                  <a:moveTo>
                    <a:pt x="7556" y="113271"/>
                  </a:moveTo>
                  <a:lnTo>
                    <a:pt x="0" y="113271"/>
                  </a:lnTo>
                  <a:lnTo>
                    <a:pt x="0" y="134035"/>
                  </a:lnTo>
                  <a:lnTo>
                    <a:pt x="7556" y="134035"/>
                  </a:lnTo>
                  <a:lnTo>
                    <a:pt x="7556" y="113271"/>
                  </a:lnTo>
                  <a:close/>
                </a:path>
                <a:path w="7620" h="1182370">
                  <a:moveTo>
                    <a:pt x="7556" y="84950"/>
                  </a:moveTo>
                  <a:lnTo>
                    <a:pt x="0" y="84950"/>
                  </a:lnTo>
                  <a:lnTo>
                    <a:pt x="0" y="105714"/>
                  </a:lnTo>
                  <a:lnTo>
                    <a:pt x="7556" y="105714"/>
                  </a:lnTo>
                  <a:lnTo>
                    <a:pt x="7556" y="84950"/>
                  </a:lnTo>
                  <a:close/>
                </a:path>
                <a:path w="7620" h="1182370">
                  <a:moveTo>
                    <a:pt x="7556" y="56642"/>
                  </a:moveTo>
                  <a:lnTo>
                    <a:pt x="0" y="56642"/>
                  </a:lnTo>
                  <a:lnTo>
                    <a:pt x="0" y="77406"/>
                  </a:lnTo>
                  <a:lnTo>
                    <a:pt x="7556" y="77406"/>
                  </a:lnTo>
                  <a:lnTo>
                    <a:pt x="7556" y="56642"/>
                  </a:lnTo>
                  <a:close/>
                </a:path>
                <a:path w="7620" h="1182370">
                  <a:moveTo>
                    <a:pt x="7556" y="28321"/>
                  </a:moveTo>
                  <a:lnTo>
                    <a:pt x="0" y="28321"/>
                  </a:lnTo>
                  <a:lnTo>
                    <a:pt x="0" y="49085"/>
                  </a:lnTo>
                  <a:lnTo>
                    <a:pt x="7556" y="49085"/>
                  </a:lnTo>
                  <a:lnTo>
                    <a:pt x="7556" y="28321"/>
                  </a:lnTo>
                  <a:close/>
                </a:path>
                <a:path w="7620" h="1182370">
                  <a:moveTo>
                    <a:pt x="7556" y="0"/>
                  </a:moveTo>
                  <a:lnTo>
                    <a:pt x="0" y="0"/>
                  </a:lnTo>
                  <a:lnTo>
                    <a:pt x="0" y="20751"/>
                  </a:lnTo>
                  <a:lnTo>
                    <a:pt x="7556" y="20751"/>
                  </a:lnTo>
                  <a:lnTo>
                    <a:pt x="75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4487919" y="7543279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578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4487919" y="7175131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591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4487919" y="6806997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591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87919" y="6438862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578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85094" y="6070714"/>
              <a:ext cx="5715" cy="332740"/>
            </a:xfrm>
            <a:custGeom>
              <a:avLst/>
              <a:gdLst/>
              <a:ahLst/>
              <a:cxnLst/>
              <a:rect l="l" t="t" r="r" b="b"/>
              <a:pathLst>
                <a:path w="5714" h="332739">
                  <a:moveTo>
                    <a:pt x="5651" y="311505"/>
                  </a:moveTo>
                  <a:lnTo>
                    <a:pt x="0" y="311505"/>
                  </a:lnTo>
                  <a:lnTo>
                    <a:pt x="0" y="332270"/>
                  </a:lnTo>
                  <a:lnTo>
                    <a:pt x="5651" y="332270"/>
                  </a:lnTo>
                  <a:lnTo>
                    <a:pt x="5651" y="311505"/>
                  </a:lnTo>
                  <a:close/>
                </a:path>
                <a:path w="5714" h="332739">
                  <a:moveTo>
                    <a:pt x="5651" y="283197"/>
                  </a:moveTo>
                  <a:lnTo>
                    <a:pt x="0" y="283197"/>
                  </a:lnTo>
                  <a:lnTo>
                    <a:pt x="0" y="303949"/>
                  </a:lnTo>
                  <a:lnTo>
                    <a:pt x="5651" y="303949"/>
                  </a:lnTo>
                  <a:lnTo>
                    <a:pt x="5651" y="283197"/>
                  </a:lnTo>
                  <a:close/>
                </a:path>
                <a:path w="5714" h="332739">
                  <a:moveTo>
                    <a:pt x="5651" y="254863"/>
                  </a:moveTo>
                  <a:lnTo>
                    <a:pt x="0" y="254863"/>
                  </a:lnTo>
                  <a:lnTo>
                    <a:pt x="0" y="275628"/>
                  </a:lnTo>
                  <a:lnTo>
                    <a:pt x="5651" y="275628"/>
                  </a:lnTo>
                  <a:lnTo>
                    <a:pt x="5651" y="254863"/>
                  </a:lnTo>
                  <a:close/>
                </a:path>
                <a:path w="5714" h="332739">
                  <a:moveTo>
                    <a:pt x="5651" y="226542"/>
                  </a:moveTo>
                  <a:lnTo>
                    <a:pt x="0" y="226542"/>
                  </a:lnTo>
                  <a:lnTo>
                    <a:pt x="0" y="247307"/>
                  </a:lnTo>
                  <a:lnTo>
                    <a:pt x="5651" y="247307"/>
                  </a:lnTo>
                  <a:lnTo>
                    <a:pt x="5651" y="226542"/>
                  </a:lnTo>
                  <a:close/>
                </a:path>
                <a:path w="5714" h="332739">
                  <a:moveTo>
                    <a:pt x="5651" y="198247"/>
                  </a:moveTo>
                  <a:lnTo>
                    <a:pt x="0" y="198247"/>
                  </a:lnTo>
                  <a:lnTo>
                    <a:pt x="0" y="218998"/>
                  </a:lnTo>
                  <a:lnTo>
                    <a:pt x="5651" y="218998"/>
                  </a:lnTo>
                  <a:lnTo>
                    <a:pt x="5651" y="198247"/>
                  </a:lnTo>
                  <a:close/>
                </a:path>
                <a:path w="5714" h="332739">
                  <a:moveTo>
                    <a:pt x="5651" y="169913"/>
                  </a:moveTo>
                  <a:lnTo>
                    <a:pt x="0" y="169913"/>
                  </a:lnTo>
                  <a:lnTo>
                    <a:pt x="0" y="190677"/>
                  </a:lnTo>
                  <a:lnTo>
                    <a:pt x="5651" y="190677"/>
                  </a:lnTo>
                  <a:lnTo>
                    <a:pt x="5651" y="169913"/>
                  </a:lnTo>
                  <a:close/>
                </a:path>
                <a:path w="5714" h="332739">
                  <a:moveTo>
                    <a:pt x="5651" y="141617"/>
                  </a:moveTo>
                  <a:lnTo>
                    <a:pt x="0" y="141617"/>
                  </a:lnTo>
                  <a:lnTo>
                    <a:pt x="0" y="162356"/>
                  </a:lnTo>
                  <a:lnTo>
                    <a:pt x="5651" y="162356"/>
                  </a:lnTo>
                  <a:lnTo>
                    <a:pt x="5651" y="141617"/>
                  </a:lnTo>
                  <a:close/>
                </a:path>
                <a:path w="5714" h="332739">
                  <a:moveTo>
                    <a:pt x="5651" y="113271"/>
                  </a:moveTo>
                  <a:lnTo>
                    <a:pt x="0" y="113271"/>
                  </a:lnTo>
                  <a:lnTo>
                    <a:pt x="0" y="134035"/>
                  </a:lnTo>
                  <a:lnTo>
                    <a:pt x="5651" y="134035"/>
                  </a:lnTo>
                  <a:lnTo>
                    <a:pt x="5651" y="113271"/>
                  </a:lnTo>
                  <a:close/>
                </a:path>
                <a:path w="5714" h="332739">
                  <a:moveTo>
                    <a:pt x="5651" y="84963"/>
                  </a:moveTo>
                  <a:lnTo>
                    <a:pt x="0" y="84963"/>
                  </a:lnTo>
                  <a:lnTo>
                    <a:pt x="0" y="105714"/>
                  </a:lnTo>
                  <a:lnTo>
                    <a:pt x="5651" y="105714"/>
                  </a:lnTo>
                  <a:lnTo>
                    <a:pt x="5651" y="84963"/>
                  </a:lnTo>
                  <a:close/>
                </a:path>
                <a:path w="5714" h="332739">
                  <a:moveTo>
                    <a:pt x="5651" y="56654"/>
                  </a:moveTo>
                  <a:lnTo>
                    <a:pt x="0" y="56654"/>
                  </a:lnTo>
                  <a:lnTo>
                    <a:pt x="0" y="77406"/>
                  </a:lnTo>
                  <a:lnTo>
                    <a:pt x="5651" y="77406"/>
                  </a:lnTo>
                  <a:lnTo>
                    <a:pt x="5651" y="56654"/>
                  </a:lnTo>
                  <a:close/>
                </a:path>
                <a:path w="5714" h="332739">
                  <a:moveTo>
                    <a:pt x="5651" y="28321"/>
                  </a:moveTo>
                  <a:lnTo>
                    <a:pt x="0" y="28321"/>
                  </a:lnTo>
                  <a:lnTo>
                    <a:pt x="0" y="49085"/>
                  </a:lnTo>
                  <a:lnTo>
                    <a:pt x="5651" y="49085"/>
                  </a:lnTo>
                  <a:lnTo>
                    <a:pt x="5651" y="28321"/>
                  </a:lnTo>
                  <a:close/>
                </a:path>
                <a:path w="5714" h="332739">
                  <a:moveTo>
                    <a:pt x="5651" y="0"/>
                  </a:moveTo>
                  <a:lnTo>
                    <a:pt x="0" y="0"/>
                  </a:lnTo>
                  <a:lnTo>
                    <a:pt x="0" y="20764"/>
                  </a:lnTo>
                  <a:lnTo>
                    <a:pt x="5651" y="20764"/>
                  </a:lnTo>
                  <a:lnTo>
                    <a:pt x="56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4487919" y="5702579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578"/>
                  </a:lnTo>
                </a:path>
              </a:pathLst>
            </a:custGeom>
            <a:grpFill/>
            <a:ln w="5651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4175480" y="4881346"/>
              <a:ext cx="315595" cy="2849245"/>
            </a:xfrm>
            <a:custGeom>
              <a:avLst/>
              <a:gdLst/>
              <a:ahLst/>
              <a:cxnLst/>
              <a:rect l="l" t="t" r="r" b="b"/>
              <a:pathLst>
                <a:path w="315595" h="2849245">
                  <a:moveTo>
                    <a:pt x="7556" y="2828074"/>
                  </a:moveTo>
                  <a:lnTo>
                    <a:pt x="0" y="2828074"/>
                  </a:lnTo>
                  <a:lnTo>
                    <a:pt x="0" y="2848826"/>
                  </a:lnTo>
                  <a:lnTo>
                    <a:pt x="7556" y="2848826"/>
                  </a:lnTo>
                  <a:lnTo>
                    <a:pt x="7556" y="2828074"/>
                  </a:lnTo>
                  <a:close/>
                </a:path>
                <a:path w="315595" h="2849245">
                  <a:moveTo>
                    <a:pt x="7556" y="2799740"/>
                  </a:moveTo>
                  <a:lnTo>
                    <a:pt x="0" y="2799740"/>
                  </a:lnTo>
                  <a:lnTo>
                    <a:pt x="0" y="2820505"/>
                  </a:lnTo>
                  <a:lnTo>
                    <a:pt x="7556" y="2820505"/>
                  </a:lnTo>
                  <a:lnTo>
                    <a:pt x="7556" y="2799740"/>
                  </a:lnTo>
                  <a:close/>
                </a:path>
                <a:path w="315595" h="2849245">
                  <a:moveTo>
                    <a:pt x="7556" y="2771419"/>
                  </a:moveTo>
                  <a:lnTo>
                    <a:pt x="0" y="2771419"/>
                  </a:lnTo>
                  <a:lnTo>
                    <a:pt x="0" y="2792184"/>
                  </a:lnTo>
                  <a:lnTo>
                    <a:pt x="7556" y="2792184"/>
                  </a:lnTo>
                  <a:lnTo>
                    <a:pt x="7556" y="2771419"/>
                  </a:lnTo>
                  <a:close/>
                </a:path>
                <a:path w="315595" h="2849245">
                  <a:moveTo>
                    <a:pt x="7556" y="2743111"/>
                  </a:moveTo>
                  <a:lnTo>
                    <a:pt x="0" y="2743111"/>
                  </a:lnTo>
                  <a:lnTo>
                    <a:pt x="0" y="2763875"/>
                  </a:lnTo>
                  <a:lnTo>
                    <a:pt x="7556" y="2763875"/>
                  </a:lnTo>
                  <a:lnTo>
                    <a:pt x="7556" y="2743111"/>
                  </a:lnTo>
                  <a:close/>
                </a:path>
                <a:path w="315595" h="2849245">
                  <a:moveTo>
                    <a:pt x="7556" y="2714790"/>
                  </a:moveTo>
                  <a:lnTo>
                    <a:pt x="0" y="2714790"/>
                  </a:lnTo>
                  <a:lnTo>
                    <a:pt x="0" y="2735554"/>
                  </a:lnTo>
                  <a:lnTo>
                    <a:pt x="7556" y="2735554"/>
                  </a:lnTo>
                  <a:lnTo>
                    <a:pt x="7556" y="2714790"/>
                  </a:lnTo>
                  <a:close/>
                </a:path>
                <a:path w="315595" h="2849245">
                  <a:moveTo>
                    <a:pt x="7556" y="2686469"/>
                  </a:moveTo>
                  <a:lnTo>
                    <a:pt x="0" y="2686469"/>
                  </a:lnTo>
                  <a:lnTo>
                    <a:pt x="0" y="2707233"/>
                  </a:lnTo>
                  <a:lnTo>
                    <a:pt x="7556" y="2707233"/>
                  </a:lnTo>
                  <a:lnTo>
                    <a:pt x="7556" y="2686469"/>
                  </a:lnTo>
                  <a:close/>
                </a:path>
                <a:path w="315595" h="2849245">
                  <a:moveTo>
                    <a:pt x="7556" y="2658148"/>
                  </a:moveTo>
                  <a:lnTo>
                    <a:pt x="0" y="2658148"/>
                  </a:lnTo>
                  <a:lnTo>
                    <a:pt x="0" y="2678912"/>
                  </a:lnTo>
                  <a:lnTo>
                    <a:pt x="7556" y="2678912"/>
                  </a:lnTo>
                  <a:lnTo>
                    <a:pt x="7556" y="2658148"/>
                  </a:lnTo>
                  <a:close/>
                </a:path>
                <a:path w="315595" h="2849245">
                  <a:moveTo>
                    <a:pt x="315264" y="707961"/>
                  </a:moveTo>
                  <a:lnTo>
                    <a:pt x="309613" y="707961"/>
                  </a:lnTo>
                  <a:lnTo>
                    <a:pt x="309613" y="728713"/>
                  </a:lnTo>
                  <a:lnTo>
                    <a:pt x="315264" y="728713"/>
                  </a:lnTo>
                  <a:lnTo>
                    <a:pt x="315264" y="707961"/>
                  </a:lnTo>
                  <a:close/>
                </a:path>
                <a:path w="315595" h="2849245">
                  <a:moveTo>
                    <a:pt x="315264" y="679640"/>
                  </a:moveTo>
                  <a:lnTo>
                    <a:pt x="309613" y="679640"/>
                  </a:lnTo>
                  <a:lnTo>
                    <a:pt x="309613" y="700405"/>
                  </a:lnTo>
                  <a:lnTo>
                    <a:pt x="315264" y="700405"/>
                  </a:lnTo>
                  <a:lnTo>
                    <a:pt x="315264" y="679640"/>
                  </a:lnTo>
                  <a:close/>
                </a:path>
                <a:path w="315595" h="2849245">
                  <a:moveTo>
                    <a:pt x="315264" y="651319"/>
                  </a:moveTo>
                  <a:lnTo>
                    <a:pt x="309613" y="651319"/>
                  </a:lnTo>
                  <a:lnTo>
                    <a:pt x="309613" y="672084"/>
                  </a:lnTo>
                  <a:lnTo>
                    <a:pt x="315264" y="672084"/>
                  </a:lnTo>
                  <a:lnTo>
                    <a:pt x="315264" y="651319"/>
                  </a:lnTo>
                  <a:close/>
                </a:path>
                <a:path w="315595" h="2849245">
                  <a:moveTo>
                    <a:pt x="315264" y="622998"/>
                  </a:moveTo>
                  <a:lnTo>
                    <a:pt x="309613" y="622998"/>
                  </a:lnTo>
                  <a:lnTo>
                    <a:pt x="309613" y="643763"/>
                  </a:lnTo>
                  <a:lnTo>
                    <a:pt x="315264" y="643763"/>
                  </a:lnTo>
                  <a:lnTo>
                    <a:pt x="315264" y="622998"/>
                  </a:lnTo>
                  <a:close/>
                </a:path>
                <a:path w="315595" h="2849245">
                  <a:moveTo>
                    <a:pt x="315264" y="594677"/>
                  </a:moveTo>
                  <a:lnTo>
                    <a:pt x="309613" y="594677"/>
                  </a:lnTo>
                  <a:lnTo>
                    <a:pt x="309613" y="615442"/>
                  </a:lnTo>
                  <a:lnTo>
                    <a:pt x="315264" y="615442"/>
                  </a:lnTo>
                  <a:lnTo>
                    <a:pt x="315264" y="594677"/>
                  </a:lnTo>
                  <a:close/>
                </a:path>
                <a:path w="315595" h="2849245">
                  <a:moveTo>
                    <a:pt x="315264" y="566369"/>
                  </a:moveTo>
                  <a:lnTo>
                    <a:pt x="309613" y="566369"/>
                  </a:lnTo>
                  <a:lnTo>
                    <a:pt x="309613" y="587133"/>
                  </a:lnTo>
                  <a:lnTo>
                    <a:pt x="315264" y="587133"/>
                  </a:lnTo>
                  <a:lnTo>
                    <a:pt x="315264" y="566369"/>
                  </a:lnTo>
                  <a:close/>
                </a:path>
                <a:path w="315595" h="2849245">
                  <a:moveTo>
                    <a:pt x="315264" y="538048"/>
                  </a:moveTo>
                  <a:lnTo>
                    <a:pt x="309613" y="538048"/>
                  </a:lnTo>
                  <a:lnTo>
                    <a:pt x="309613" y="558812"/>
                  </a:lnTo>
                  <a:lnTo>
                    <a:pt x="315264" y="558812"/>
                  </a:lnTo>
                  <a:lnTo>
                    <a:pt x="315264" y="538048"/>
                  </a:lnTo>
                  <a:close/>
                </a:path>
                <a:path w="315595" h="2849245">
                  <a:moveTo>
                    <a:pt x="315264" y="509727"/>
                  </a:moveTo>
                  <a:lnTo>
                    <a:pt x="309613" y="509727"/>
                  </a:lnTo>
                  <a:lnTo>
                    <a:pt x="309613" y="530479"/>
                  </a:lnTo>
                  <a:lnTo>
                    <a:pt x="315264" y="530479"/>
                  </a:lnTo>
                  <a:lnTo>
                    <a:pt x="315264" y="509727"/>
                  </a:lnTo>
                  <a:close/>
                </a:path>
                <a:path w="315595" h="2849245">
                  <a:moveTo>
                    <a:pt x="315264" y="481406"/>
                  </a:moveTo>
                  <a:lnTo>
                    <a:pt x="309613" y="481406"/>
                  </a:lnTo>
                  <a:lnTo>
                    <a:pt x="309613" y="502170"/>
                  </a:lnTo>
                  <a:lnTo>
                    <a:pt x="315264" y="502170"/>
                  </a:lnTo>
                  <a:lnTo>
                    <a:pt x="315264" y="481406"/>
                  </a:lnTo>
                  <a:close/>
                </a:path>
                <a:path w="315595" h="2849245">
                  <a:moveTo>
                    <a:pt x="315264" y="453085"/>
                  </a:moveTo>
                  <a:lnTo>
                    <a:pt x="309613" y="453085"/>
                  </a:lnTo>
                  <a:lnTo>
                    <a:pt x="309613" y="473849"/>
                  </a:lnTo>
                  <a:lnTo>
                    <a:pt x="315264" y="473849"/>
                  </a:lnTo>
                  <a:lnTo>
                    <a:pt x="315264" y="453085"/>
                  </a:lnTo>
                  <a:close/>
                </a:path>
                <a:path w="315595" h="2849245">
                  <a:moveTo>
                    <a:pt x="315264" y="396455"/>
                  </a:moveTo>
                  <a:lnTo>
                    <a:pt x="309613" y="396455"/>
                  </a:lnTo>
                  <a:lnTo>
                    <a:pt x="309613" y="417220"/>
                  </a:lnTo>
                  <a:lnTo>
                    <a:pt x="315264" y="417220"/>
                  </a:lnTo>
                  <a:lnTo>
                    <a:pt x="315264" y="396455"/>
                  </a:lnTo>
                  <a:close/>
                </a:path>
                <a:path w="315595" h="2849245">
                  <a:moveTo>
                    <a:pt x="315264" y="368134"/>
                  </a:moveTo>
                  <a:lnTo>
                    <a:pt x="309613" y="368134"/>
                  </a:lnTo>
                  <a:lnTo>
                    <a:pt x="309613" y="388899"/>
                  </a:lnTo>
                  <a:lnTo>
                    <a:pt x="315264" y="388899"/>
                  </a:lnTo>
                  <a:lnTo>
                    <a:pt x="315264" y="368134"/>
                  </a:lnTo>
                  <a:close/>
                </a:path>
                <a:path w="315595" h="2849245">
                  <a:moveTo>
                    <a:pt x="315264" y="339813"/>
                  </a:moveTo>
                  <a:lnTo>
                    <a:pt x="309613" y="339813"/>
                  </a:lnTo>
                  <a:lnTo>
                    <a:pt x="309613" y="360578"/>
                  </a:lnTo>
                  <a:lnTo>
                    <a:pt x="315264" y="360578"/>
                  </a:lnTo>
                  <a:lnTo>
                    <a:pt x="315264" y="339813"/>
                  </a:lnTo>
                  <a:close/>
                </a:path>
                <a:path w="315595" h="2849245">
                  <a:moveTo>
                    <a:pt x="315264" y="311505"/>
                  </a:moveTo>
                  <a:lnTo>
                    <a:pt x="309613" y="311505"/>
                  </a:lnTo>
                  <a:lnTo>
                    <a:pt x="309613" y="332270"/>
                  </a:lnTo>
                  <a:lnTo>
                    <a:pt x="315264" y="332270"/>
                  </a:lnTo>
                  <a:lnTo>
                    <a:pt x="315264" y="311505"/>
                  </a:lnTo>
                  <a:close/>
                </a:path>
                <a:path w="315595" h="2849245">
                  <a:moveTo>
                    <a:pt x="315264" y="283184"/>
                  </a:moveTo>
                  <a:lnTo>
                    <a:pt x="309613" y="283184"/>
                  </a:lnTo>
                  <a:lnTo>
                    <a:pt x="309613" y="303949"/>
                  </a:lnTo>
                  <a:lnTo>
                    <a:pt x="315264" y="303949"/>
                  </a:lnTo>
                  <a:lnTo>
                    <a:pt x="315264" y="283184"/>
                  </a:lnTo>
                  <a:close/>
                </a:path>
                <a:path w="315595" h="2849245">
                  <a:moveTo>
                    <a:pt x="315264" y="254863"/>
                  </a:moveTo>
                  <a:lnTo>
                    <a:pt x="309613" y="254863"/>
                  </a:lnTo>
                  <a:lnTo>
                    <a:pt x="309613" y="275615"/>
                  </a:lnTo>
                  <a:lnTo>
                    <a:pt x="315264" y="275615"/>
                  </a:lnTo>
                  <a:lnTo>
                    <a:pt x="315264" y="254863"/>
                  </a:lnTo>
                  <a:close/>
                </a:path>
                <a:path w="315595" h="2849245">
                  <a:moveTo>
                    <a:pt x="315264" y="226542"/>
                  </a:moveTo>
                  <a:lnTo>
                    <a:pt x="309613" y="226542"/>
                  </a:lnTo>
                  <a:lnTo>
                    <a:pt x="309613" y="247307"/>
                  </a:lnTo>
                  <a:lnTo>
                    <a:pt x="315264" y="247307"/>
                  </a:lnTo>
                  <a:lnTo>
                    <a:pt x="315264" y="226542"/>
                  </a:lnTo>
                  <a:close/>
                </a:path>
                <a:path w="315595" h="2849245">
                  <a:moveTo>
                    <a:pt x="315264" y="198221"/>
                  </a:moveTo>
                  <a:lnTo>
                    <a:pt x="309613" y="198221"/>
                  </a:lnTo>
                  <a:lnTo>
                    <a:pt x="309613" y="218986"/>
                  </a:lnTo>
                  <a:lnTo>
                    <a:pt x="315264" y="218986"/>
                  </a:lnTo>
                  <a:lnTo>
                    <a:pt x="315264" y="198221"/>
                  </a:lnTo>
                  <a:close/>
                </a:path>
                <a:path w="315595" h="2849245">
                  <a:moveTo>
                    <a:pt x="315264" y="169913"/>
                  </a:moveTo>
                  <a:lnTo>
                    <a:pt x="309613" y="169913"/>
                  </a:lnTo>
                  <a:lnTo>
                    <a:pt x="309613" y="190677"/>
                  </a:lnTo>
                  <a:lnTo>
                    <a:pt x="315264" y="190677"/>
                  </a:lnTo>
                  <a:lnTo>
                    <a:pt x="315264" y="169913"/>
                  </a:lnTo>
                  <a:close/>
                </a:path>
                <a:path w="315595" h="2849245">
                  <a:moveTo>
                    <a:pt x="315264" y="113271"/>
                  </a:moveTo>
                  <a:lnTo>
                    <a:pt x="309613" y="113271"/>
                  </a:lnTo>
                  <a:lnTo>
                    <a:pt x="309613" y="134035"/>
                  </a:lnTo>
                  <a:lnTo>
                    <a:pt x="315264" y="134035"/>
                  </a:lnTo>
                  <a:lnTo>
                    <a:pt x="315264" y="113271"/>
                  </a:lnTo>
                  <a:close/>
                </a:path>
                <a:path w="315595" h="2849245">
                  <a:moveTo>
                    <a:pt x="315264" y="84950"/>
                  </a:moveTo>
                  <a:lnTo>
                    <a:pt x="309613" y="84950"/>
                  </a:lnTo>
                  <a:lnTo>
                    <a:pt x="309613" y="105714"/>
                  </a:lnTo>
                  <a:lnTo>
                    <a:pt x="315264" y="105714"/>
                  </a:lnTo>
                  <a:lnTo>
                    <a:pt x="315264" y="84950"/>
                  </a:lnTo>
                  <a:close/>
                </a:path>
                <a:path w="315595" h="2849245">
                  <a:moveTo>
                    <a:pt x="315264" y="56642"/>
                  </a:moveTo>
                  <a:lnTo>
                    <a:pt x="309613" y="56642"/>
                  </a:lnTo>
                  <a:lnTo>
                    <a:pt x="309613" y="77406"/>
                  </a:lnTo>
                  <a:lnTo>
                    <a:pt x="315264" y="77406"/>
                  </a:lnTo>
                  <a:lnTo>
                    <a:pt x="315264" y="56642"/>
                  </a:lnTo>
                  <a:close/>
                </a:path>
                <a:path w="315595" h="2849245">
                  <a:moveTo>
                    <a:pt x="315264" y="28308"/>
                  </a:moveTo>
                  <a:lnTo>
                    <a:pt x="309613" y="28308"/>
                  </a:lnTo>
                  <a:lnTo>
                    <a:pt x="309613" y="49072"/>
                  </a:lnTo>
                  <a:lnTo>
                    <a:pt x="315264" y="49072"/>
                  </a:lnTo>
                  <a:lnTo>
                    <a:pt x="315264" y="28308"/>
                  </a:lnTo>
                  <a:close/>
                </a:path>
                <a:path w="315595" h="2849245">
                  <a:moveTo>
                    <a:pt x="315264" y="0"/>
                  </a:moveTo>
                  <a:lnTo>
                    <a:pt x="309613" y="0"/>
                  </a:lnTo>
                  <a:lnTo>
                    <a:pt x="309613" y="20751"/>
                  </a:lnTo>
                  <a:lnTo>
                    <a:pt x="315264" y="20751"/>
                  </a:lnTo>
                  <a:lnTo>
                    <a:pt x="31526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88" name="object 1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9980" y="7042975"/>
              <a:ext cx="107619" cy="109499"/>
            </a:xfrm>
            <a:prstGeom prst="rect">
              <a:avLst/>
            </a:prstGeom>
            <a:grpFill/>
          </p:spPr>
        </p:pic>
        <p:sp>
          <p:nvSpPr>
            <p:cNvPr id="189" name="object 189"/>
            <p:cNvSpPr/>
            <p:nvPr/>
          </p:nvSpPr>
          <p:spPr>
            <a:xfrm>
              <a:off x="4175480" y="6066929"/>
              <a:ext cx="7620" cy="1833245"/>
            </a:xfrm>
            <a:custGeom>
              <a:avLst/>
              <a:gdLst/>
              <a:ahLst/>
              <a:cxnLst/>
              <a:rect l="l" t="t" r="r" b="b"/>
              <a:pathLst>
                <a:path w="7620" h="1833245">
                  <a:moveTo>
                    <a:pt x="7556" y="1812391"/>
                  </a:moveTo>
                  <a:lnTo>
                    <a:pt x="0" y="1812391"/>
                  </a:lnTo>
                  <a:lnTo>
                    <a:pt x="0" y="1833156"/>
                  </a:lnTo>
                  <a:lnTo>
                    <a:pt x="7556" y="1833156"/>
                  </a:lnTo>
                  <a:lnTo>
                    <a:pt x="7556" y="1812391"/>
                  </a:lnTo>
                  <a:close/>
                </a:path>
                <a:path w="7620" h="1833245">
                  <a:moveTo>
                    <a:pt x="7556" y="1784070"/>
                  </a:moveTo>
                  <a:lnTo>
                    <a:pt x="0" y="1784070"/>
                  </a:lnTo>
                  <a:lnTo>
                    <a:pt x="0" y="1804835"/>
                  </a:lnTo>
                  <a:lnTo>
                    <a:pt x="7556" y="1804835"/>
                  </a:lnTo>
                  <a:lnTo>
                    <a:pt x="7556" y="1784070"/>
                  </a:lnTo>
                  <a:close/>
                </a:path>
                <a:path w="7620" h="1833245">
                  <a:moveTo>
                    <a:pt x="7556" y="1755762"/>
                  </a:moveTo>
                  <a:lnTo>
                    <a:pt x="0" y="1755762"/>
                  </a:lnTo>
                  <a:lnTo>
                    <a:pt x="0" y="1776526"/>
                  </a:lnTo>
                  <a:lnTo>
                    <a:pt x="7556" y="1776526"/>
                  </a:lnTo>
                  <a:lnTo>
                    <a:pt x="7556" y="1755762"/>
                  </a:lnTo>
                  <a:close/>
                </a:path>
                <a:path w="7620" h="1833245">
                  <a:moveTo>
                    <a:pt x="7556" y="1727428"/>
                  </a:moveTo>
                  <a:lnTo>
                    <a:pt x="0" y="1727428"/>
                  </a:lnTo>
                  <a:lnTo>
                    <a:pt x="0" y="1748193"/>
                  </a:lnTo>
                  <a:lnTo>
                    <a:pt x="7556" y="1748193"/>
                  </a:lnTo>
                  <a:lnTo>
                    <a:pt x="7556" y="1727428"/>
                  </a:lnTo>
                  <a:close/>
                </a:path>
                <a:path w="7620" h="1833245">
                  <a:moveTo>
                    <a:pt x="7556" y="1699120"/>
                  </a:moveTo>
                  <a:lnTo>
                    <a:pt x="0" y="1699120"/>
                  </a:lnTo>
                  <a:lnTo>
                    <a:pt x="0" y="1719884"/>
                  </a:lnTo>
                  <a:lnTo>
                    <a:pt x="7556" y="1719884"/>
                  </a:lnTo>
                  <a:lnTo>
                    <a:pt x="7556" y="1699120"/>
                  </a:lnTo>
                  <a:close/>
                </a:path>
                <a:path w="7620" h="1833245">
                  <a:moveTo>
                    <a:pt x="7556" y="1670799"/>
                  </a:moveTo>
                  <a:lnTo>
                    <a:pt x="0" y="1670799"/>
                  </a:lnTo>
                  <a:lnTo>
                    <a:pt x="0" y="1691563"/>
                  </a:lnTo>
                  <a:lnTo>
                    <a:pt x="7556" y="1691563"/>
                  </a:lnTo>
                  <a:lnTo>
                    <a:pt x="7556" y="1670799"/>
                  </a:lnTo>
                  <a:close/>
                </a:path>
                <a:path w="7620" h="1833245">
                  <a:moveTo>
                    <a:pt x="7556" y="1444256"/>
                  </a:moveTo>
                  <a:lnTo>
                    <a:pt x="0" y="1444256"/>
                  </a:lnTo>
                  <a:lnTo>
                    <a:pt x="0" y="1465008"/>
                  </a:lnTo>
                  <a:lnTo>
                    <a:pt x="7556" y="1465008"/>
                  </a:lnTo>
                  <a:lnTo>
                    <a:pt x="7556" y="1444256"/>
                  </a:lnTo>
                  <a:close/>
                </a:path>
                <a:path w="7620" h="1833245">
                  <a:moveTo>
                    <a:pt x="7556" y="1415935"/>
                  </a:moveTo>
                  <a:lnTo>
                    <a:pt x="0" y="1415935"/>
                  </a:lnTo>
                  <a:lnTo>
                    <a:pt x="0" y="1436700"/>
                  </a:lnTo>
                  <a:lnTo>
                    <a:pt x="7556" y="1436700"/>
                  </a:lnTo>
                  <a:lnTo>
                    <a:pt x="7556" y="1415935"/>
                  </a:lnTo>
                  <a:close/>
                </a:path>
                <a:path w="7620" h="1833245">
                  <a:moveTo>
                    <a:pt x="7556" y="1387614"/>
                  </a:moveTo>
                  <a:lnTo>
                    <a:pt x="0" y="1387614"/>
                  </a:lnTo>
                  <a:lnTo>
                    <a:pt x="0" y="1408366"/>
                  </a:lnTo>
                  <a:lnTo>
                    <a:pt x="7556" y="1408366"/>
                  </a:lnTo>
                  <a:lnTo>
                    <a:pt x="7556" y="1387614"/>
                  </a:lnTo>
                  <a:close/>
                </a:path>
                <a:path w="7620" h="1833245">
                  <a:moveTo>
                    <a:pt x="7556" y="1359293"/>
                  </a:moveTo>
                  <a:lnTo>
                    <a:pt x="0" y="1359293"/>
                  </a:lnTo>
                  <a:lnTo>
                    <a:pt x="0" y="1380058"/>
                  </a:lnTo>
                  <a:lnTo>
                    <a:pt x="7556" y="1380058"/>
                  </a:lnTo>
                  <a:lnTo>
                    <a:pt x="7556" y="1359293"/>
                  </a:lnTo>
                  <a:close/>
                </a:path>
                <a:path w="7620" h="1833245">
                  <a:moveTo>
                    <a:pt x="7556" y="1330972"/>
                  </a:moveTo>
                  <a:lnTo>
                    <a:pt x="0" y="1330972"/>
                  </a:lnTo>
                  <a:lnTo>
                    <a:pt x="0" y="1351737"/>
                  </a:lnTo>
                  <a:lnTo>
                    <a:pt x="7556" y="1351737"/>
                  </a:lnTo>
                  <a:lnTo>
                    <a:pt x="7556" y="1330972"/>
                  </a:lnTo>
                  <a:close/>
                </a:path>
                <a:path w="7620" h="1833245">
                  <a:moveTo>
                    <a:pt x="7556" y="1302677"/>
                  </a:moveTo>
                  <a:lnTo>
                    <a:pt x="0" y="1302677"/>
                  </a:lnTo>
                  <a:lnTo>
                    <a:pt x="0" y="1323428"/>
                  </a:lnTo>
                  <a:lnTo>
                    <a:pt x="7556" y="1323428"/>
                  </a:lnTo>
                  <a:lnTo>
                    <a:pt x="7556" y="1302677"/>
                  </a:lnTo>
                  <a:close/>
                </a:path>
                <a:path w="7620" h="1833245">
                  <a:moveTo>
                    <a:pt x="7556" y="1274343"/>
                  </a:moveTo>
                  <a:lnTo>
                    <a:pt x="0" y="1274343"/>
                  </a:lnTo>
                  <a:lnTo>
                    <a:pt x="0" y="1295107"/>
                  </a:lnTo>
                  <a:lnTo>
                    <a:pt x="7556" y="1295107"/>
                  </a:lnTo>
                  <a:lnTo>
                    <a:pt x="7556" y="1274343"/>
                  </a:lnTo>
                  <a:close/>
                </a:path>
                <a:path w="7620" h="1833245">
                  <a:moveTo>
                    <a:pt x="7556" y="1246022"/>
                  </a:moveTo>
                  <a:lnTo>
                    <a:pt x="0" y="1246022"/>
                  </a:lnTo>
                  <a:lnTo>
                    <a:pt x="0" y="1266786"/>
                  </a:lnTo>
                  <a:lnTo>
                    <a:pt x="7556" y="1266786"/>
                  </a:lnTo>
                  <a:lnTo>
                    <a:pt x="7556" y="1246022"/>
                  </a:lnTo>
                  <a:close/>
                </a:path>
                <a:path w="7620" h="1833245">
                  <a:moveTo>
                    <a:pt x="7556" y="1217714"/>
                  </a:moveTo>
                  <a:lnTo>
                    <a:pt x="0" y="1217714"/>
                  </a:lnTo>
                  <a:lnTo>
                    <a:pt x="0" y="1238465"/>
                  </a:lnTo>
                  <a:lnTo>
                    <a:pt x="7556" y="1238465"/>
                  </a:lnTo>
                  <a:lnTo>
                    <a:pt x="7556" y="1217714"/>
                  </a:lnTo>
                  <a:close/>
                </a:path>
                <a:path w="7620" h="1833245">
                  <a:moveTo>
                    <a:pt x="7556" y="1189393"/>
                  </a:moveTo>
                  <a:lnTo>
                    <a:pt x="0" y="1189393"/>
                  </a:lnTo>
                  <a:lnTo>
                    <a:pt x="0" y="1210157"/>
                  </a:lnTo>
                  <a:lnTo>
                    <a:pt x="7556" y="1210157"/>
                  </a:lnTo>
                  <a:lnTo>
                    <a:pt x="7556" y="1189393"/>
                  </a:lnTo>
                  <a:close/>
                </a:path>
                <a:path w="7620" h="1833245">
                  <a:moveTo>
                    <a:pt x="7556" y="1161059"/>
                  </a:moveTo>
                  <a:lnTo>
                    <a:pt x="0" y="1161059"/>
                  </a:lnTo>
                  <a:lnTo>
                    <a:pt x="0" y="1181823"/>
                  </a:lnTo>
                  <a:lnTo>
                    <a:pt x="7556" y="1181823"/>
                  </a:lnTo>
                  <a:lnTo>
                    <a:pt x="7556" y="1161059"/>
                  </a:lnTo>
                  <a:close/>
                </a:path>
                <a:path w="7620" h="1833245">
                  <a:moveTo>
                    <a:pt x="7556" y="1132763"/>
                  </a:moveTo>
                  <a:lnTo>
                    <a:pt x="0" y="1132763"/>
                  </a:lnTo>
                  <a:lnTo>
                    <a:pt x="0" y="1153502"/>
                  </a:lnTo>
                  <a:lnTo>
                    <a:pt x="7556" y="1153502"/>
                  </a:lnTo>
                  <a:lnTo>
                    <a:pt x="7556" y="1132763"/>
                  </a:lnTo>
                  <a:close/>
                </a:path>
                <a:path w="7620" h="1833245">
                  <a:moveTo>
                    <a:pt x="7556" y="1104430"/>
                  </a:moveTo>
                  <a:lnTo>
                    <a:pt x="0" y="1104430"/>
                  </a:lnTo>
                  <a:lnTo>
                    <a:pt x="0" y="1125194"/>
                  </a:lnTo>
                  <a:lnTo>
                    <a:pt x="7556" y="1125194"/>
                  </a:lnTo>
                  <a:lnTo>
                    <a:pt x="7556" y="1104430"/>
                  </a:lnTo>
                  <a:close/>
                </a:path>
                <a:path w="7620" h="1833245">
                  <a:moveTo>
                    <a:pt x="7556" y="1076134"/>
                  </a:moveTo>
                  <a:lnTo>
                    <a:pt x="0" y="1076134"/>
                  </a:lnTo>
                  <a:lnTo>
                    <a:pt x="0" y="1096873"/>
                  </a:lnTo>
                  <a:lnTo>
                    <a:pt x="7556" y="1096873"/>
                  </a:lnTo>
                  <a:lnTo>
                    <a:pt x="7556" y="1076134"/>
                  </a:lnTo>
                  <a:close/>
                </a:path>
                <a:path w="7620" h="1833245">
                  <a:moveTo>
                    <a:pt x="7556" y="1047788"/>
                  </a:moveTo>
                  <a:lnTo>
                    <a:pt x="0" y="1047788"/>
                  </a:lnTo>
                  <a:lnTo>
                    <a:pt x="0" y="1068552"/>
                  </a:lnTo>
                  <a:lnTo>
                    <a:pt x="7556" y="1068552"/>
                  </a:lnTo>
                  <a:lnTo>
                    <a:pt x="7556" y="1047788"/>
                  </a:lnTo>
                  <a:close/>
                </a:path>
                <a:path w="7620" h="1833245">
                  <a:moveTo>
                    <a:pt x="7556" y="1019467"/>
                  </a:moveTo>
                  <a:lnTo>
                    <a:pt x="0" y="1019467"/>
                  </a:lnTo>
                  <a:lnTo>
                    <a:pt x="0" y="1040231"/>
                  </a:lnTo>
                  <a:lnTo>
                    <a:pt x="7556" y="1040231"/>
                  </a:lnTo>
                  <a:lnTo>
                    <a:pt x="7556" y="1019467"/>
                  </a:lnTo>
                  <a:close/>
                </a:path>
                <a:path w="7620" h="1833245">
                  <a:moveTo>
                    <a:pt x="7556" y="991171"/>
                  </a:moveTo>
                  <a:lnTo>
                    <a:pt x="0" y="991171"/>
                  </a:lnTo>
                  <a:lnTo>
                    <a:pt x="0" y="1011923"/>
                  </a:lnTo>
                  <a:lnTo>
                    <a:pt x="7556" y="1011923"/>
                  </a:lnTo>
                  <a:lnTo>
                    <a:pt x="7556" y="991171"/>
                  </a:lnTo>
                  <a:close/>
                </a:path>
                <a:path w="7620" h="1833245">
                  <a:moveTo>
                    <a:pt x="7556" y="962837"/>
                  </a:moveTo>
                  <a:lnTo>
                    <a:pt x="0" y="962837"/>
                  </a:lnTo>
                  <a:lnTo>
                    <a:pt x="0" y="983602"/>
                  </a:lnTo>
                  <a:lnTo>
                    <a:pt x="7556" y="983602"/>
                  </a:lnTo>
                  <a:lnTo>
                    <a:pt x="7556" y="962837"/>
                  </a:lnTo>
                  <a:close/>
                </a:path>
                <a:path w="7620" h="1833245">
                  <a:moveTo>
                    <a:pt x="7556" y="934516"/>
                  </a:moveTo>
                  <a:lnTo>
                    <a:pt x="0" y="934516"/>
                  </a:lnTo>
                  <a:lnTo>
                    <a:pt x="0" y="955281"/>
                  </a:lnTo>
                  <a:lnTo>
                    <a:pt x="7556" y="955281"/>
                  </a:lnTo>
                  <a:lnTo>
                    <a:pt x="7556" y="934516"/>
                  </a:lnTo>
                  <a:close/>
                </a:path>
                <a:path w="7620" h="1833245">
                  <a:moveTo>
                    <a:pt x="7556" y="906195"/>
                  </a:moveTo>
                  <a:lnTo>
                    <a:pt x="0" y="906195"/>
                  </a:lnTo>
                  <a:lnTo>
                    <a:pt x="0" y="926960"/>
                  </a:lnTo>
                  <a:lnTo>
                    <a:pt x="7556" y="926960"/>
                  </a:lnTo>
                  <a:lnTo>
                    <a:pt x="7556" y="906195"/>
                  </a:lnTo>
                  <a:close/>
                </a:path>
                <a:path w="7620" h="1833245">
                  <a:moveTo>
                    <a:pt x="7556" y="877887"/>
                  </a:moveTo>
                  <a:lnTo>
                    <a:pt x="0" y="877887"/>
                  </a:lnTo>
                  <a:lnTo>
                    <a:pt x="0" y="898652"/>
                  </a:lnTo>
                  <a:lnTo>
                    <a:pt x="7556" y="898652"/>
                  </a:lnTo>
                  <a:lnTo>
                    <a:pt x="7556" y="877887"/>
                  </a:lnTo>
                  <a:close/>
                </a:path>
                <a:path w="7620" h="1833245">
                  <a:moveTo>
                    <a:pt x="7556" y="849579"/>
                  </a:moveTo>
                  <a:lnTo>
                    <a:pt x="0" y="849579"/>
                  </a:lnTo>
                  <a:lnTo>
                    <a:pt x="0" y="870331"/>
                  </a:lnTo>
                  <a:lnTo>
                    <a:pt x="7556" y="870331"/>
                  </a:lnTo>
                  <a:lnTo>
                    <a:pt x="7556" y="849579"/>
                  </a:lnTo>
                  <a:close/>
                </a:path>
                <a:path w="7620" h="1833245">
                  <a:moveTo>
                    <a:pt x="7556" y="821258"/>
                  </a:moveTo>
                  <a:lnTo>
                    <a:pt x="0" y="821258"/>
                  </a:lnTo>
                  <a:lnTo>
                    <a:pt x="0" y="842010"/>
                  </a:lnTo>
                  <a:lnTo>
                    <a:pt x="7556" y="842010"/>
                  </a:lnTo>
                  <a:lnTo>
                    <a:pt x="7556" y="821258"/>
                  </a:lnTo>
                  <a:close/>
                </a:path>
                <a:path w="7620" h="1833245">
                  <a:moveTo>
                    <a:pt x="7556" y="792924"/>
                  </a:moveTo>
                  <a:lnTo>
                    <a:pt x="0" y="792924"/>
                  </a:lnTo>
                  <a:lnTo>
                    <a:pt x="0" y="813689"/>
                  </a:lnTo>
                  <a:lnTo>
                    <a:pt x="7556" y="813689"/>
                  </a:lnTo>
                  <a:lnTo>
                    <a:pt x="7556" y="792924"/>
                  </a:lnTo>
                  <a:close/>
                </a:path>
                <a:path w="7620" h="1833245">
                  <a:moveTo>
                    <a:pt x="7556" y="764603"/>
                  </a:moveTo>
                  <a:lnTo>
                    <a:pt x="0" y="764603"/>
                  </a:lnTo>
                  <a:lnTo>
                    <a:pt x="0" y="785368"/>
                  </a:lnTo>
                  <a:lnTo>
                    <a:pt x="7556" y="785368"/>
                  </a:lnTo>
                  <a:lnTo>
                    <a:pt x="7556" y="764603"/>
                  </a:lnTo>
                  <a:close/>
                </a:path>
                <a:path w="7620" h="1833245">
                  <a:moveTo>
                    <a:pt x="7556" y="736295"/>
                  </a:moveTo>
                  <a:lnTo>
                    <a:pt x="0" y="736295"/>
                  </a:lnTo>
                  <a:lnTo>
                    <a:pt x="0" y="757059"/>
                  </a:lnTo>
                  <a:lnTo>
                    <a:pt x="7556" y="757059"/>
                  </a:lnTo>
                  <a:lnTo>
                    <a:pt x="7556" y="736295"/>
                  </a:lnTo>
                  <a:close/>
                </a:path>
                <a:path w="7620" h="1833245">
                  <a:moveTo>
                    <a:pt x="7556" y="707974"/>
                  </a:moveTo>
                  <a:lnTo>
                    <a:pt x="0" y="707974"/>
                  </a:lnTo>
                  <a:lnTo>
                    <a:pt x="0" y="728726"/>
                  </a:lnTo>
                  <a:lnTo>
                    <a:pt x="7556" y="728726"/>
                  </a:lnTo>
                  <a:lnTo>
                    <a:pt x="7556" y="707974"/>
                  </a:lnTo>
                  <a:close/>
                </a:path>
                <a:path w="7620" h="1833245">
                  <a:moveTo>
                    <a:pt x="7556" y="679653"/>
                  </a:moveTo>
                  <a:lnTo>
                    <a:pt x="0" y="679653"/>
                  </a:lnTo>
                  <a:lnTo>
                    <a:pt x="0" y="700417"/>
                  </a:lnTo>
                  <a:lnTo>
                    <a:pt x="7556" y="700417"/>
                  </a:lnTo>
                  <a:lnTo>
                    <a:pt x="7556" y="679653"/>
                  </a:lnTo>
                  <a:close/>
                </a:path>
                <a:path w="7620" h="1833245">
                  <a:moveTo>
                    <a:pt x="7556" y="651332"/>
                  </a:moveTo>
                  <a:lnTo>
                    <a:pt x="0" y="651332"/>
                  </a:lnTo>
                  <a:lnTo>
                    <a:pt x="0" y="672096"/>
                  </a:lnTo>
                  <a:lnTo>
                    <a:pt x="7556" y="672096"/>
                  </a:lnTo>
                  <a:lnTo>
                    <a:pt x="7556" y="651332"/>
                  </a:lnTo>
                  <a:close/>
                </a:path>
                <a:path w="7620" h="1833245">
                  <a:moveTo>
                    <a:pt x="7556" y="623023"/>
                  </a:moveTo>
                  <a:lnTo>
                    <a:pt x="0" y="623023"/>
                  </a:lnTo>
                  <a:lnTo>
                    <a:pt x="0" y="643788"/>
                  </a:lnTo>
                  <a:lnTo>
                    <a:pt x="7556" y="643788"/>
                  </a:lnTo>
                  <a:lnTo>
                    <a:pt x="7556" y="623023"/>
                  </a:lnTo>
                  <a:close/>
                </a:path>
                <a:path w="7620" h="1833245">
                  <a:moveTo>
                    <a:pt x="7556" y="594702"/>
                  </a:moveTo>
                  <a:lnTo>
                    <a:pt x="0" y="594702"/>
                  </a:lnTo>
                  <a:lnTo>
                    <a:pt x="0" y="615467"/>
                  </a:lnTo>
                  <a:lnTo>
                    <a:pt x="7556" y="615467"/>
                  </a:lnTo>
                  <a:lnTo>
                    <a:pt x="7556" y="594702"/>
                  </a:lnTo>
                  <a:close/>
                </a:path>
                <a:path w="7620" h="1833245">
                  <a:moveTo>
                    <a:pt x="7556" y="566394"/>
                  </a:moveTo>
                  <a:lnTo>
                    <a:pt x="0" y="566394"/>
                  </a:lnTo>
                  <a:lnTo>
                    <a:pt x="0" y="587133"/>
                  </a:lnTo>
                  <a:lnTo>
                    <a:pt x="7556" y="587133"/>
                  </a:lnTo>
                  <a:lnTo>
                    <a:pt x="7556" y="566394"/>
                  </a:lnTo>
                  <a:close/>
                </a:path>
                <a:path w="7620" h="1833245">
                  <a:moveTo>
                    <a:pt x="7556" y="538060"/>
                  </a:moveTo>
                  <a:lnTo>
                    <a:pt x="0" y="538060"/>
                  </a:lnTo>
                  <a:lnTo>
                    <a:pt x="0" y="558825"/>
                  </a:lnTo>
                  <a:lnTo>
                    <a:pt x="7556" y="558825"/>
                  </a:lnTo>
                  <a:lnTo>
                    <a:pt x="7556" y="538060"/>
                  </a:lnTo>
                  <a:close/>
                </a:path>
                <a:path w="7620" h="1833245">
                  <a:moveTo>
                    <a:pt x="7556" y="509765"/>
                  </a:moveTo>
                  <a:lnTo>
                    <a:pt x="0" y="509765"/>
                  </a:lnTo>
                  <a:lnTo>
                    <a:pt x="0" y="530504"/>
                  </a:lnTo>
                  <a:lnTo>
                    <a:pt x="7556" y="530504"/>
                  </a:lnTo>
                  <a:lnTo>
                    <a:pt x="7556" y="509765"/>
                  </a:lnTo>
                  <a:close/>
                </a:path>
                <a:path w="7620" h="1833245">
                  <a:moveTo>
                    <a:pt x="7556" y="481431"/>
                  </a:moveTo>
                  <a:lnTo>
                    <a:pt x="0" y="481431"/>
                  </a:lnTo>
                  <a:lnTo>
                    <a:pt x="0" y="502183"/>
                  </a:lnTo>
                  <a:lnTo>
                    <a:pt x="7556" y="502183"/>
                  </a:lnTo>
                  <a:lnTo>
                    <a:pt x="7556" y="481431"/>
                  </a:lnTo>
                  <a:close/>
                </a:path>
                <a:path w="7620" h="1833245">
                  <a:moveTo>
                    <a:pt x="7556" y="453097"/>
                  </a:moveTo>
                  <a:lnTo>
                    <a:pt x="0" y="453097"/>
                  </a:lnTo>
                  <a:lnTo>
                    <a:pt x="0" y="473862"/>
                  </a:lnTo>
                  <a:lnTo>
                    <a:pt x="7556" y="473862"/>
                  </a:lnTo>
                  <a:lnTo>
                    <a:pt x="7556" y="453097"/>
                  </a:lnTo>
                  <a:close/>
                </a:path>
                <a:path w="7620" h="1833245">
                  <a:moveTo>
                    <a:pt x="7556" y="424802"/>
                  </a:moveTo>
                  <a:lnTo>
                    <a:pt x="0" y="424802"/>
                  </a:lnTo>
                  <a:lnTo>
                    <a:pt x="0" y="445554"/>
                  </a:lnTo>
                  <a:lnTo>
                    <a:pt x="7556" y="445554"/>
                  </a:lnTo>
                  <a:lnTo>
                    <a:pt x="7556" y="424802"/>
                  </a:lnTo>
                  <a:close/>
                </a:path>
                <a:path w="7620" h="1833245">
                  <a:moveTo>
                    <a:pt x="7556" y="396468"/>
                  </a:moveTo>
                  <a:lnTo>
                    <a:pt x="0" y="396468"/>
                  </a:lnTo>
                  <a:lnTo>
                    <a:pt x="0" y="417233"/>
                  </a:lnTo>
                  <a:lnTo>
                    <a:pt x="7556" y="417233"/>
                  </a:lnTo>
                  <a:lnTo>
                    <a:pt x="7556" y="396468"/>
                  </a:lnTo>
                  <a:close/>
                </a:path>
                <a:path w="7620" h="1833245">
                  <a:moveTo>
                    <a:pt x="7556" y="368173"/>
                  </a:moveTo>
                  <a:lnTo>
                    <a:pt x="0" y="368173"/>
                  </a:lnTo>
                  <a:lnTo>
                    <a:pt x="0" y="388924"/>
                  </a:lnTo>
                  <a:lnTo>
                    <a:pt x="7556" y="388924"/>
                  </a:lnTo>
                  <a:lnTo>
                    <a:pt x="7556" y="368173"/>
                  </a:lnTo>
                  <a:close/>
                </a:path>
                <a:path w="7620" h="1833245">
                  <a:moveTo>
                    <a:pt x="7556" y="56667"/>
                  </a:moveTo>
                  <a:lnTo>
                    <a:pt x="0" y="56667"/>
                  </a:lnTo>
                  <a:lnTo>
                    <a:pt x="0" y="77406"/>
                  </a:lnTo>
                  <a:lnTo>
                    <a:pt x="7556" y="77406"/>
                  </a:lnTo>
                  <a:lnTo>
                    <a:pt x="7556" y="56667"/>
                  </a:lnTo>
                  <a:close/>
                </a:path>
                <a:path w="7620" h="1833245">
                  <a:moveTo>
                    <a:pt x="7556" y="28333"/>
                  </a:moveTo>
                  <a:lnTo>
                    <a:pt x="0" y="28333"/>
                  </a:lnTo>
                  <a:lnTo>
                    <a:pt x="0" y="49098"/>
                  </a:lnTo>
                  <a:lnTo>
                    <a:pt x="7556" y="49098"/>
                  </a:lnTo>
                  <a:lnTo>
                    <a:pt x="7556" y="28333"/>
                  </a:lnTo>
                  <a:close/>
                </a:path>
                <a:path w="7620" h="1833245">
                  <a:moveTo>
                    <a:pt x="7556" y="0"/>
                  </a:moveTo>
                  <a:lnTo>
                    <a:pt x="0" y="0"/>
                  </a:lnTo>
                  <a:lnTo>
                    <a:pt x="0" y="20764"/>
                  </a:lnTo>
                  <a:lnTo>
                    <a:pt x="7556" y="20764"/>
                  </a:lnTo>
                  <a:lnTo>
                    <a:pt x="75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90" name="object 19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60557" y="6890055"/>
              <a:ext cx="90614" cy="111391"/>
            </a:xfrm>
            <a:prstGeom prst="rect">
              <a:avLst/>
            </a:prstGeom>
            <a:grpFill/>
          </p:spPr>
        </p:pic>
        <p:sp>
          <p:nvSpPr>
            <p:cNvPr id="191" name="object 191"/>
            <p:cNvSpPr/>
            <p:nvPr/>
          </p:nvSpPr>
          <p:spPr>
            <a:xfrm>
              <a:off x="3875303" y="4885118"/>
              <a:ext cx="307975" cy="3022600"/>
            </a:xfrm>
            <a:custGeom>
              <a:avLst/>
              <a:gdLst/>
              <a:ahLst/>
              <a:cxnLst/>
              <a:rect l="l" t="t" r="r" b="b"/>
              <a:pathLst>
                <a:path w="307975" h="3022600">
                  <a:moveTo>
                    <a:pt x="7543" y="3001759"/>
                  </a:moveTo>
                  <a:lnTo>
                    <a:pt x="0" y="3001759"/>
                  </a:lnTo>
                  <a:lnTo>
                    <a:pt x="0" y="3022511"/>
                  </a:lnTo>
                  <a:lnTo>
                    <a:pt x="7543" y="3022511"/>
                  </a:lnTo>
                  <a:lnTo>
                    <a:pt x="7543" y="3001759"/>
                  </a:lnTo>
                  <a:close/>
                </a:path>
                <a:path w="307975" h="3022600">
                  <a:moveTo>
                    <a:pt x="7543" y="2973438"/>
                  </a:moveTo>
                  <a:lnTo>
                    <a:pt x="0" y="2973438"/>
                  </a:lnTo>
                  <a:lnTo>
                    <a:pt x="0" y="2994202"/>
                  </a:lnTo>
                  <a:lnTo>
                    <a:pt x="7543" y="2994202"/>
                  </a:lnTo>
                  <a:lnTo>
                    <a:pt x="7543" y="2973438"/>
                  </a:lnTo>
                  <a:close/>
                </a:path>
                <a:path w="307975" h="3022600">
                  <a:moveTo>
                    <a:pt x="7543" y="2945104"/>
                  </a:moveTo>
                  <a:lnTo>
                    <a:pt x="0" y="2945104"/>
                  </a:lnTo>
                  <a:lnTo>
                    <a:pt x="0" y="2965869"/>
                  </a:lnTo>
                  <a:lnTo>
                    <a:pt x="7543" y="2965869"/>
                  </a:lnTo>
                  <a:lnTo>
                    <a:pt x="7543" y="2945104"/>
                  </a:lnTo>
                  <a:close/>
                </a:path>
                <a:path w="307975" h="3022600">
                  <a:moveTo>
                    <a:pt x="7543" y="2916796"/>
                  </a:moveTo>
                  <a:lnTo>
                    <a:pt x="0" y="2916796"/>
                  </a:lnTo>
                  <a:lnTo>
                    <a:pt x="0" y="2937560"/>
                  </a:lnTo>
                  <a:lnTo>
                    <a:pt x="7543" y="2937560"/>
                  </a:lnTo>
                  <a:lnTo>
                    <a:pt x="7543" y="2916796"/>
                  </a:lnTo>
                  <a:close/>
                </a:path>
                <a:path w="307975" h="3022600">
                  <a:moveTo>
                    <a:pt x="7543" y="2888475"/>
                  </a:moveTo>
                  <a:lnTo>
                    <a:pt x="0" y="2888475"/>
                  </a:lnTo>
                  <a:lnTo>
                    <a:pt x="0" y="2909239"/>
                  </a:lnTo>
                  <a:lnTo>
                    <a:pt x="7543" y="2909239"/>
                  </a:lnTo>
                  <a:lnTo>
                    <a:pt x="7543" y="2888475"/>
                  </a:lnTo>
                  <a:close/>
                </a:path>
                <a:path w="307975" h="3022600">
                  <a:moveTo>
                    <a:pt x="7543" y="2860167"/>
                  </a:moveTo>
                  <a:lnTo>
                    <a:pt x="0" y="2860167"/>
                  </a:lnTo>
                  <a:lnTo>
                    <a:pt x="0" y="2880931"/>
                  </a:lnTo>
                  <a:lnTo>
                    <a:pt x="7543" y="2880931"/>
                  </a:lnTo>
                  <a:lnTo>
                    <a:pt x="7543" y="2860167"/>
                  </a:lnTo>
                  <a:close/>
                </a:path>
                <a:path w="307975" h="3022600">
                  <a:moveTo>
                    <a:pt x="7543" y="2831833"/>
                  </a:moveTo>
                  <a:lnTo>
                    <a:pt x="0" y="2831833"/>
                  </a:lnTo>
                  <a:lnTo>
                    <a:pt x="0" y="2852597"/>
                  </a:lnTo>
                  <a:lnTo>
                    <a:pt x="7543" y="2852597"/>
                  </a:lnTo>
                  <a:lnTo>
                    <a:pt x="7543" y="2831833"/>
                  </a:lnTo>
                  <a:close/>
                </a:path>
                <a:path w="307975" h="3022600">
                  <a:moveTo>
                    <a:pt x="7543" y="2803525"/>
                  </a:moveTo>
                  <a:lnTo>
                    <a:pt x="0" y="2803525"/>
                  </a:lnTo>
                  <a:lnTo>
                    <a:pt x="0" y="2824289"/>
                  </a:lnTo>
                  <a:lnTo>
                    <a:pt x="7543" y="2824289"/>
                  </a:lnTo>
                  <a:lnTo>
                    <a:pt x="7543" y="2803525"/>
                  </a:lnTo>
                  <a:close/>
                </a:path>
                <a:path w="307975" h="3022600">
                  <a:moveTo>
                    <a:pt x="7543" y="2775204"/>
                  </a:moveTo>
                  <a:lnTo>
                    <a:pt x="0" y="2775204"/>
                  </a:lnTo>
                  <a:lnTo>
                    <a:pt x="0" y="2795968"/>
                  </a:lnTo>
                  <a:lnTo>
                    <a:pt x="7543" y="2795968"/>
                  </a:lnTo>
                  <a:lnTo>
                    <a:pt x="7543" y="2775204"/>
                  </a:lnTo>
                  <a:close/>
                </a:path>
                <a:path w="307975" h="3022600">
                  <a:moveTo>
                    <a:pt x="7543" y="2746895"/>
                  </a:moveTo>
                  <a:lnTo>
                    <a:pt x="0" y="2746895"/>
                  </a:lnTo>
                  <a:lnTo>
                    <a:pt x="0" y="2767647"/>
                  </a:lnTo>
                  <a:lnTo>
                    <a:pt x="7543" y="2767647"/>
                  </a:lnTo>
                  <a:lnTo>
                    <a:pt x="7543" y="2746895"/>
                  </a:lnTo>
                  <a:close/>
                </a:path>
                <a:path w="307975" h="3022600">
                  <a:moveTo>
                    <a:pt x="7543" y="2718562"/>
                  </a:moveTo>
                  <a:lnTo>
                    <a:pt x="0" y="2718562"/>
                  </a:lnTo>
                  <a:lnTo>
                    <a:pt x="0" y="2739326"/>
                  </a:lnTo>
                  <a:lnTo>
                    <a:pt x="7543" y="2739326"/>
                  </a:lnTo>
                  <a:lnTo>
                    <a:pt x="7543" y="2718562"/>
                  </a:lnTo>
                  <a:close/>
                </a:path>
                <a:path w="307975" h="3022600">
                  <a:moveTo>
                    <a:pt x="7543" y="2690241"/>
                  </a:moveTo>
                  <a:lnTo>
                    <a:pt x="0" y="2690241"/>
                  </a:lnTo>
                  <a:lnTo>
                    <a:pt x="0" y="2711005"/>
                  </a:lnTo>
                  <a:lnTo>
                    <a:pt x="7543" y="2711005"/>
                  </a:lnTo>
                  <a:lnTo>
                    <a:pt x="7543" y="2690241"/>
                  </a:lnTo>
                  <a:close/>
                </a:path>
                <a:path w="307975" h="3022600">
                  <a:moveTo>
                    <a:pt x="7543" y="2661932"/>
                  </a:moveTo>
                  <a:lnTo>
                    <a:pt x="0" y="2661932"/>
                  </a:lnTo>
                  <a:lnTo>
                    <a:pt x="0" y="2682697"/>
                  </a:lnTo>
                  <a:lnTo>
                    <a:pt x="7543" y="2682697"/>
                  </a:lnTo>
                  <a:lnTo>
                    <a:pt x="7543" y="2661932"/>
                  </a:lnTo>
                  <a:close/>
                </a:path>
                <a:path w="307975" h="3022600">
                  <a:moveTo>
                    <a:pt x="7543" y="2435377"/>
                  </a:moveTo>
                  <a:lnTo>
                    <a:pt x="0" y="2435377"/>
                  </a:lnTo>
                  <a:lnTo>
                    <a:pt x="0" y="2456142"/>
                  </a:lnTo>
                  <a:lnTo>
                    <a:pt x="7543" y="2456142"/>
                  </a:lnTo>
                  <a:lnTo>
                    <a:pt x="7543" y="2435377"/>
                  </a:lnTo>
                  <a:close/>
                </a:path>
                <a:path w="307975" h="3022600">
                  <a:moveTo>
                    <a:pt x="7543" y="2407081"/>
                  </a:moveTo>
                  <a:lnTo>
                    <a:pt x="0" y="2407081"/>
                  </a:lnTo>
                  <a:lnTo>
                    <a:pt x="0" y="2427833"/>
                  </a:lnTo>
                  <a:lnTo>
                    <a:pt x="7543" y="2427833"/>
                  </a:lnTo>
                  <a:lnTo>
                    <a:pt x="7543" y="2407081"/>
                  </a:lnTo>
                  <a:close/>
                </a:path>
                <a:path w="307975" h="3022600">
                  <a:moveTo>
                    <a:pt x="7543" y="2378748"/>
                  </a:moveTo>
                  <a:lnTo>
                    <a:pt x="0" y="2378748"/>
                  </a:lnTo>
                  <a:lnTo>
                    <a:pt x="0" y="2399512"/>
                  </a:lnTo>
                  <a:lnTo>
                    <a:pt x="7543" y="2399512"/>
                  </a:lnTo>
                  <a:lnTo>
                    <a:pt x="7543" y="2378748"/>
                  </a:lnTo>
                  <a:close/>
                </a:path>
                <a:path w="307975" h="3022600">
                  <a:moveTo>
                    <a:pt x="7543" y="2350427"/>
                  </a:moveTo>
                  <a:lnTo>
                    <a:pt x="0" y="2350427"/>
                  </a:lnTo>
                  <a:lnTo>
                    <a:pt x="0" y="2371191"/>
                  </a:lnTo>
                  <a:lnTo>
                    <a:pt x="7543" y="2371191"/>
                  </a:lnTo>
                  <a:lnTo>
                    <a:pt x="7543" y="2350427"/>
                  </a:lnTo>
                  <a:close/>
                </a:path>
                <a:path w="307975" h="3022600">
                  <a:moveTo>
                    <a:pt x="7543" y="2322118"/>
                  </a:moveTo>
                  <a:lnTo>
                    <a:pt x="0" y="2322118"/>
                  </a:lnTo>
                  <a:lnTo>
                    <a:pt x="0" y="2342870"/>
                  </a:lnTo>
                  <a:lnTo>
                    <a:pt x="7543" y="2342870"/>
                  </a:lnTo>
                  <a:lnTo>
                    <a:pt x="7543" y="2322118"/>
                  </a:lnTo>
                  <a:close/>
                </a:path>
                <a:path w="307975" h="3022600">
                  <a:moveTo>
                    <a:pt x="7543" y="2293797"/>
                  </a:moveTo>
                  <a:lnTo>
                    <a:pt x="0" y="2293797"/>
                  </a:lnTo>
                  <a:lnTo>
                    <a:pt x="0" y="2314562"/>
                  </a:lnTo>
                  <a:lnTo>
                    <a:pt x="7543" y="2314562"/>
                  </a:lnTo>
                  <a:lnTo>
                    <a:pt x="7543" y="2293797"/>
                  </a:lnTo>
                  <a:close/>
                </a:path>
                <a:path w="307975" h="3022600">
                  <a:moveTo>
                    <a:pt x="307733" y="1521650"/>
                  </a:moveTo>
                  <a:lnTo>
                    <a:pt x="300177" y="1521650"/>
                  </a:lnTo>
                  <a:lnTo>
                    <a:pt x="300177" y="1542402"/>
                  </a:lnTo>
                  <a:lnTo>
                    <a:pt x="307733" y="1542402"/>
                  </a:lnTo>
                  <a:lnTo>
                    <a:pt x="307733" y="1521650"/>
                  </a:lnTo>
                  <a:close/>
                </a:path>
                <a:path w="307975" h="3022600">
                  <a:moveTo>
                    <a:pt x="307733" y="1493329"/>
                  </a:moveTo>
                  <a:lnTo>
                    <a:pt x="300177" y="1493329"/>
                  </a:lnTo>
                  <a:lnTo>
                    <a:pt x="300177" y="1514081"/>
                  </a:lnTo>
                  <a:lnTo>
                    <a:pt x="307733" y="1514081"/>
                  </a:lnTo>
                  <a:lnTo>
                    <a:pt x="307733" y="1493329"/>
                  </a:lnTo>
                  <a:close/>
                </a:path>
                <a:path w="307975" h="3022600">
                  <a:moveTo>
                    <a:pt x="307733" y="1465021"/>
                  </a:moveTo>
                  <a:lnTo>
                    <a:pt x="300177" y="1465021"/>
                  </a:lnTo>
                  <a:lnTo>
                    <a:pt x="300177" y="1485773"/>
                  </a:lnTo>
                  <a:lnTo>
                    <a:pt x="307733" y="1485773"/>
                  </a:lnTo>
                  <a:lnTo>
                    <a:pt x="307733" y="1465021"/>
                  </a:lnTo>
                  <a:close/>
                </a:path>
                <a:path w="307975" h="3022600">
                  <a:moveTo>
                    <a:pt x="307733" y="1436700"/>
                  </a:moveTo>
                  <a:lnTo>
                    <a:pt x="300177" y="1436700"/>
                  </a:lnTo>
                  <a:lnTo>
                    <a:pt x="300177" y="1457452"/>
                  </a:lnTo>
                  <a:lnTo>
                    <a:pt x="307733" y="1457452"/>
                  </a:lnTo>
                  <a:lnTo>
                    <a:pt x="307733" y="1436700"/>
                  </a:lnTo>
                  <a:close/>
                </a:path>
                <a:path w="307975" h="3022600">
                  <a:moveTo>
                    <a:pt x="307733" y="1408366"/>
                  </a:moveTo>
                  <a:lnTo>
                    <a:pt x="300177" y="1408366"/>
                  </a:lnTo>
                  <a:lnTo>
                    <a:pt x="300177" y="1429131"/>
                  </a:lnTo>
                  <a:lnTo>
                    <a:pt x="307733" y="1429131"/>
                  </a:lnTo>
                  <a:lnTo>
                    <a:pt x="307733" y="1408366"/>
                  </a:lnTo>
                  <a:close/>
                </a:path>
                <a:path w="307975" h="3022600">
                  <a:moveTo>
                    <a:pt x="307733" y="1380058"/>
                  </a:moveTo>
                  <a:lnTo>
                    <a:pt x="300177" y="1380058"/>
                  </a:lnTo>
                  <a:lnTo>
                    <a:pt x="300177" y="1400810"/>
                  </a:lnTo>
                  <a:lnTo>
                    <a:pt x="307733" y="1400810"/>
                  </a:lnTo>
                  <a:lnTo>
                    <a:pt x="307733" y="1380058"/>
                  </a:lnTo>
                  <a:close/>
                </a:path>
                <a:path w="307975" h="3022600">
                  <a:moveTo>
                    <a:pt x="307733" y="1351737"/>
                  </a:moveTo>
                  <a:lnTo>
                    <a:pt x="300177" y="1351737"/>
                  </a:lnTo>
                  <a:lnTo>
                    <a:pt x="300177" y="1372501"/>
                  </a:lnTo>
                  <a:lnTo>
                    <a:pt x="307733" y="1372501"/>
                  </a:lnTo>
                  <a:lnTo>
                    <a:pt x="307733" y="1351737"/>
                  </a:lnTo>
                  <a:close/>
                </a:path>
                <a:path w="307975" h="3022600">
                  <a:moveTo>
                    <a:pt x="307733" y="1323428"/>
                  </a:moveTo>
                  <a:lnTo>
                    <a:pt x="300177" y="1323428"/>
                  </a:lnTo>
                  <a:lnTo>
                    <a:pt x="300177" y="1344180"/>
                  </a:lnTo>
                  <a:lnTo>
                    <a:pt x="307733" y="1344180"/>
                  </a:lnTo>
                  <a:lnTo>
                    <a:pt x="307733" y="1323428"/>
                  </a:lnTo>
                  <a:close/>
                </a:path>
                <a:path w="307975" h="3022600">
                  <a:moveTo>
                    <a:pt x="307733" y="1295095"/>
                  </a:moveTo>
                  <a:lnTo>
                    <a:pt x="300177" y="1295095"/>
                  </a:lnTo>
                  <a:lnTo>
                    <a:pt x="300177" y="1315859"/>
                  </a:lnTo>
                  <a:lnTo>
                    <a:pt x="307733" y="1315859"/>
                  </a:lnTo>
                  <a:lnTo>
                    <a:pt x="307733" y="1295095"/>
                  </a:lnTo>
                  <a:close/>
                </a:path>
                <a:path w="307975" h="3022600">
                  <a:moveTo>
                    <a:pt x="307733" y="1266774"/>
                  </a:moveTo>
                  <a:lnTo>
                    <a:pt x="300177" y="1266774"/>
                  </a:lnTo>
                  <a:lnTo>
                    <a:pt x="300177" y="1287538"/>
                  </a:lnTo>
                  <a:lnTo>
                    <a:pt x="307733" y="1287538"/>
                  </a:lnTo>
                  <a:lnTo>
                    <a:pt x="307733" y="1266774"/>
                  </a:lnTo>
                  <a:close/>
                </a:path>
                <a:path w="307975" h="3022600">
                  <a:moveTo>
                    <a:pt x="307733" y="1153502"/>
                  </a:moveTo>
                  <a:lnTo>
                    <a:pt x="300177" y="1153502"/>
                  </a:lnTo>
                  <a:lnTo>
                    <a:pt x="300177" y="1174267"/>
                  </a:lnTo>
                  <a:lnTo>
                    <a:pt x="307733" y="1174267"/>
                  </a:lnTo>
                  <a:lnTo>
                    <a:pt x="307733" y="1153502"/>
                  </a:lnTo>
                  <a:close/>
                </a:path>
                <a:path w="307975" h="3022600">
                  <a:moveTo>
                    <a:pt x="307733" y="1125181"/>
                  </a:moveTo>
                  <a:lnTo>
                    <a:pt x="300177" y="1125181"/>
                  </a:lnTo>
                  <a:lnTo>
                    <a:pt x="300177" y="1145946"/>
                  </a:lnTo>
                  <a:lnTo>
                    <a:pt x="307733" y="1145946"/>
                  </a:lnTo>
                  <a:lnTo>
                    <a:pt x="307733" y="1125181"/>
                  </a:lnTo>
                  <a:close/>
                </a:path>
                <a:path w="307975" h="3022600">
                  <a:moveTo>
                    <a:pt x="307733" y="1096886"/>
                  </a:moveTo>
                  <a:lnTo>
                    <a:pt x="300177" y="1096886"/>
                  </a:lnTo>
                  <a:lnTo>
                    <a:pt x="300177" y="1117638"/>
                  </a:lnTo>
                  <a:lnTo>
                    <a:pt x="307733" y="1117638"/>
                  </a:lnTo>
                  <a:lnTo>
                    <a:pt x="307733" y="1096886"/>
                  </a:lnTo>
                  <a:close/>
                </a:path>
                <a:path w="307975" h="3022600">
                  <a:moveTo>
                    <a:pt x="307733" y="1068539"/>
                  </a:moveTo>
                  <a:lnTo>
                    <a:pt x="300177" y="1068539"/>
                  </a:lnTo>
                  <a:lnTo>
                    <a:pt x="300177" y="1089304"/>
                  </a:lnTo>
                  <a:lnTo>
                    <a:pt x="307733" y="1089304"/>
                  </a:lnTo>
                  <a:lnTo>
                    <a:pt x="307733" y="1068539"/>
                  </a:lnTo>
                  <a:close/>
                </a:path>
                <a:path w="307975" h="3022600">
                  <a:moveTo>
                    <a:pt x="307733" y="1040244"/>
                  </a:moveTo>
                  <a:lnTo>
                    <a:pt x="300177" y="1040244"/>
                  </a:lnTo>
                  <a:lnTo>
                    <a:pt x="300177" y="1060996"/>
                  </a:lnTo>
                  <a:lnTo>
                    <a:pt x="307733" y="1060996"/>
                  </a:lnTo>
                  <a:lnTo>
                    <a:pt x="307733" y="1040244"/>
                  </a:lnTo>
                  <a:close/>
                </a:path>
                <a:path w="307975" h="3022600">
                  <a:moveTo>
                    <a:pt x="307733" y="1011910"/>
                  </a:moveTo>
                  <a:lnTo>
                    <a:pt x="300177" y="1011910"/>
                  </a:lnTo>
                  <a:lnTo>
                    <a:pt x="300177" y="1032675"/>
                  </a:lnTo>
                  <a:lnTo>
                    <a:pt x="307733" y="1032675"/>
                  </a:lnTo>
                  <a:lnTo>
                    <a:pt x="307733" y="1011910"/>
                  </a:lnTo>
                  <a:close/>
                </a:path>
                <a:path w="307975" h="3022600">
                  <a:moveTo>
                    <a:pt x="307733" y="983602"/>
                  </a:moveTo>
                  <a:lnTo>
                    <a:pt x="300177" y="983602"/>
                  </a:lnTo>
                  <a:lnTo>
                    <a:pt x="300177" y="1004366"/>
                  </a:lnTo>
                  <a:lnTo>
                    <a:pt x="307733" y="1004366"/>
                  </a:lnTo>
                  <a:lnTo>
                    <a:pt x="307733" y="983602"/>
                  </a:lnTo>
                  <a:close/>
                </a:path>
                <a:path w="307975" h="3022600">
                  <a:moveTo>
                    <a:pt x="307733" y="955281"/>
                  </a:moveTo>
                  <a:lnTo>
                    <a:pt x="300177" y="955281"/>
                  </a:lnTo>
                  <a:lnTo>
                    <a:pt x="300177" y="976033"/>
                  </a:lnTo>
                  <a:lnTo>
                    <a:pt x="307733" y="976033"/>
                  </a:lnTo>
                  <a:lnTo>
                    <a:pt x="307733" y="955281"/>
                  </a:lnTo>
                  <a:close/>
                </a:path>
                <a:path w="307975" h="3022600">
                  <a:moveTo>
                    <a:pt x="307733" y="926960"/>
                  </a:moveTo>
                  <a:lnTo>
                    <a:pt x="300177" y="926960"/>
                  </a:lnTo>
                  <a:lnTo>
                    <a:pt x="300177" y="947712"/>
                  </a:lnTo>
                  <a:lnTo>
                    <a:pt x="307733" y="947712"/>
                  </a:lnTo>
                  <a:lnTo>
                    <a:pt x="307733" y="926960"/>
                  </a:lnTo>
                  <a:close/>
                </a:path>
                <a:path w="307975" h="3022600">
                  <a:moveTo>
                    <a:pt x="307733" y="898639"/>
                  </a:moveTo>
                  <a:lnTo>
                    <a:pt x="300177" y="898639"/>
                  </a:lnTo>
                  <a:lnTo>
                    <a:pt x="300177" y="919403"/>
                  </a:lnTo>
                  <a:lnTo>
                    <a:pt x="307733" y="919403"/>
                  </a:lnTo>
                  <a:lnTo>
                    <a:pt x="307733" y="898639"/>
                  </a:lnTo>
                  <a:close/>
                </a:path>
                <a:path w="307975" h="3022600">
                  <a:moveTo>
                    <a:pt x="307733" y="870318"/>
                  </a:moveTo>
                  <a:lnTo>
                    <a:pt x="300177" y="870318"/>
                  </a:lnTo>
                  <a:lnTo>
                    <a:pt x="300177" y="891082"/>
                  </a:lnTo>
                  <a:lnTo>
                    <a:pt x="307733" y="891082"/>
                  </a:lnTo>
                  <a:lnTo>
                    <a:pt x="307733" y="870318"/>
                  </a:lnTo>
                  <a:close/>
                </a:path>
                <a:path w="307975" h="3022600">
                  <a:moveTo>
                    <a:pt x="307733" y="841997"/>
                  </a:moveTo>
                  <a:lnTo>
                    <a:pt x="300177" y="841997"/>
                  </a:lnTo>
                  <a:lnTo>
                    <a:pt x="300177" y="862761"/>
                  </a:lnTo>
                  <a:lnTo>
                    <a:pt x="307733" y="862761"/>
                  </a:lnTo>
                  <a:lnTo>
                    <a:pt x="307733" y="841997"/>
                  </a:lnTo>
                  <a:close/>
                </a:path>
                <a:path w="307975" h="3022600">
                  <a:moveTo>
                    <a:pt x="307733" y="813676"/>
                  </a:moveTo>
                  <a:lnTo>
                    <a:pt x="300177" y="813676"/>
                  </a:lnTo>
                  <a:lnTo>
                    <a:pt x="300177" y="834440"/>
                  </a:lnTo>
                  <a:lnTo>
                    <a:pt x="307733" y="834440"/>
                  </a:lnTo>
                  <a:lnTo>
                    <a:pt x="307733" y="813676"/>
                  </a:lnTo>
                  <a:close/>
                </a:path>
                <a:path w="307975" h="3022600">
                  <a:moveTo>
                    <a:pt x="307733" y="785368"/>
                  </a:moveTo>
                  <a:lnTo>
                    <a:pt x="300177" y="785368"/>
                  </a:lnTo>
                  <a:lnTo>
                    <a:pt x="300177" y="806132"/>
                  </a:lnTo>
                  <a:lnTo>
                    <a:pt x="307733" y="806132"/>
                  </a:lnTo>
                  <a:lnTo>
                    <a:pt x="307733" y="785368"/>
                  </a:lnTo>
                  <a:close/>
                </a:path>
                <a:path w="307975" h="3022600">
                  <a:moveTo>
                    <a:pt x="307733" y="757047"/>
                  </a:moveTo>
                  <a:lnTo>
                    <a:pt x="300177" y="757047"/>
                  </a:lnTo>
                  <a:lnTo>
                    <a:pt x="300177" y="777811"/>
                  </a:lnTo>
                  <a:lnTo>
                    <a:pt x="307733" y="777811"/>
                  </a:lnTo>
                  <a:lnTo>
                    <a:pt x="307733" y="757047"/>
                  </a:lnTo>
                  <a:close/>
                </a:path>
                <a:path w="307975" h="3022600">
                  <a:moveTo>
                    <a:pt x="307733" y="728726"/>
                  </a:moveTo>
                  <a:lnTo>
                    <a:pt x="300177" y="728726"/>
                  </a:lnTo>
                  <a:lnTo>
                    <a:pt x="300177" y="749490"/>
                  </a:lnTo>
                  <a:lnTo>
                    <a:pt x="307733" y="749490"/>
                  </a:lnTo>
                  <a:lnTo>
                    <a:pt x="307733" y="728726"/>
                  </a:lnTo>
                  <a:close/>
                </a:path>
                <a:path w="307975" h="3022600">
                  <a:moveTo>
                    <a:pt x="307733" y="700405"/>
                  </a:moveTo>
                  <a:lnTo>
                    <a:pt x="300177" y="700405"/>
                  </a:lnTo>
                  <a:lnTo>
                    <a:pt x="300177" y="721169"/>
                  </a:lnTo>
                  <a:lnTo>
                    <a:pt x="307733" y="721169"/>
                  </a:lnTo>
                  <a:lnTo>
                    <a:pt x="307733" y="700405"/>
                  </a:lnTo>
                  <a:close/>
                </a:path>
                <a:path w="307975" h="3022600">
                  <a:moveTo>
                    <a:pt x="307733" y="672096"/>
                  </a:moveTo>
                  <a:lnTo>
                    <a:pt x="300177" y="672096"/>
                  </a:lnTo>
                  <a:lnTo>
                    <a:pt x="300177" y="692848"/>
                  </a:lnTo>
                  <a:lnTo>
                    <a:pt x="307733" y="692848"/>
                  </a:lnTo>
                  <a:lnTo>
                    <a:pt x="307733" y="672096"/>
                  </a:lnTo>
                  <a:close/>
                </a:path>
                <a:path w="307975" h="3022600">
                  <a:moveTo>
                    <a:pt x="307733" y="643775"/>
                  </a:moveTo>
                  <a:lnTo>
                    <a:pt x="300177" y="643775"/>
                  </a:lnTo>
                  <a:lnTo>
                    <a:pt x="300177" y="664540"/>
                  </a:lnTo>
                  <a:lnTo>
                    <a:pt x="307733" y="664540"/>
                  </a:lnTo>
                  <a:lnTo>
                    <a:pt x="307733" y="643775"/>
                  </a:lnTo>
                  <a:close/>
                </a:path>
                <a:path w="307975" h="3022600">
                  <a:moveTo>
                    <a:pt x="307733" y="615454"/>
                  </a:moveTo>
                  <a:lnTo>
                    <a:pt x="300177" y="615454"/>
                  </a:lnTo>
                  <a:lnTo>
                    <a:pt x="300177" y="636219"/>
                  </a:lnTo>
                  <a:lnTo>
                    <a:pt x="307733" y="636219"/>
                  </a:lnTo>
                  <a:lnTo>
                    <a:pt x="307733" y="615454"/>
                  </a:lnTo>
                  <a:close/>
                </a:path>
                <a:path w="307975" h="3022600">
                  <a:moveTo>
                    <a:pt x="307733" y="587133"/>
                  </a:moveTo>
                  <a:lnTo>
                    <a:pt x="300177" y="587133"/>
                  </a:lnTo>
                  <a:lnTo>
                    <a:pt x="300177" y="607898"/>
                  </a:lnTo>
                  <a:lnTo>
                    <a:pt x="307733" y="607898"/>
                  </a:lnTo>
                  <a:lnTo>
                    <a:pt x="307733" y="587133"/>
                  </a:lnTo>
                  <a:close/>
                </a:path>
                <a:path w="307975" h="3022600">
                  <a:moveTo>
                    <a:pt x="307733" y="558812"/>
                  </a:moveTo>
                  <a:lnTo>
                    <a:pt x="300177" y="558812"/>
                  </a:lnTo>
                  <a:lnTo>
                    <a:pt x="300177" y="579577"/>
                  </a:lnTo>
                  <a:lnTo>
                    <a:pt x="307733" y="579577"/>
                  </a:lnTo>
                  <a:lnTo>
                    <a:pt x="307733" y="558812"/>
                  </a:lnTo>
                  <a:close/>
                </a:path>
                <a:path w="307975" h="3022600">
                  <a:moveTo>
                    <a:pt x="307733" y="530504"/>
                  </a:moveTo>
                  <a:lnTo>
                    <a:pt x="300177" y="530504"/>
                  </a:lnTo>
                  <a:lnTo>
                    <a:pt x="300177" y="551268"/>
                  </a:lnTo>
                  <a:lnTo>
                    <a:pt x="307733" y="551268"/>
                  </a:lnTo>
                  <a:lnTo>
                    <a:pt x="307733" y="530504"/>
                  </a:lnTo>
                  <a:close/>
                </a:path>
                <a:path w="307975" h="3022600">
                  <a:moveTo>
                    <a:pt x="307733" y="502183"/>
                  </a:moveTo>
                  <a:lnTo>
                    <a:pt x="300177" y="502183"/>
                  </a:lnTo>
                  <a:lnTo>
                    <a:pt x="300177" y="522947"/>
                  </a:lnTo>
                  <a:lnTo>
                    <a:pt x="307733" y="522947"/>
                  </a:lnTo>
                  <a:lnTo>
                    <a:pt x="307733" y="502183"/>
                  </a:lnTo>
                  <a:close/>
                </a:path>
                <a:path w="307975" h="3022600">
                  <a:moveTo>
                    <a:pt x="307733" y="473862"/>
                  </a:moveTo>
                  <a:lnTo>
                    <a:pt x="300177" y="473862"/>
                  </a:lnTo>
                  <a:lnTo>
                    <a:pt x="300177" y="494626"/>
                  </a:lnTo>
                  <a:lnTo>
                    <a:pt x="307733" y="494626"/>
                  </a:lnTo>
                  <a:lnTo>
                    <a:pt x="307733" y="473862"/>
                  </a:lnTo>
                  <a:close/>
                </a:path>
                <a:path w="307975" h="3022600">
                  <a:moveTo>
                    <a:pt x="307733" y="445541"/>
                  </a:moveTo>
                  <a:lnTo>
                    <a:pt x="300177" y="445541"/>
                  </a:lnTo>
                  <a:lnTo>
                    <a:pt x="300177" y="466305"/>
                  </a:lnTo>
                  <a:lnTo>
                    <a:pt x="307733" y="466305"/>
                  </a:lnTo>
                  <a:lnTo>
                    <a:pt x="307733" y="445541"/>
                  </a:lnTo>
                  <a:close/>
                </a:path>
                <a:path w="307975" h="3022600">
                  <a:moveTo>
                    <a:pt x="307733" y="417233"/>
                  </a:moveTo>
                  <a:lnTo>
                    <a:pt x="300177" y="417233"/>
                  </a:lnTo>
                  <a:lnTo>
                    <a:pt x="300177" y="437984"/>
                  </a:lnTo>
                  <a:lnTo>
                    <a:pt x="307733" y="437984"/>
                  </a:lnTo>
                  <a:lnTo>
                    <a:pt x="307733" y="417233"/>
                  </a:lnTo>
                  <a:close/>
                </a:path>
                <a:path w="307975" h="3022600">
                  <a:moveTo>
                    <a:pt x="307733" y="388899"/>
                  </a:moveTo>
                  <a:lnTo>
                    <a:pt x="300177" y="388899"/>
                  </a:lnTo>
                  <a:lnTo>
                    <a:pt x="300177" y="409663"/>
                  </a:lnTo>
                  <a:lnTo>
                    <a:pt x="307733" y="409663"/>
                  </a:lnTo>
                  <a:lnTo>
                    <a:pt x="307733" y="388899"/>
                  </a:lnTo>
                  <a:close/>
                </a:path>
                <a:path w="307975" h="3022600">
                  <a:moveTo>
                    <a:pt x="307733" y="360578"/>
                  </a:moveTo>
                  <a:lnTo>
                    <a:pt x="300177" y="360578"/>
                  </a:lnTo>
                  <a:lnTo>
                    <a:pt x="300177" y="381342"/>
                  </a:lnTo>
                  <a:lnTo>
                    <a:pt x="307733" y="381342"/>
                  </a:lnTo>
                  <a:lnTo>
                    <a:pt x="307733" y="360578"/>
                  </a:lnTo>
                  <a:close/>
                </a:path>
                <a:path w="307975" h="3022600">
                  <a:moveTo>
                    <a:pt x="307733" y="332270"/>
                  </a:moveTo>
                  <a:lnTo>
                    <a:pt x="300177" y="332270"/>
                  </a:lnTo>
                  <a:lnTo>
                    <a:pt x="300177" y="353034"/>
                  </a:lnTo>
                  <a:lnTo>
                    <a:pt x="307733" y="353034"/>
                  </a:lnTo>
                  <a:lnTo>
                    <a:pt x="307733" y="332270"/>
                  </a:lnTo>
                  <a:close/>
                </a:path>
                <a:path w="307975" h="3022600">
                  <a:moveTo>
                    <a:pt x="307733" y="303949"/>
                  </a:moveTo>
                  <a:lnTo>
                    <a:pt x="300177" y="303949"/>
                  </a:lnTo>
                  <a:lnTo>
                    <a:pt x="300177" y="324713"/>
                  </a:lnTo>
                  <a:lnTo>
                    <a:pt x="307733" y="324713"/>
                  </a:lnTo>
                  <a:lnTo>
                    <a:pt x="307733" y="303949"/>
                  </a:lnTo>
                  <a:close/>
                </a:path>
                <a:path w="307975" h="3022600">
                  <a:moveTo>
                    <a:pt x="307733" y="275653"/>
                  </a:moveTo>
                  <a:lnTo>
                    <a:pt x="300177" y="275653"/>
                  </a:lnTo>
                  <a:lnTo>
                    <a:pt x="300177" y="296405"/>
                  </a:lnTo>
                  <a:lnTo>
                    <a:pt x="307733" y="296405"/>
                  </a:lnTo>
                  <a:lnTo>
                    <a:pt x="307733" y="275653"/>
                  </a:lnTo>
                  <a:close/>
                </a:path>
                <a:path w="307975" h="3022600">
                  <a:moveTo>
                    <a:pt x="307733" y="247307"/>
                  </a:moveTo>
                  <a:lnTo>
                    <a:pt x="300177" y="247307"/>
                  </a:lnTo>
                  <a:lnTo>
                    <a:pt x="300177" y="268071"/>
                  </a:lnTo>
                  <a:lnTo>
                    <a:pt x="307733" y="268071"/>
                  </a:lnTo>
                  <a:lnTo>
                    <a:pt x="307733" y="247307"/>
                  </a:lnTo>
                  <a:close/>
                </a:path>
                <a:path w="307975" h="3022600">
                  <a:moveTo>
                    <a:pt x="307733" y="218998"/>
                  </a:moveTo>
                  <a:lnTo>
                    <a:pt x="300177" y="218998"/>
                  </a:lnTo>
                  <a:lnTo>
                    <a:pt x="300177" y="239763"/>
                  </a:lnTo>
                  <a:lnTo>
                    <a:pt x="307733" y="239763"/>
                  </a:lnTo>
                  <a:lnTo>
                    <a:pt x="307733" y="218998"/>
                  </a:lnTo>
                  <a:close/>
                </a:path>
                <a:path w="307975" h="3022600">
                  <a:moveTo>
                    <a:pt x="307733" y="190677"/>
                  </a:moveTo>
                  <a:lnTo>
                    <a:pt x="300177" y="190677"/>
                  </a:lnTo>
                  <a:lnTo>
                    <a:pt x="300177" y="211442"/>
                  </a:lnTo>
                  <a:lnTo>
                    <a:pt x="307733" y="211442"/>
                  </a:lnTo>
                  <a:lnTo>
                    <a:pt x="307733" y="190677"/>
                  </a:lnTo>
                  <a:close/>
                </a:path>
                <a:path w="307975" h="3022600">
                  <a:moveTo>
                    <a:pt x="307733" y="162369"/>
                  </a:moveTo>
                  <a:lnTo>
                    <a:pt x="300177" y="162369"/>
                  </a:lnTo>
                  <a:lnTo>
                    <a:pt x="300177" y="183121"/>
                  </a:lnTo>
                  <a:lnTo>
                    <a:pt x="307733" y="183121"/>
                  </a:lnTo>
                  <a:lnTo>
                    <a:pt x="307733" y="162369"/>
                  </a:lnTo>
                  <a:close/>
                </a:path>
                <a:path w="307975" h="3022600">
                  <a:moveTo>
                    <a:pt x="307733" y="134035"/>
                  </a:moveTo>
                  <a:lnTo>
                    <a:pt x="300177" y="134035"/>
                  </a:lnTo>
                  <a:lnTo>
                    <a:pt x="300177" y="154800"/>
                  </a:lnTo>
                  <a:lnTo>
                    <a:pt x="307733" y="154800"/>
                  </a:lnTo>
                  <a:lnTo>
                    <a:pt x="307733" y="134035"/>
                  </a:lnTo>
                  <a:close/>
                </a:path>
                <a:path w="307975" h="3022600">
                  <a:moveTo>
                    <a:pt x="307733" y="105714"/>
                  </a:moveTo>
                  <a:lnTo>
                    <a:pt x="300177" y="105714"/>
                  </a:lnTo>
                  <a:lnTo>
                    <a:pt x="300177" y="126479"/>
                  </a:lnTo>
                  <a:lnTo>
                    <a:pt x="307733" y="126479"/>
                  </a:lnTo>
                  <a:lnTo>
                    <a:pt x="307733" y="105714"/>
                  </a:lnTo>
                  <a:close/>
                </a:path>
                <a:path w="307975" h="3022600">
                  <a:moveTo>
                    <a:pt x="307733" y="77406"/>
                  </a:moveTo>
                  <a:lnTo>
                    <a:pt x="300177" y="77406"/>
                  </a:lnTo>
                  <a:lnTo>
                    <a:pt x="300177" y="98171"/>
                  </a:lnTo>
                  <a:lnTo>
                    <a:pt x="307733" y="98171"/>
                  </a:lnTo>
                  <a:lnTo>
                    <a:pt x="307733" y="77406"/>
                  </a:lnTo>
                  <a:close/>
                </a:path>
                <a:path w="307975" h="3022600">
                  <a:moveTo>
                    <a:pt x="307733" y="49098"/>
                  </a:moveTo>
                  <a:lnTo>
                    <a:pt x="300177" y="49098"/>
                  </a:lnTo>
                  <a:lnTo>
                    <a:pt x="300177" y="69850"/>
                  </a:lnTo>
                  <a:lnTo>
                    <a:pt x="307733" y="69850"/>
                  </a:lnTo>
                  <a:lnTo>
                    <a:pt x="307733" y="49098"/>
                  </a:lnTo>
                  <a:close/>
                </a:path>
                <a:path w="307975" h="3022600">
                  <a:moveTo>
                    <a:pt x="307733" y="20764"/>
                  </a:moveTo>
                  <a:lnTo>
                    <a:pt x="300177" y="20764"/>
                  </a:lnTo>
                  <a:lnTo>
                    <a:pt x="300177" y="41529"/>
                  </a:lnTo>
                  <a:lnTo>
                    <a:pt x="307733" y="41529"/>
                  </a:lnTo>
                  <a:lnTo>
                    <a:pt x="307733" y="20764"/>
                  </a:lnTo>
                  <a:close/>
                </a:path>
                <a:path w="307975" h="3022600">
                  <a:moveTo>
                    <a:pt x="307733" y="0"/>
                  </a:moveTo>
                  <a:lnTo>
                    <a:pt x="300177" y="0"/>
                  </a:lnTo>
                  <a:lnTo>
                    <a:pt x="300177" y="13208"/>
                  </a:lnTo>
                  <a:lnTo>
                    <a:pt x="307733" y="13208"/>
                  </a:lnTo>
                  <a:lnTo>
                    <a:pt x="30773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3875303" y="5706364"/>
              <a:ext cx="7620" cy="1833245"/>
            </a:xfrm>
            <a:custGeom>
              <a:avLst/>
              <a:gdLst/>
              <a:ahLst/>
              <a:cxnLst/>
              <a:rect l="l" t="t" r="r" b="b"/>
              <a:pathLst>
                <a:path w="7620" h="1833245">
                  <a:moveTo>
                    <a:pt x="7543" y="1812366"/>
                  </a:moveTo>
                  <a:lnTo>
                    <a:pt x="0" y="1812366"/>
                  </a:lnTo>
                  <a:lnTo>
                    <a:pt x="0" y="1833130"/>
                  </a:lnTo>
                  <a:lnTo>
                    <a:pt x="7543" y="1833130"/>
                  </a:lnTo>
                  <a:lnTo>
                    <a:pt x="7543" y="1812366"/>
                  </a:lnTo>
                  <a:close/>
                </a:path>
                <a:path w="7620" h="1833245">
                  <a:moveTo>
                    <a:pt x="7543" y="1784045"/>
                  </a:moveTo>
                  <a:lnTo>
                    <a:pt x="0" y="1784045"/>
                  </a:lnTo>
                  <a:lnTo>
                    <a:pt x="0" y="1804809"/>
                  </a:lnTo>
                  <a:lnTo>
                    <a:pt x="7543" y="1804809"/>
                  </a:lnTo>
                  <a:lnTo>
                    <a:pt x="7543" y="1784045"/>
                  </a:lnTo>
                  <a:close/>
                </a:path>
                <a:path w="7620" h="1833245">
                  <a:moveTo>
                    <a:pt x="7543" y="1755724"/>
                  </a:moveTo>
                  <a:lnTo>
                    <a:pt x="0" y="1755724"/>
                  </a:lnTo>
                  <a:lnTo>
                    <a:pt x="0" y="1776488"/>
                  </a:lnTo>
                  <a:lnTo>
                    <a:pt x="7543" y="1776488"/>
                  </a:lnTo>
                  <a:lnTo>
                    <a:pt x="7543" y="1755724"/>
                  </a:lnTo>
                  <a:close/>
                </a:path>
                <a:path w="7620" h="1833245">
                  <a:moveTo>
                    <a:pt x="7543" y="1727415"/>
                  </a:moveTo>
                  <a:lnTo>
                    <a:pt x="0" y="1727415"/>
                  </a:lnTo>
                  <a:lnTo>
                    <a:pt x="0" y="1748180"/>
                  </a:lnTo>
                  <a:lnTo>
                    <a:pt x="7543" y="1748180"/>
                  </a:lnTo>
                  <a:lnTo>
                    <a:pt x="7543" y="1727415"/>
                  </a:lnTo>
                  <a:close/>
                </a:path>
                <a:path w="7620" h="1833245">
                  <a:moveTo>
                    <a:pt x="7543" y="1699094"/>
                  </a:moveTo>
                  <a:lnTo>
                    <a:pt x="0" y="1699094"/>
                  </a:lnTo>
                  <a:lnTo>
                    <a:pt x="0" y="1719859"/>
                  </a:lnTo>
                  <a:lnTo>
                    <a:pt x="7543" y="1719859"/>
                  </a:lnTo>
                  <a:lnTo>
                    <a:pt x="7543" y="1699094"/>
                  </a:lnTo>
                  <a:close/>
                </a:path>
                <a:path w="7620" h="1833245">
                  <a:moveTo>
                    <a:pt x="7543" y="1670786"/>
                  </a:moveTo>
                  <a:lnTo>
                    <a:pt x="0" y="1670786"/>
                  </a:lnTo>
                  <a:lnTo>
                    <a:pt x="0" y="1691538"/>
                  </a:lnTo>
                  <a:lnTo>
                    <a:pt x="7543" y="1691538"/>
                  </a:lnTo>
                  <a:lnTo>
                    <a:pt x="7543" y="1670786"/>
                  </a:lnTo>
                  <a:close/>
                </a:path>
                <a:path w="7620" h="1833245">
                  <a:moveTo>
                    <a:pt x="7543" y="1642465"/>
                  </a:moveTo>
                  <a:lnTo>
                    <a:pt x="0" y="1642465"/>
                  </a:lnTo>
                  <a:lnTo>
                    <a:pt x="0" y="1663230"/>
                  </a:lnTo>
                  <a:lnTo>
                    <a:pt x="7543" y="1663230"/>
                  </a:lnTo>
                  <a:lnTo>
                    <a:pt x="7543" y="1642465"/>
                  </a:lnTo>
                  <a:close/>
                </a:path>
                <a:path w="7620" h="1833245">
                  <a:moveTo>
                    <a:pt x="7543" y="1614131"/>
                  </a:moveTo>
                  <a:lnTo>
                    <a:pt x="0" y="1614131"/>
                  </a:lnTo>
                  <a:lnTo>
                    <a:pt x="0" y="1634896"/>
                  </a:lnTo>
                  <a:lnTo>
                    <a:pt x="7543" y="1634896"/>
                  </a:lnTo>
                  <a:lnTo>
                    <a:pt x="7543" y="1614131"/>
                  </a:lnTo>
                  <a:close/>
                </a:path>
                <a:path w="7620" h="1833245">
                  <a:moveTo>
                    <a:pt x="7543" y="1444231"/>
                  </a:moveTo>
                  <a:lnTo>
                    <a:pt x="0" y="1444231"/>
                  </a:lnTo>
                  <a:lnTo>
                    <a:pt x="0" y="1464995"/>
                  </a:lnTo>
                  <a:lnTo>
                    <a:pt x="7543" y="1464995"/>
                  </a:lnTo>
                  <a:lnTo>
                    <a:pt x="7543" y="1444231"/>
                  </a:lnTo>
                  <a:close/>
                </a:path>
                <a:path w="7620" h="1833245">
                  <a:moveTo>
                    <a:pt x="7543" y="1415910"/>
                  </a:moveTo>
                  <a:lnTo>
                    <a:pt x="0" y="1415910"/>
                  </a:lnTo>
                  <a:lnTo>
                    <a:pt x="0" y="1436674"/>
                  </a:lnTo>
                  <a:lnTo>
                    <a:pt x="7543" y="1436674"/>
                  </a:lnTo>
                  <a:lnTo>
                    <a:pt x="7543" y="1415910"/>
                  </a:lnTo>
                  <a:close/>
                </a:path>
                <a:path w="7620" h="1833245">
                  <a:moveTo>
                    <a:pt x="7543" y="1387589"/>
                  </a:moveTo>
                  <a:lnTo>
                    <a:pt x="0" y="1387589"/>
                  </a:lnTo>
                  <a:lnTo>
                    <a:pt x="0" y="1408353"/>
                  </a:lnTo>
                  <a:lnTo>
                    <a:pt x="7543" y="1408353"/>
                  </a:lnTo>
                  <a:lnTo>
                    <a:pt x="7543" y="1387589"/>
                  </a:lnTo>
                  <a:close/>
                </a:path>
                <a:path w="7620" h="1833245">
                  <a:moveTo>
                    <a:pt x="7543" y="1359293"/>
                  </a:moveTo>
                  <a:lnTo>
                    <a:pt x="0" y="1359293"/>
                  </a:lnTo>
                  <a:lnTo>
                    <a:pt x="0" y="1380032"/>
                  </a:lnTo>
                  <a:lnTo>
                    <a:pt x="7543" y="1380032"/>
                  </a:lnTo>
                  <a:lnTo>
                    <a:pt x="7543" y="1359293"/>
                  </a:lnTo>
                  <a:close/>
                </a:path>
                <a:path w="7620" h="1833245">
                  <a:moveTo>
                    <a:pt x="7543" y="1330960"/>
                  </a:moveTo>
                  <a:lnTo>
                    <a:pt x="0" y="1330960"/>
                  </a:lnTo>
                  <a:lnTo>
                    <a:pt x="0" y="1351724"/>
                  </a:lnTo>
                  <a:lnTo>
                    <a:pt x="7543" y="1351724"/>
                  </a:lnTo>
                  <a:lnTo>
                    <a:pt x="7543" y="1330960"/>
                  </a:lnTo>
                  <a:close/>
                </a:path>
                <a:path w="7620" h="1833245">
                  <a:moveTo>
                    <a:pt x="7543" y="1302639"/>
                  </a:moveTo>
                  <a:lnTo>
                    <a:pt x="0" y="1302639"/>
                  </a:lnTo>
                  <a:lnTo>
                    <a:pt x="0" y="1323390"/>
                  </a:lnTo>
                  <a:lnTo>
                    <a:pt x="7543" y="1323390"/>
                  </a:lnTo>
                  <a:lnTo>
                    <a:pt x="7543" y="1302639"/>
                  </a:lnTo>
                  <a:close/>
                </a:path>
                <a:path w="7620" h="1833245">
                  <a:moveTo>
                    <a:pt x="7543" y="1274318"/>
                  </a:moveTo>
                  <a:lnTo>
                    <a:pt x="0" y="1274318"/>
                  </a:lnTo>
                  <a:lnTo>
                    <a:pt x="0" y="1295082"/>
                  </a:lnTo>
                  <a:lnTo>
                    <a:pt x="7543" y="1295082"/>
                  </a:lnTo>
                  <a:lnTo>
                    <a:pt x="7543" y="1274318"/>
                  </a:lnTo>
                  <a:close/>
                </a:path>
                <a:path w="7620" h="1833245">
                  <a:moveTo>
                    <a:pt x="7543" y="1245997"/>
                  </a:moveTo>
                  <a:lnTo>
                    <a:pt x="0" y="1245997"/>
                  </a:lnTo>
                  <a:lnTo>
                    <a:pt x="0" y="1266761"/>
                  </a:lnTo>
                  <a:lnTo>
                    <a:pt x="7543" y="1266761"/>
                  </a:lnTo>
                  <a:lnTo>
                    <a:pt x="7543" y="1245997"/>
                  </a:lnTo>
                  <a:close/>
                </a:path>
                <a:path w="7620" h="1833245">
                  <a:moveTo>
                    <a:pt x="7543" y="1217701"/>
                  </a:moveTo>
                  <a:lnTo>
                    <a:pt x="0" y="1217701"/>
                  </a:lnTo>
                  <a:lnTo>
                    <a:pt x="0" y="1238453"/>
                  </a:lnTo>
                  <a:lnTo>
                    <a:pt x="7543" y="1238453"/>
                  </a:lnTo>
                  <a:lnTo>
                    <a:pt x="7543" y="1217701"/>
                  </a:lnTo>
                  <a:close/>
                </a:path>
                <a:path w="7620" h="1833245">
                  <a:moveTo>
                    <a:pt x="7543" y="1189355"/>
                  </a:moveTo>
                  <a:lnTo>
                    <a:pt x="0" y="1189355"/>
                  </a:lnTo>
                  <a:lnTo>
                    <a:pt x="0" y="1210119"/>
                  </a:lnTo>
                  <a:lnTo>
                    <a:pt x="7543" y="1210119"/>
                  </a:lnTo>
                  <a:lnTo>
                    <a:pt x="7543" y="1189355"/>
                  </a:lnTo>
                  <a:close/>
                </a:path>
                <a:path w="7620" h="1833245">
                  <a:moveTo>
                    <a:pt x="7543" y="1161046"/>
                  </a:moveTo>
                  <a:lnTo>
                    <a:pt x="0" y="1161046"/>
                  </a:lnTo>
                  <a:lnTo>
                    <a:pt x="0" y="1181811"/>
                  </a:lnTo>
                  <a:lnTo>
                    <a:pt x="7543" y="1181811"/>
                  </a:lnTo>
                  <a:lnTo>
                    <a:pt x="7543" y="1161046"/>
                  </a:lnTo>
                  <a:close/>
                </a:path>
                <a:path w="7620" h="1833245">
                  <a:moveTo>
                    <a:pt x="7543" y="1132738"/>
                  </a:moveTo>
                  <a:lnTo>
                    <a:pt x="0" y="1132738"/>
                  </a:lnTo>
                  <a:lnTo>
                    <a:pt x="0" y="1153490"/>
                  </a:lnTo>
                  <a:lnTo>
                    <a:pt x="7543" y="1153490"/>
                  </a:lnTo>
                  <a:lnTo>
                    <a:pt x="7543" y="1132738"/>
                  </a:lnTo>
                  <a:close/>
                </a:path>
                <a:path w="7620" h="1833245">
                  <a:moveTo>
                    <a:pt x="7543" y="1104417"/>
                  </a:moveTo>
                  <a:lnTo>
                    <a:pt x="0" y="1104417"/>
                  </a:lnTo>
                  <a:lnTo>
                    <a:pt x="0" y="1125169"/>
                  </a:lnTo>
                  <a:lnTo>
                    <a:pt x="7543" y="1125169"/>
                  </a:lnTo>
                  <a:lnTo>
                    <a:pt x="7543" y="1104417"/>
                  </a:lnTo>
                  <a:close/>
                </a:path>
                <a:path w="7620" h="1833245">
                  <a:moveTo>
                    <a:pt x="7543" y="1076096"/>
                  </a:moveTo>
                  <a:lnTo>
                    <a:pt x="0" y="1076096"/>
                  </a:lnTo>
                  <a:lnTo>
                    <a:pt x="0" y="1096848"/>
                  </a:lnTo>
                  <a:lnTo>
                    <a:pt x="7543" y="1096848"/>
                  </a:lnTo>
                  <a:lnTo>
                    <a:pt x="7543" y="1076096"/>
                  </a:lnTo>
                  <a:close/>
                </a:path>
                <a:path w="7620" h="1833245">
                  <a:moveTo>
                    <a:pt x="7543" y="1047762"/>
                  </a:moveTo>
                  <a:lnTo>
                    <a:pt x="0" y="1047762"/>
                  </a:lnTo>
                  <a:lnTo>
                    <a:pt x="0" y="1068527"/>
                  </a:lnTo>
                  <a:lnTo>
                    <a:pt x="7543" y="1068527"/>
                  </a:lnTo>
                  <a:lnTo>
                    <a:pt x="7543" y="1047762"/>
                  </a:lnTo>
                  <a:close/>
                </a:path>
                <a:path w="7620" h="1833245">
                  <a:moveTo>
                    <a:pt x="7543" y="1019454"/>
                  </a:moveTo>
                  <a:lnTo>
                    <a:pt x="0" y="1019454"/>
                  </a:lnTo>
                  <a:lnTo>
                    <a:pt x="0" y="1040218"/>
                  </a:lnTo>
                  <a:lnTo>
                    <a:pt x="7543" y="1040218"/>
                  </a:lnTo>
                  <a:lnTo>
                    <a:pt x="7543" y="1019454"/>
                  </a:lnTo>
                  <a:close/>
                </a:path>
                <a:path w="7620" h="1833245">
                  <a:moveTo>
                    <a:pt x="7543" y="991146"/>
                  </a:moveTo>
                  <a:lnTo>
                    <a:pt x="0" y="991146"/>
                  </a:lnTo>
                  <a:lnTo>
                    <a:pt x="0" y="1011897"/>
                  </a:lnTo>
                  <a:lnTo>
                    <a:pt x="7543" y="1011897"/>
                  </a:lnTo>
                  <a:lnTo>
                    <a:pt x="7543" y="991146"/>
                  </a:lnTo>
                  <a:close/>
                </a:path>
                <a:path w="7620" h="1833245">
                  <a:moveTo>
                    <a:pt x="7543" y="962812"/>
                  </a:moveTo>
                  <a:lnTo>
                    <a:pt x="0" y="962812"/>
                  </a:lnTo>
                  <a:lnTo>
                    <a:pt x="0" y="983576"/>
                  </a:lnTo>
                  <a:lnTo>
                    <a:pt x="7543" y="983576"/>
                  </a:lnTo>
                  <a:lnTo>
                    <a:pt x="7543" y="962812"/>
                  </a:lnTo>
                  <a:close/>
                </a:path>
                <a:path w="7620" h="1833245">
                  <a:moveTo>
                    <a:pt x="7543" y="934491"/>
                  </a:moveTo>
                  <a:lnTo>
                    <a:pt x="0" y="934491"/>
                  </a:lnTo>
                  <a:lnTo>
                    <a:pt x="0" y="955255"/>
                  </a:lnTo>
                  <a:lnTo>
                    <a:pt x="7543" y="955255"/>
                  </a:lnTo>
                  <a:lnTo>
                    <a:pt x="7543" y="934491"/>
                  </a:lnTo>
                  <a:close/>
                </a:path>
                <a:path w="7620" h="1833245">
                  <a:moveTo>
                    <a:pt x="7543" y="906183"/>
                  </a:moveTo>
                  <a:lnTo>
                    <a:pt x="0" y="906183"/>
                  </a:lnTo>
                  <a:lnTo>
                    <a:pt x="0" y="926947"/>
                  </a:lnTo>
                  <a:lnTo>
                    <a:pt x="7543" y="926947"/>
                  </a:lnTo>
                  <a:lnTo>
                    <a:pt x="7543" y="906183"/>
                  </a:lnTo>
                  <a:close/>
                </a:path>
                <a:path w="7620" h="1833245">
                  <a:moveTo>
                    <a:pt x="7543" y="877862"/>
                  </a:moveTo>
                  <a:lnTo>
                    <a:pt x="0" y="877862"/>
                  </a:lnTo>
                  <a:lnTo>
                    <a:pt x="0" y="898626"/>
                  </a:lnTo>
                  <a:lnTo>
                    <a:pt x="7543" y="898626"/>
                  </a:lnTo>
                  <a:lnTo>
                    <a:pt x="7543" y="877862"/>
                  </a:lnTo>
                  <a:close/>
                </a:path>
                <a:path w="7620" h="1833245">
                  <a:moveTo>
                    <a:pt x="7543" y="849553"/>
                  </a:moveTo>
                  <a:lnTo>
                    <a:pt x="0" y="849553"/>
                  </a:lnTo>
                  <a:lnTo>
                    <a:pt x="0" y="870305"/>
                  </a:lnTo>
                  <a:lnTo>
                    <a:pt x="7543" y="870305"/>
                  </a:lnTo>
                  <a:lnTo>
                    <a:pt x="7543" y="849553"/>
                  </a:lnTo>
                  <a:close/>
                </a:path>
                <a:path w="7620" h="1833245">
                  <a:moveTo>
                    <a:pt x="7543" y="821220"/>
                  </a:moveTo>
                  <a:lnTo>
                    <a:pt x="0" y="821220"/>
                  </a:lnTo>
                  <a:lnTo>
                    <a:pt x="0" y="841984"/>
                  </a:lnTo>
                  <a:lnTo>
                    <a:pt x="7543" y="841984"/>
                  </a:lnTo>
                  <a:lnTo>
                    <a:pt x="7543" y="821220"/>
                  </a:lnTo>
                  <a:close/>
                </a:path>
                <a:path w="7620" h="1833245">
                  <a:moveTo>
                    <a:pt x="7543" y="792924"/>
                  </a:moveTo>
                  <a:lnTo>
                    <a:pt x="0" y="792924"/>
                  </a:lnTo>
                  <a:lnTo>
                    <a:pt x="0" y="813663"/>
                  </a:lnTo>
                  <a:lnTo>
                    <a:pt x="7543" y="813663"/>
                  </a:lnTo>
                  <a:lnTo>
                    <a:pt x="7543" y="792924"/>
                  </a:lnTo>
                  <a:close/>
                </a:path>
                <a:path w="7620" h="1833245">
                  <a:moveTo>
                    <a:pt x="7543" y="764590"/>
                  </a:moveTo>
                  <a:lnTo>
                    <a:pt x="0" y="764590"/>
                  </a:lnTo>
                  <a:lnTo>
                    <a:pt x="0" y="785355"/>
                  </a:lnTo>
                  <a:lnTo>
                    <a:pt x="7543" y="785355"/>
                  </a:lnTo>
                  <a:lnTo>
                    <a:pt x="7543" y="764590"/>
                  </a:lnTo>
                  <a:close/>
                </a:path>
                <a:path w="7620" h="1833245">
                  <a:moveTo>
                    <a:pt x="7543" y="736269"/>
                  </a:moveTo>
                  <a:lnTo>
                    <a:pt x="0" y="736269"/>
                  </a:lnTo>
                  <a:lnTo>
                    <a:pt x="0" y="757034"/>
                  </a:lnTo>
                  <a:lnTo>
                    <a:pt x="7543" y="757034"/>
                  </a:lnTo>
                  <a:lnTo>
                    <a:pt x="7543" y="736269"/>
                  </a:lnTo>
                  <a:close/>
                </a:path>
                <a:path w="7620" h="1833245">
                  <a:moveTo>
                    <a:pt x="7543" y="707961"/>
                  </a:moveTo>
                  <a:lnTo>
                    <a:pt x="0" y="707961"/>
                  </a:lnTo>
                  <a:lnTo>
                    <a:pt x="0" y="728713"/>
                  </a:lnTo>
                  <a:lnTo>
                    <a:pt x="7543" y="728713"/>
                  </a:lnTo>
                  <a:lnTo>
                    <a:pt x="7543" y="707961"/>
                  </a:lnTo>
                  <a:close/>
                </a:path>
                <a:path w="7620" h="1833245">
                  <a:moveTo>
                    <a:pt x="7543" y="679627"/>
                  </a:moveTo>
                  <a:lnTo>
                    <a:pt x="0" y="679627"/>
                  </a:lnTo>
                  <a:lnTo>
                    <a:pt x="0" y="700392"/>
                  </a:lnTo>
                  <a:lnTo>
                    <a:pt x="7543" y="700392"/>
                  </a:lnTo>
                  <a:lnTo>
                    <a:pt x="7543" y="679627"/>
                  </a:lnTo>
                  <a:close/>
                </a:path>
                <a:path w="7620" h="1833245">
                  <a:moveTo>
                    <a:pt x="7543" y="651332"/>
                  </a:moveTo>
                  <a:lnTo>
                    <a:pt x="0" y="651332"/>
                  </a:lnTo>
                  <a:lnTo>
                    <a:pt x="0" y="672084"/>
                  </a:lnTo>
                  <a:lnTo>
                    <a:pt x="7543" y="672084"/>
                  </a:lnTo>
                  <a:lnTo>
                    <a:pt x="7543" y="651332"/>
                  </a:lnTo>
                  <a:close/>
                </a:path>
                <a:path w="7620" h="1833245">
                  <a:moveTo>
                    <a:pt x="7543" y="622998"/>
                  </a:moveTo>
                  <a:lnTo>
                    <a:pt x="0" y="622998"/>
                  </a:lnTo>
                  <a:lnTo>
                    <a:pt x="0" y="643750"/>
                  </a:lnTo>
                  <a:lnTo>
                    <a:pt x="7543" y="643750"/>
                  </a:lnTo>
                  <a:lnTo>
                    <a:pt x="7543" y="622998"/>
                  </a:lnTo>
                  <a:close/>
                </a:path>
                <a:path w="7620" h="1833245">
                  <a:moveTo>
                    <a:pt x="7543" y="594677"/>
                  </a:moveTo>
                  <a:lnTo>
                    <a:pt x="0" y="594677"/>
                  </a:lnTo>
                  <a:lnTo>
                    <a:pt x="0" y="615442"/>
                  </a:lnTo>
                  <a:lnTo>
                    <a:pt x="7543" y="615442"/>
                  </a:lnTo>
                  <a:lnTo>
                    <a:pt x="7543" y="594677"/>
                  </a:lnTo>
                  <a:close/>
                </a:path>
                <a:path w="7620" h="1833245">
                  <a:moveTo>
                    <a:pt x="7543" y="566369"/>
                  </a:moveTo>
                  <a:lnTo>
                    <a:pt x="0" y="566369"/>
                  </a:lnTo>
                  <a:lnTo>
                    <a:pt x="0" y="587121"/>
                  </a:lnTo>
                  <a:lnTo>
                    <a:pt x="7543" y="587121"/>
                  </a:lnTo>
                  <a:lnTo>
                    <a:pt x="7543" y="566369"/>
                  </a:lnTo>
                  <a:close/>
                </a:path>
                <a:path w="7620" h="1833245">
                  <a:moveTo>
                    <a:pt x="7543" y="538035"/>
                  </a:moveTo>
                  <a:lnTo>
                    <a:pt x="0" y="538035"/>
                  </a:lnTo>
                  <a:lnTo>
                    <a:pt x="0" y="558800"/>
                  </a:lnTo>
                  <a:lnTo>
                    <a:pt x="7543" y="558800"/>
                  </a:lnTo>
                  <a:lnTo>
                    <a:pt x="7543" y="538035"/>
                  </a:lnTo>
                  <a:close/>
                </a:path>
                <a:path w="7620" h="1833245">
                  <a:moveTo>
                    <a:pt x="7543" y="509739"/>
                  </a:moveTo>
                  <a:lnTo>
                    <a:pt x="0" y="509739"/>
                  </a:lnTo>
                  <a:lnTo>
                    <a:pt x="0" y="530491"/>
                  </a:lnTo>
                  <a:lnTo>
                    <a:pt x="7543" y="530491"/>
                  </a:lnTo>
                  <a:lnTo>
                    <a:pt x="7543" y="509739"/>
                  </a:lnTo>
                  <a:close/>
                </a:path>
                <a:path w="7620" h="1833245">
                  <a:moveTo>
                    <a:pt x="7543" y="481406"/>
                  </a:moveTo>
                  <a:lnTo>
                    <a:pt x="0" y="481406"/>
                  </a:lnTo>
                  <a:lnTo>
                    <a:pt x="0" y="502158"/>
                  </a:lnTo>
                  <a:lnTo>
                    <a:pt x="7543" y="502158"/>
                  </a:lnTo>
                  <a:lnTo>
                    <a:pt x="7543" y="481406"/>
                  </a:lnTo>
                  <a:close/>
                </a:path>
                <a:path w="7620" h="1833245">
                  <a:moveTo>
                    <a:pt x="7543" y="453085"/>
                  </a:moveTo>
                  <a:lnTo>
                    <a:pt x="0" y="453085"/>
                  </a:lnTo>
                  <a:lnTo>
                    <a:pt x="0" y="473849"/>
                  </a:lnTo>
                  <a:lnTo>
                    <a:pt x="7543" y="473849"/>
                  </a:lnTo>
                  <a:lnTo>
                    <a:pt x="7543" y="453085"/>
                  </a:lnTo>
                  <a:close/>
                </a:path>
                <a:path w="7620" h="1833245">
                  <a:moveTo>
                    <a:pt x="7543" y="424776"/>
                  </a:moveTo>
                  <a:lnTo>
                    <a:pt x="0" y="424776"/>
                  </a:lnTo>
                  <a:lnTo>
                    <a:pt x="0" y="445528"/>
                  </a:lnTo>
                  <a:lnTo>
                    <a:pt x="7543" y="445528"/>
                  </a:lnTo>
                  <a:lnTo>
                    <a:pt x="7543" y="424776"/>
                  </a:lnTo>
                  <a:close/>
                </a:path>
                <a:path w="7620" h="1833245">
                  <a:moveTo>
                    <a:pt x="7543" y="396443"/>
                  </a:moveTo>
                  <a:lnTo>
                    <a:pt x="0" y="396443"/>
                  </a:lnTo>
                  <a:lnTo>
                    <a:pt x="0" y="417207"/>
                  </a:lnTo>
                  <a:lnTo>
                    <a:pt x="7543" y="417207"/>
                  </a:lnTo>
                  <a:lnTo>
                    <a:pt x="7543" y="396443"/>
                  </a:lnTo>
                  <a:close/>
                </a:path>
                <a:path w="7620" h="1833245">
                  <a:moveTo>
                    <a:pt x="7543" y="368122"/>
                  </a:moveTo>
                  <a:lnTo>
                    <a:pt x="0" y="368122"/>
                  </a:lnTo>
                  <a:lnTo>
                    <a:pt x="0" y="388886"/>
                  </a:lnTo>
                  <a:lnTo>
                    <a:pt x="7543" y="388886"/>
                  </a:lnTo>
                  <a:lnTo>
                    <a:pt x="7543" y="368122"/>
                  </a:lnTo>
                  <a:close/>
                </a:path>
                <a:path w="7620" h="1833245">
                  <a:moveTo>
                    <a:pt x="7543" y="28295"/>
                  </a:moveTo>
                  <a:lnTo>
                    <a:pt x="0" y="28295"/>
                  </a:lnTo>
                  <a:lnTo>
                    <a:pt x="0" y="49060"/>
                  </a:lnTo>
                  <a:lnTo>
                    <a:pt x="7543" y="49060"/>
                  </a:lnTo>
                  <a:lnTo>
                    <a:pt x="7543" y="28295"/>
                  </a:lnTo>
                  <a:close/>
                </a:path>
                <a:path w="7620" h="1833245">
                  <a:moveTo>
                    <a:pt x="7543" y="0"/>
                  </a:moveTo>
                  <a:lnTo>
                    <a:pt x="0" y="0"/>
                  </a:lnTo>
                  <a:lnTo>
                    <a:pt x="0" y="20751"/>
                  </a:lnTo>
                  <a:lnTo>
                    <a:pt x="7543" y="20751"/>
                  </a:lnTo>
                  <a:lnTo>
                    <a:pt x="75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93" name="object 1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0143" y="5827179"/>
              <a:ext cx="94399" cy="122707"/>
            </a:xfrm>
            <a:prstGeom prst="rect">
              <a:avLst/>
            </a:prstGeom>
            <a:grpFill/>
          </p:spPr>
        </p:pic>
        <p:sp>
          <p:nvSpPr>
            <p:cNvPr id="194" name="object 194"/>
            <p:cNvSpPr/>
            <p:nvPr/>
          </p:nvSpPr>
          <p:spPr>
            <a:xfrm>
              <a:off x="3875303" y="5338216"/>
              <a:ext cx="7620" cy="728980"/>
            </a:xfrm>
            <a:custGeom>
              <a:avLst/>
              <a:gdLst/>
              <a:ahLst/>
              <a:cxnLst/>
              <a:rect l="l" t="t" r="r" b="b"/>
              <a:pathLst>
                <a:path w="7620" h="728979">
                  <a:moveTo>
                    <a:pt x="7543" y="707974"/>
                  </a:moveTo>
                  <a:lnTo>
                    <a:pt x="0" y="707974"/>
                  </a:lnTo>
                  <a:lnTo>
                    <a:pt x="0" y="728713"/>
                  </a:lnTo>
                  <a:lnTo>
                    <a:pt x="7543" y="728713"/>
                  </a:lnTo>
                  <a:lnTo>
                    <a:pt x="7543" y="707974"/>
                  </a:lnTo>
                  <a:close/>
                </a:path>
                <a:path w="7620" h="728979">
                  <a:moveTo>
                    <a:pt x="7543" y="679640"/>
                  </a:moveTo>
                  <a:lnTo>
                    <a:pt x="0" y="679640"/>
                  </a:lnTo>
                  <a:lnTo>
                    <a:pt x="0" y="700405"/>
                  </a:lnTo>
                  <a:lnTo>
                    <a:pt x="7543" y="700405"/>
                  </a:lnTo>
                  <a:lnTo>
                    <a:pt x="7543" y="679640"/>
                  </a:lnTo>
                  <a:close/>
                </a:path>
                <a:path w="7620" h="728979">
                  <a:moveTo>
                    <a:pt x="7543" y="651344"/>
                  </a:moveTo>
                  <a:lnTo>
                    <a:pt x="0" y="651344"/>
                  </a:lnTo>
                  <a:lnTo>
                    <a:pt x="0" y="672084"/>
                  </a:lnTo>
                  <a:lnTo>
                    <a:pt x="7543" y="672084"/>
                  </a:lnTo>
                  <a:lnTo>
                    <a:pt x="7543" y="651344"/>
                  </a:lnTo>
                  <a:close/>
                </a:path>
                <a:path w="7620" h="728979">
                  <a:moveTo>
                    <a:pt x="7543" y="622998"/>
                  </a:moveTo>
                  <a:lnTo>
                    <a:pt x="0" y="622998"/>
                  </a:lnTo>
                  <a:lnTo>
                    <a:pt x="0" y="643763"/>
                  </a:lnTo>
                  <a:lnTo>
                    <a:pt x="7543" y="643763"/>
                  </a:lnTo>
                  <a:lnTo>
                    <a:pt x="7543" y="622998"/>
                  </a:lnTo>
                  <a:close/>
                </a:path>
                <a:path w="7620" h="728979">
                  <a:moveTo>
                    <a:pt x="7543" y="594677"/>
                  </a:moveTo>
                  <a:lnTo>
                    <a:pt x="0" y="594677"/>
                  </a:lnTo>
                  <a:lnTo>
                    <a:pt x="0" y="615442"/>
                  </a:lnTo>
                  <a:lnTo>
                    <a:pt x="7543" y="615442"/>
                  </a:lnTo>
                  <a:lnTo>
                    <a:pt x="7543" y="594677"/>
                  </a:lnTo>
                  <a:close/>
                </a:path>
                <a:path w="7620" h="728979">
                  <a:moveTo>
                    <a:pt x="7543" y="566369"/>
                  </a:moveTo>
                  <a:lnTo>
                    <a:pt x="0" y="566369"/>
                  </a:lnTo>
                  <a:lnTo>
                    <a:pt x="0" y="587133"/>
                  </a:lnTo>
                  <a:lnTo>
                    <a:pt x="7543" y="587133"/>
                  </a:lnTo>
                  <a:lnTo>
                    <a:pt x="7543" y="566369"/>
                  </a:lnTo>
                  <a:close/>
                </a:path>
                <a:path w="7620" h="728979">
                  <a:moveTo>
                    <a:pt x="7543" y="538048"/>
                  </a:moveTo>
                  <a:lnTo>
                    <a:pt x="0" y="538048"/>
                  </a:lnTo>
                  <a:lnTo>
                    <a:pt x="0" y="558812"/>
                  </a:lnTo>
                  <a:lnTo>
                    <a:pt x="7543" y="558812"/>
                  </a:lnTo>
                  <a:lnTo>
                    <a:pt x="7543" y="538048"/>
                  </a:lnTo>
                  <a:close/>
                </a:path>
                <a:path w="7620" h="728979">
                  <a:moveTo>
                    <a:pt x="7543" y="509739"/>
                  </a:moveTo>
                  <a:lnTo>
                    <a:pt x="0" y="509739"/>
                  </a:lnTo>
                  <a:lnTo>
                    <a:pt x="0" y="530491"/>
                  </a:lnTo>
                  <a:lnTo>
                    <a:pt x="7543" y="530491"/>
                  </a:lnTo>
                  <a:lnTo>
                    <a:pt x="7543" y="509739"/>
                  </a:lnTo>
                  <a:close/>
                </a:path>
                <a:path w="7620" h="728979">
                  <a:moveTo>
                    <a:pt x="7543" y="481406"/>
                  </a:moveTo>
                  <a:lnTo>
                    <a:pt x="0" y="481406"/>
                  </a:lnTo>
                  <a:lnTo>
                    <a:pt x="0" y="502170"/>
                  </a:lnTo>
                  <a:lnTo>
                    <a:pt x="7543" y="502170"/>
                  </a:lnTo>
                  <a:lnTo>
                    <a:pt x="7543" y="481406"/>
                  </a:lnTo>
                  <a:close/>
                </a:path>
                <a:path w="7620" h="728979">
                  <a:moveTo>
                    <a:pt x="7543" y="453097"/>
                  </a:moveTo>
                  <a:lnTo>
                    <a:pt x="0" y="453097"/>
                  </a:lnTo>
                  <a:lnTo>
                    <a:pt x="0" y="473862"/>
                  </a:lnTo>
                  <a:lnTo>
                    <a:pt x="7543" y="473862"/>
                  </a:lnTo>
                  <a:lnTo>
                    <a:pt x="7543" y="453097"/>
                  </a:lnTo>
                  <a:close/>
                </a:path>
                <a:path w="7620" h="728979">
                  <a:moveTo>
                    <a:pt x="7543" y="424776"/>
                  </a:moveTo>
                  <a:lnTo>
                    <a:pt x="0" y="424776"/>
                  </a:lnTo>
                  <a:lnTo>
                    <a:pt x="0" y="445541"/>
                  </a:lnTo>
                  <a:lnTo>
                    <a:pt x="7543" y="445541"/>
                  </a:lnTo>
                  <a:lnTo>
                    <a:pt x="7543" y="424776"/>
                  </a:lnTo>
                  <a:close/>
                </a:path>
                <a:path w="7620" h="728979">
                  <a:moveTo>
                    <a:pt x="7543" y="198247"/>
                  </a:moveTo>
                  <a:lnTo>
                    <a:pt x="0" y="198247"/>
                  </a:lnTo>
                  <a:lnTo>
                    <a:pt x="0" y="218998"/>
                  </a:lnTo>
                  <a:lnTo>
                    <a:pt x="7543" y="218998"/>
                  </a:lnTo>
                  <a:lnTo>
                    <a:pt x="7543" y="198247"/>
                  </a:lnTo>
                  <a:close/>
                </a:path>
                <a:path w="7620" h="728979">
                  <a:moveTo>
                    <a:pt x="7543" y="169913"/>
                  </a:moveTo>
                  <a:lnTo>
                    <a:pt x="0" y="169913"/>
                  </a:lnTo>
                  <a:lnTo>
                    <a:pt x="0" y="190665"/>
                  </a:lnTo>
                  <a:lnTo>
                    <a:pt x="7543" y="190665"/>
                  </a:lnTo>
                  <a:lnTo>
                    <a:pt x="7543" y="169913"/>
                  </a:lnTo>
                  <a:close/>
                </a:path>
                <a:path w="7620" h="728979">
                  <a:moveTo>
                    <a:pt x="7543" y="141592"/>
                  </a:moveTo>
                  <a:lnTo>
                    <a:pt x="0" y="141592"/>
                  </a:lnTo>
                  <a:lnTo>
                    <a:pt x="0" y="162344"/>
                  </a:lnTo>
                  <a:lnTo>
                    <a:pt x="7543" y="162344"/>
                  </a:lnTo>
                  <a:lnTo>
                    <a:pt x="7543" y="141592"/>
                  </a:lnTo>
                  <a:close/>
                </a:path>
                <a:path w="7620" h="728979">
                  <a:moveTo>
                    <a:pt x="7543" y="113284"/>
                  </a:moveTo>
                  <a:lnTo>
                    <a:pt x="0" y="113284"/>
                  </a:lnTo>
                  <a:lnTo>
                    <a:pt x="0" y="134035"/>
                  </a:lnTo>
                  <a:lnTo>
                    <a:pt x="7543" y="134035"/>
                  </a:lnTo>
                  <a:lnTo>
                    <a:pt x="7543" y="113284"/>
                  </a:lnTo>
                  <a:close/>
                </a:path>
                <a:path w="7620" h="728979">
                  <a:moveTo>
                    <a:pt x="7543" y="84963"/>
                  </a:moveTo>
                  <a:lnTo>
                    <a:pt x="0" y="84963"/>
                  </a:lnTo>
                  <a:lnTo>
                    <a:pt x="0" y="105714"/>
                  </a:lnTo>
                  <a:lnTo>
                    <a:pt x="7543" y="105714"/>
                  </a:lnTo>
                  <a:lnTo>
                    <a:pt x="7543" y="84963"/>
                  </a:lnTo>
                  <a:close/>
                </a:path>
                <a:path w="7620" h="728979">
                  <a:moveTo>
                    <a:pt x="7543" y="56629"/>
                  </a:moveTo>
                  <a:lnTo>
                    <a:pt x="0" y="56629"/>
                  </a:lnTo>
                  <a:lnTo>
                    <a:pt x="0" y="77393"/>
                  </a:lnTo>
                  <a:lnTo>
                    <a:pt x="7543" y="77393"/>
                  </a:lnTo>
                  <a:lnTo>
                    <a:pt x="7543" y="56629"/>
                  </a:lnTo>
                  <a:close/>
                </a:path>
                <a:path w="7620" h="728979">
                  <a:moveTo>
                    <a:pt x="7543" y="28321"/>
                  </a:moveTo>
                  <a:lnTo>
                    <a:pt x="0" y="28321"/>
                  </a:lnTo>
                  <a:lnTo>
                    <a:pt x="0" y="49072"/>
                  </a:lnTo>
                  <a:lnTo>
                    <a:pt x="7543" y="49072"/>
                  </a:lnTo>
                  <a:lnTo>
                    <a:pt x="7543" y="28321"/>
                  </a:lnTo>
                  <a:close/>
                </a:path>
                <a:path w="7620" h="728979">
                  <a:moveTo>
                    <a:pt x="7543" y="0"/>
                  </a:moveTo>
                  <a:lnTo>
                    <a:pt x="0" y="0"/>
                  </a:lnTo>
                  <a:lnTo>
                    <a:pt x="0" y="20764"/>
                  </a:lnTo>
                  <a:lnTo>
                    <a:pt x="7543" y="20764"/>
                  </a:lnTo>
                  <a:lnTo>
                    <a:pt x="75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95" name="object 19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9930" y="6131115"/>
              <a:ext cx="124612" cy="120827"/>
            </a:xfrm>
            <a:prstGeom prst="rect">
              <a:avLst/>
            </a:prstGeom>
            <a:grpFill/>
          </p:spPr>
        </p:pic>
        <p:sp>
          <p:nvSpPr>
            <p:cNvPr id="196" name="object 196"/>
            <p:cNvSpPr/>
            <p:nvPr/>
          </p:nvSpPr>
          <p:spPr>
            <a:xfrm>
              <a:off x="3875303" y="4885118"/>
              <a:ext cx="7620" cy="814069"/>
            </a:xfrm>
            <a:custGeom>
              <a:avLst/>
              <a:gdLst/>
              <a:ahLst/>
              <a:cxnLst/>
              <a:rect l="l" t="t" r="r" b="b"/>
              <a:pathLst>
                <a:path w="7620" h="814070">
                  <a:moveTo>
                    <a:pt x="7543" y="792911"/>
                  </a:moveTo>
                  <a:lnTo>
                    <a:pt x="0" y="792911"/>
                  </a:lnTo>
                  <a:lnTo>
                    <a:pt x="0" y="813676"/>
                  </a:lnTo>
                  <a:lnTo>
                    <a:pt x="7543" y="813676"/>
                  </a:lnTo>
                  <a:lnTo>
                    <a:pt x="7543" y="792911"/>
                  </a:lnTo>
                  <a:close/>
                </a:path>
                <a:path w="7620" h="814070">
                  <a:moveTo>
                    <a:pt x="7543" y="764603"/>
                  </a:moveTo>
                  <a:lnTo>
                    <a:pt x="0" y="764603"/>
                  </a:lnTo>
                  <a:lnTo>
                    <a:pt x="0" y="785368"/>
                  </a:lnTo>
                  <a:lnTo>
                    <a:pt x="7543" y="785368"/>
                  </a:lnTo>
                  <a:lnTo>
                    <a:pt x="7543" y="764603"/>
                  </a:lnTo>
                  <a:close/>
                </a:path>
                <a:path w="7620" h="814070">
                  <a:moveTo>
                    <a:pt x="7543" y="736269"/>
                  </a:moveTo>
                  <a:lnTo>
                    <a:pt x="0" y="736269"/>
                  </a:lnTo>
                  <a:lnTo>
                    <a:pt x="0" y="757034"/>
                  </a:lnTo>
                  <a:lnTo>
                    <a:pt x="7543" y="757034"/>
                  </a:lnTo>
                  <a:lnTo>
                    <a:pt x="7543" y="736269"/>
                  </a:lnTo>
                  <a:close/>
                </a:path>
                <a:path w="7620" h="814070">
                  <a:moveTo>
                    <a:pt x="7543" y="707974"/>
                  </a:moveTo>
                  <a:lnTo>
                    <a:pt x="0" y="707974"/>
                  </a:lnTo>
                  <a:lnTo>
                    <a:pt x="0" y="728726"/>
                  </a:lnTo>
                  <a:lnTo>
                    <a:pt x="7543" y="728726"/>
                  </a:lnTo>
                  <a:lnTo>
                    <a:pt x="7543" y="707974"/>
                  </a:lnTo>
                  <a:close/>
                </a:path>
                <a:path w="7620" h="814070">
                  <a:moveTo>
                    <a:pt x="7543" y="679640"/>
                  </a:moveTo>
                  <a:lnTo>
                    <a:pt x="0" y="679640"/>
                  </a:lnTo>
                  <a:lnTo>
                    <a:pt x="0" y="700405"/>
                  </a:lnTo>
                  <a:lnTo>
                    <a:pt x="7543" y="700405"/>
                  </a:lnTo>
                  <a:lnTo>
                    <a:pt x="7543" y="679640"/>
                  </a:lnTo>
                  <a:close/>
                </a:path>
                <a:path w="7620" h="814070">
                  <a:moveTo>
                    <a:pt x="7543" y="283197"/>
                  </a:moveTo>
                  <a:lnTo>
                    <a:pt x="0" y="283197"/>
                  </a:lnTo>
                  <a:lnTo>
                    <a:pt x="0" y="303949"/>
                  </a:lnTo>
                  <a:lnTo>
                    <a:pt x="7543" y="303949"/>
                  </a:lnTo>
                  <a:lnTo>
                    <a:pt x="7543" y="283197"/>
                  </a:lnTo>
                  <a:close/>
                </a:path>
                <a:path w="7620" h="814070">
                  <a:moveTo>
                    <a:pt x="7543" y="254863"/>
                  </a:moveTo>
                  <a:lnTo>
                    <a:pt x="0" y="254863"/>
                  </a:lnTo>
                  <a:lnTo>
                    <a:pt x="0" y="275628"/>
                  </a:lnTo>
                  <a:lnTo>
                    <a:pt x="7543" y="275628"/>
                  </a:lnTo>
                  <a:lnTo>
                    <a:pt x="7543" y="254863"/>
                  </a:lnTo>
                  <a:close/>
                </a:path>
                <a:path w="7620" h="814070">
                  <a:moveTo>
                    <a:pt x="7543" y="226542"/>
                  </a:moveTo>
                  <a:lnTo>
                    <a:pt x="0" y="226542"/>
                  </a:lnTo>
                  <a:lnTo>
                    <a:pt x="0" y="247307"/>
                  </a:lnTo>
                  <a:lnTo>
                    <a:pt x="7543" y="247307"/>
                  </a:lnTo>
                  <a:lnTo>
                    <a:pt x="7543" y="226542"/>
                  </a:lnTo>
                  <a:close/>
                </a:path>
                <a:path w="7620" h="814070">
                  <a:moveTo>
                    <a:pt x="7543" y="198234"/>
                  </a:moveTo>
                  <a:lnTo>
                    <a:pt x="0" y="198234"/>
                  </a:lnTo>
                  <a:lnTo>
                    <a:pt x="0" y="218998"/>
                  </a:lnTo>
                  <a:lnTo>
                    <a:pt x="7543" y="218998"/>
                  </a:lnTo>
                  <a:lnTo>
                    <a:pt x="7543" y="198234"/>
                  </a:lnTo>
                  <a:close/>
                </a:path>
                <a:path w="7620" h="814070">
                  <a:moveTo>
                    <a:pt x="7543" y="169913"/>
                  </a:moveTo>
                  <a:lnTo>
                    <a:pt x="0" y="169913"/>
                  </a:lnTo>
                  <a:lnTo>
                    <a:pt x="0" y="190677"/>
                  </a:lnTo>
                  <a:lnTo>
                    <a:pt x="7543" y="190677"/>
                  </a:lnTo>
                  <a:lnTo>
                    <a:pt x="7543" y="169913"/>
                  </a:lnTo>
                  <a:close/>
                </a:path>
                <a:path w="7620" h="814070">
                  <a:moveTo>
                    <a:pt x="7543" y="141592"/>
                  </a:moveTo>
                  <a:lnTo>
                    <a:pt x="0" y="141592"/>
                  </a:lnTo>
                  <a:lnTo>
                    <a:pt x="0" y="162356"/>
                  </a:lnTo>
                  <a:lnTo>
                    <a:pt x="7543" y="162356"/>
                  </a:lnTo>
                  <a:lnTo>
                    <a:pt x="7543" y="141592"/>
                  </a:lnTo>
                  <a:close/>
                </a:path>
                <a:path w="7620" h="814070">
                  <a:moveTo>
                    <a:pt x="7543" y="113271"/>
                  </a:moveTo>
                  <a:lnTo>
                    <a:pt x="0" y="113271"/>
                  </a:lnTo>
                  <a:lnTo>
                    <a:pt x="0" y="134035"/>
                  </a:lnTo>
                  <a:lnTo>
                    <a:pt x="7543" y="134035"/>
                  </a:lnTo>
                  <a:lnTo>
                    <a:pt x="7543" y="113271"/>
                  </a:lnTo>
                  <a:close/>
                </a:path>
                <a:path w="7620" h="814070">
                  <a:moveTo>
                    <a:pt x="7543" y="84963"/>
                  </a:moveTo>
                  <a:lnTo>
                    <a:pt x="0" y="84963"/>
                  </a:lnTo>
                  <a:lnTo>
                    <a:pt x="0" y="105714"/>
                  </a:lnTo>
                  <a:lnTo>
                    <a:pt x="7543" y="105714"/>
                  </a:lnTo>
                  <a:lnTo>
                    <a:pt x="7543" y="84963"/>
                  </a:lnTo>
                  <a:close/>
                </a:path>
                <a:path w="7620" h="814070">
                  <a:moveTo>
                    <a:pt x="7543" y="56642"/>
                  </a:moveTo>
                  <a:lnTo>
                    <a:pt x="0" y="56642"/>
                  </a:lnTo>
                  <a:lnTo>
                    <a:pt x="0" y="77406"/>
                  </a:lnTo>
                  <a:lnTo>
                    <a:pt x="7543" y="77406"/>
                  </a:lnTo>
                  <a:lnTo>
                    <a:pt x="7543" y="56642"/>
                  </a:lnTo>
                  <a:close/>
                </a:path>
                <a:path w="7620" h="814070">
                  <a:moveTo>
                    <a:pt x="7543" y="28321"/>
                  </a:moveTo>
                  <a:lnTo>
                    <a:pt x="0" y="28321"/>
                  </a:lnTo>
                  <a:lnTo>
                    <a:pt x="0" y="49072"/>
                  </a:lnTo>
                  <a:lnTo>
                    <a:pt x="7543" y="49072"/>
                  </a:lnTo>
                  <a:lnTo>
                    <a:pt x="7543" y="28321"/>
                  </a:lnTo>
                  <a:close/>
                </a:path>
                <a:path w="7620" h="814070">
                  <a:moveTo>
                    <a:pt x="7543" y="0"/>
                  </a:moveTo>
                  <a:lnTo>
                    <a:pt x="0" y="0"/>
                  </a:lnTo>
                  <a:lnTo>
                    <a:pt x="0" y="20764"/>
                  </a:lnTo>
                  <a:lnTo>
                    <a:pt x="7543" y="20764"/>
                  </a:lnTo>
                  <a:lnTo>
                    <a:pt x="75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97" name="object 1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69930" y="6586105"/>
              <a:ext cx="122707" cy="113283"/>
            </a:xfrm>
            <a:prstGeom prst="rect">
              <a:avLst/>
            </a:prstGeom>
            <a:grpFill/>
          </p:spPr>
        </p:pic>
        <p:sp>
          <p:nvSpPr>
            <p:cNvPr id="198" name="object 198"/>
            <p:cNvSpPr/>
            <p:nvPr/>
          </p:nvSpPr>
          <p:spPr>
            <a:xfrm>
              <a:off x="3875303" y="5196624"/>
              <a:ext cx="7620" cy="134620"/>
            </a:xfrm>
            <a:custGeom>
              <a:avLst/>
              <a:gdLst/>
              <a:ahLst/>
              <a:cxnLst/>
              <a:rect l="l" t="t" r="r" b="b"/>
              <a:pathLst>
                <a:path w="7620" h="134620">
                  <a:moveTo>
                    <a:pt x="7543" y="113284"/>
                  </a:moveTo>
                  <a:lnTo>
                    <a:pt x="0" y="113284"/>
                  </a:lnTo>
                  <a:lnTo>
                    <a:pt x="0" y="134035"/>
                  </a:lnTo>
                  <a:lnTo>
                    <a:pt x="7543" y="134035"/>
                  </a:lnTo>
                  <a:lnTo>
                    <a:pt x="7543" y="113284"/>
                  </a:lnTo>
                  <a:close/>
                </a:path>
                <a:path w="7620" h="134620">
                  <a:moveTo>
                    <a:pt x="7543" y="84950"/>
                  </a:moveTo>
                  <a:lnTo>
                    <a:pt x="0" y="84950"/>
                  </a:lnTo>
                  <a:lnTo>
                    <a:pt x="0" y="105714"/>
                  </a:lnTo>
                  <a:lnTo>
                    <a:pt x="7543" y="105714"/>
                  </a:lnTo>
                  <a:lnTo>
                    <a:pt x="7543" y="84950"/>
                  </a:lnTo>
                  <a:close/>
                </a:path>
                <a:path w="7620" h="134620">
                  <a:moveTo>
                    <a:pt x="7543" y="56629"/>
                  </a:moveTo>
                  <a:lnTo>
                    <a:pt x="0" y="56629"/>
                  </a:lnTo>
                  <a:lnTo>
                    <a:pt x="0" y="77393"/>
                  </a:lnTo>
                  <a:lnTo>
                    <a:pt x="7543" y="77393"/>
                  </a:lnTo>
                  <a:lnTo>
                    <a:pt x="7543" y="56629"/>
                  </a:lnTo>
                  <a:close/>
                </a:path>
                <a:path w="7620" h="134620">
                  <a:moveTo>
                    <a:pt x="7543" y="28321"/>
                  </a:moveTo>
                  <a:lnTo>
                    <a:pt x="0" y="28321"/>
                  </a:lnTo>
                  <a:lnTo>
                    <a:pt x="0" y="49072"/>
                  </a:lnTo>
                  <a:lnTo>
                    <a:pt x="7543" y="49072"/>
                  </a:lnTo>
                  <a:lnTo>
                    <a:pt x="7543" y="28321"/>
                  </a:lnTo>
                  <a:close/>
                </a:path>
                <a:path w="7620" h="134620">
                  <a:moveTo>
                    <a:pt x="7543" y="0"/>
                  </a:moveTo>
                  <a:lnTo>
                    <a:pt x="0" y="0"/>
                  </a:lnTo>
                  <a:lnTo>
                    <a:pt x="0" y="20764"/>
                  </a:lnTo>
                  <a:lnTo>
                    <a:pt x="7543" y="20764"/>
                  </a:lnTo>
                  <a:lnTo>
                    <a:pt x="75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3375555" y="4742552"/>
            <a:ext cx="542925" cy="2743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70"/>
              </a:spcBef>
            </a:pPr>
            <a:r>
              <a:rPr sz="600" dirty="0">
                <a:solidFill>
                  <a:srgbClr val="404040"/>
                </a:solidFill>
                <a:latin typeface="Calibri"/>
                <a:cs typeface="Calibri"/>
              </a:rPr>
              <a:t>-2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UK Type</a:t>
            </a:r>
            <a:r>
              <a:rPr sz="75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 Me</a:t>
            </a:r>
            <a:r>
              <a:rPr sz="75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r</a:t>
            </a:r>
            <a:r>
              <a:rPr sz="75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it</a:t>
            </a:r>
            <a:endParaRPr sz="750">
              <a:latin typeface="Franklin Gothic Medium Cond"/>
              <a:cs typeface="Franklin Gothic Medium Cond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4132546" y="4766659"/>
            <a:ext cx="9017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dirty="0">
                <a:solidFill>
                  <a:srgbClr val="404040"/>
                </a:solidFill>
                <a:latin typeface="Calibri"/>
                <a:cs typeface="Calibri"/>
              </a:rPr>
              <a:t>-1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4461049" y="4768562"/>
            <a:ext cx="6604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757440" y="4766659"/>
            <a:ext cx="6604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4247220" y="4917211"/>
            <a:ext cx="730885" cy="2494280"/>
            <a:chOff x="4247220" y="4917211"/>
            <a:chExt cx="730885" cy="2494280"/>
          </a:xfrm>
        </p:grpSpPr>
        <p:pic>
          <p:nvPicPr>
            <p:cNvPr id="204" name="object 2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85093" y="4917211"/>
              <a:ext cx="309626" cy="126479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85093" y="5221160"/>
              <a:ext cx="341718" cy="105727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0757" y="5070144"/>
              <a:ext cx="60413" cy="64173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77423" y="5525122"/>
              <a:ext cx="213334" cy="113258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47220" y="5645950"/>
              <a:ext cx="243524" cy="96266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0757" y="5372188"/>
              <a:ext cx="90614" cy="66078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0557" y="5980099"/>
              <a:ext cx="30200" cy="64173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30344" y="6284048"/>
              <a:ext cx="60413" cy="64185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85093" y="6410540"/>
              <a:ext cx="492747" cy="90614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0557" y="6739026"/>
              <a:ext cx="30200" cy="64185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60557" y="7194003"/>
              <a:ext cx="30200" cy="66078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07636" y="7345045"/>
              <a:ext cx="183121" cy="66078"/>
            </a:xfrm>
            <a:prstGeom prst="rect">
              <a:avLst/>
            </a:prstGeom>
          </p:spPr>
        </p:pic>
      </p:grpSp>
      <p:sp>
        <p:nvSpPr>
          <p:cNvPr id="216" name="object 216"/>
          <p:cNvSpPr txBox="1"/>
          <p:nvPr/>
        </p:nvSpPr>
        <p:spPr>
          <a:xfrm>
            <a:off x="5078410" y="4764756"/>
            <a:ext cx="6604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856242" y="8097535"/>
            <a:ext cx="132334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3E3E3E"/>
                </a:solidFill>
                <a:latin typeface="Trebuchet MS"/>
                <a:cs typeface="Trebuchet MS"/>
              </a:rPr>
              <a:t>TYPE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D</a:t>
            </a:r>
            <a:r>
              <a:rPr sz="600" spc="-6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90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600" spc="-2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SUPPLIED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BY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UK 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UK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75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5" dirty="0">
                <a:solidFill>
                  <a:srgbClr val="3E3E3E"/>
                </a:solidFill>
                <a:latin typeface="Trebuchet MS"/>
                <a:cs typeface="Trebuchet MS"/>
              </a:rPr>
              <a:t>DEC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pic>
        <p:nvPicPr>
          <p:cNvPr id="218" name="object 21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024784" y="1871992"/>
            <a:ext cx="2853232" cy="2022005"/>
          </a:xfrm>
          <a:prstGeom prst="rect">
            <a:avLst/>
          </a:prstGeom>
        </p:spPr>
      </p:pic>
      <p:sp>
        <p:nvSpPr>
          <p:cNvPr id="219" name="object 219"/>
          <p:cNvSpPr txBox="1"/>
          <p:nvPr/>
        </p:nvSpPr>
        <p:spPr>
          <a:xfrm>
            <a:off x="2993091" y="1716895"/>
            <a:ext cx="17595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F47421"/>
                </a:solidFill>
                <a:latin typeface="Trebuchet MS"/>
                <a:cs typeface="Trebuchet MS"/>
              </a:rPr>
              <a:t>Dam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F47421"/>
                </a:solidFill>
                <a:latin typeface="Trebuchet MS"/>
                <a:cs typeface="Trebuchet MS"/>
              </a:rPr>
              <a:t>Skyhigh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47421"/>
                </a:solidFill>
                <a:latin typeface="Trebuchet MS"/>
                <a:cs typeface="Trebuchet MS"/>
              </a:rPr>
              <a:t>Bangkok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Andera </a:t>
            </a:r>
            <a:r>
              <a:rPr sz="800" spc="30" dirty="0">
                <a:solidFill>
                  <a:srgbClr val="F47421"/>
                </a:solidFill>
                <a:latin typeface="Trebuchet MS"/>
                <a:cs typeface="Trebuchet MS"/>
              </a:rPr>
              <a:t>EX93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40" dirty="0">
                <a:solidFill>
                  <a:srgbClr val="F47421"/>
                </a:solidFill>
                <a:latin typeface="Trebuchet MS"/>
                <a:cs typeface="Trebuchet MS"/>
              </a:rPr>
              <a:t>3E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6336004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5991" y="0"/>
                </a:moveTo>
                <a:lnTo>
                  <a:pt x="0" y="0"/>
                </a:lnTo>
                <a:lnTo>
                  <a:pt x="0" y="1255407"/>
                </a:lnTo>
                <a:lnTo>
                  <a:pt x="6335991" y="1255407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1" name="object 22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93200" y="1871995"/>
            <a:ext cx="2419199" cy="1727999"/>
          </a:xfrm>
          <a:prstGeom prst="rect">
            <a:avLst/>
          </a:prstGeom>
        </p:spPr>
      </p:pic>
      <p:sp>
        <p:nvSpPr>
          <p:cNvPr id="222" name="object 222"/>
          <p:cNvSpPr txBox="1"/>
          <p:nvPr/>
        </p:nvSpPr>
        <p:spPr>
          <a:xfrm>
            <a:off x="7325681" y="859095"/>
            <a:ext cx="2275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Grahams</a:t>
            </a:r>
            <a:r>
              <a:rPr sz="1800" spc="-7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GOLDTOP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10812621" y="209320"/>
            <a:ext cx="1397000" cy="1278890"/>
            <a:chOff x="10812621" y="209320"/>
            <a:chExt cx="1397000" cy="1278890"/>
          </a:xfrm>
        </p:grpSpPr>
        <p:pic>
          <p:nvPicPr>
            <p:cNvPr id="224" name="object 2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4510" y="914781"/>
              <a:ext cx="621466" cy="573214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177021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925502" y="328225"/>
              <a:ext cx="154825" cy="177126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129141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446701" y="328225"/>
              <a:ext cx="154825" cy="177126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1081262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object 230"/>
          <p:cNvSpPr txBox="1"/>
          <p:nvPr/>
        </p:nvSpPr>
        <p:spPr>
          <a:xfrm>
            <a:off x="10853125" y="537465"/>
            <a:ext cx="135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41959" algn="l"/>
              </a:tabLst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	</a:t>
            </a:r>
            <a:r>
              <a:rPr sz="1050" b="1" spc="-150" baseline="3968" dirty="0">
                <a:solidFill>
                  <a:srgbClr val="3E3E3E"/>
                </a:solidFill>
                <a:latin typeface="Calibri"/>
                <a:cs typeface="Calibri"/>
              </a:rPr>
              <a:t>MAINTENANCE</a:t>
            </a:r>
            <a:r>
              <a:rPr sz="1050" b="1" spc="419" baseline="3968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1" name="object 231"/>
          <p:cNvGrpSpPr/>
          <p:nvPr/>
        </p:nvGrpSpPr>
        <p:grpSpPr>
          <a:xfrm>
            <a:off x="10333818" y="209320"/>
            <a:ext cx="789305" cy="633095"/>
            <a:chOff x="10333818" y="209320"/>
            <a:chExt cx="789305" cy="633095"/>
          </a:xfrm>
        </p:grpSpPr>
        <p:pic>
          <p:nvPicPr>
            <p:cNvPr id="232" name="object 2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967903" y="328225"/>
              <a:ext cx="154825" cy="177126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03338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/>
          <p:nvPr/>
        </p:nvSpPr>
        <p:spPr>
          <a:xfrm>
            <a:off x="10361314" y="537465"/>
            <a:ext cx="379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LIFES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900" b="1" spc="-165" dirty="0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7338381" y="209320"/>
            <a:ext cx="3305810" cy="633095"/>
            <a:chOff x="7338381" y="209320"/>
            <a:chExt cx="3305810" cy="633095"/>
          </a:xfrm>
        </p:grpSpPr>
        <p:pic>
          <p:nvPicPr>
            <p:cNvPr id="236" name="object 2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489100" y="328225"/>
              <a:ext cx="154825" cy="177126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733838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9055874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6774881" y="3596890"/>
            <a:ext cx="2207260" cy="7747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735965">
              <a:lnSpc>
                <a:spcPts val="869"/>
              </a:lnSpc>
              <a:spcBef>
                <a:spcPts val="204"/>
              </a:spcBef>
            </a:pPr>
            <a:r>
              <a:rPr sz="800" b="1" spc="-20" dirty="0">
                <a:solidFill>
                  <a:srgbClr val="F47421"/>
                </a:solidFill>
                <a:latin typeface="Trebuchet MS"/>
                <a:cs typeface="Trebuchet MS"/>
              </a:rPr>
              <a:t>Dillan </a:t>
            </a:r>
            <a:r>
              <a:rPr sz="800" b="1" spc="25" dirty="0">
                <a:solidFill>
                  <a:srgbClr val="F47421"/>
                </a:solidFill>
                <a:latin typeface="Trebuchet MS"/>
                <a:cs typeface="Trebuchet MS"/>
              </a:rPr>
              <a:t>P 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x </a:t>
            </a:r>
            <a:r>
              <a:rPr sz="800" b="1" spc="-20" dirty="0">
                <a:solidFill>
                  <a:srgbClr val="F47421"/>
                </a:solidFill>
                <a:latin typeface="Trebuchet MS"/>
                <a:cs typeface="Trebuchet MS"/>
              </a:rPr>
              <a:t>Dimension 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x </a:t>
            </a: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Impuls 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HBN: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JERGBRM543178402906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J2590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100%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JE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Sunset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Canyon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Dimension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Maid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153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07900"/>
              </a:lnSpc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Sunset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Canyon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Impuls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3E3E3E"/>
                </a:solidFill>
                <a:latin typeface="Trebuchet MS"/>
                <a:cs typeface="Trebuchet MS"/>
              </a:rPr>
              <a:t>L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Maid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4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EX91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Sunset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Canyon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Lemvig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Maid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4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EX93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8192057" y="401979"/>
            <a:ext cx="4527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JERSEY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0073819" y="7885311"/>
            <a:ext cx="15640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Daughters 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in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 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|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 Dtrs 0 Herds 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62% </a:t>
            </a:r>
            <a:r>
              <a:rPr sz="600" spc="-1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-190" dirty="0">
                <a:solidFill>
                  <a:srgbClr val="404040"/>
                </a:solidFill>
                <a:latin typeface="Franklin Gothic Book"/>
                <a:cs typeface="Franklin Gothic Book"/>
              </a:rPr>
              <a:t>Rel</a:t>
            </a:r>
            <a:endParaRPr sz="600">
              <a:latin typeface="Franklin Gothic Book"/>
              <a:cs typeface="Franklin Gothic Book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1458163" y="5183296"/>
            <a:ext cx="7620" cy="2707640"/>
            <a:chOff x="11458163" y="5183296"/>
            <a:chExt cx="7620" cy="2707640"/>
          </a:xfrm>
        </p:grpSpPr>
        <p:sp>
          <p:nvSpPr>
            <p:cNvPr id="243" name="object 243"/>
            <p:cNvSpPr/>
            <p:nvPr/>
          </p:nvSpPr>
          <p:spPr>
            <a:xfrm>
              <a:off x="11458169" y="5326202"/>
              <a:ext cx="7620" cy="2564765"/>
            </a:xfrm>
            <a:custGeom>
              <a:avLst/>
              <a:gdLst/>
              <a:ahLst/>
              <a:cxnLst/>
              <a:rect l="l" t="t" r="r" b="b"/>
              <a:pathLst>
                <a:path w="7620" h="2564765">
                  <a:moveTo>
                    <a:pt x="7620" y="2543238"/>
                  </a:moveTo>
                  <a:lnTo>
                    <a:pt x="0" y="2543238"/>
                  </a:lnTo>
                  <a:lnTo>
                    <a:pt x="0" y="2564193"/>
                  </a:lnTo>
                  <a:lnTo>
                    <a:pt x="7620" y="2564193"/>
                  </a:lnTo>
                  <a:lnTo>
                    <a:pt x="7620" y="2543238"/>
                  </a:lnTo>
                  <a:close/>
                </a:path>
                <a:path w="7620" h="2564765">
                  <a:moveTo>
                    <a:pt x="7620" y="2514663"/>
                  </a:moveTo>
                  <a:lnTo>
                    <a:pt x="0" y="2514663"/>
                  </a:lnTo>
                  <a:lnTo>
                    <a:pt x="0" y="2535618"/>
                  </a:lnTo>
                  <a:lnTo>
                    <a:pt x="7620" y="2535618"/>
                  </a:lnTo>
                  <a:lnTo>
                    <a:pt x="7620" y="2514663"/>
                  </a:lnTo>
                  <a:close/>
                </a:path>
                <a:path w="7620" h="2564765">
                  <a:moveTo>
                    <a:pt x="7620" y="2486075"/>
                  </a:moveTo>
                  <a:lnTo>
                    <a:pt x="0" y="2486075"/>
                  </a:lnTo>
                  <a:lnTo>
                    <a:pt x="0" y="2507043"/>
                  </a:lnTo>
                  <a:lnTo>
                    <a:pt x="7620" y="2507043"/>
                  </a:lnTo>
                  <a:lnTo>
                    <a:pt x="7620" y="2486075"/>
                  </a:lnTo>
                  <a:close/>
                </a:path>
                <a:path w="7620" h="2564765">
                  <a:moveTo>
                    <a:pt x="7620" y="2457500"/>
                  </a:moveTo>
                  <a:lnTo>
                    <a:pt x="0" y="2457500"/>
                  </a:lnTo>
                  <a:lnTo>
                    <a:pt x="0" y="2478468"/>
                  </a:lnTo>
                  <a:lnTo>
                    <a:pt x="7620" y="2478468"/>
                  </a:lnTo>
                  <a:lnTo>
                    <a:pt x="7620" y="2457500"/>
                  </a:lnTo>
                  <a:close/>
                </a:path>
                <a:path w="7620" h="2564765">
                  <a:moveTo>
                    <a:pt x="7620" y="2428925"/>
                  </a:moveTo>
                  <a:lnTo>
                    <a:pt x="0" y="2428925"/>
                  </a:lnTo>
                  <a:lnTo>
                    <a:pt x="0" y="2449893"/>
                  </a:lnTo>
                  <a:lnTo>
                    <a:pt x="7620" y="2449893"/>
                  </a:lnTo>
                  <a:lnTo>
                    <a:pt x="7620" y="2428925"/>
                  </a:lnTo>
                  <a:close/>
                </a:path>
                <a:path w="7620" h="2564765">
                  <a:moveTo>
                    <a:pt x="7620" y="2371775"/>
                  </a:moveTo>
                  <a:lnTo>
                    <a:pt x="0" y="2371775"/>
                  </a:lnTo>
                  <a:lnTo>
                    <a:pt x="0" y="2392743"/>
                  </a:lnTo>
                  <a:lnTo>
                    <a:pt x="7620" y="2392743"/>
                  </a:lnTo>
                  <a:lnTo>
                    <a:pt x="7620" y="2371775"/>
                  </a:lnTo>
                  <a:close/>
                </a:path>
                <a:path w="7620" h="2564765">
                  <a:moveTo>
                    <a:pt x="7620" y="2343200"/>
                  </a:moveTo>
                  <a:lnTo>
                    <a:pt x="0" y="2343200"/>
                  </a:lnTo>
                  <a:lnTo>
                    <a:pt x="0" y="2364155"/>
                  </a:lnTo>
                  <a:lnTo>
                    <a:pt x="7620" y="2364155"/>
                  </a:lnTo>
                  <a:lnTo>
                    <a:pt x="7620" y="2343200"/>
                  </a:lnTo>
                  <a:close/>
                </a:path>
                <a:path w="7620" h="2564765">
                  <a:moveTo>
                    <a:pt x="7620" y="2314625"/>
                  </a:moveTo>
                  <a:lnTo>
                    <a:pt x="0" y="2314625"/>
                  </a:lnTo>
                  <a:lnTo>
                    <a:pt x="0" y="2335580"/>
                  </a:lnTo>
                  <a:lnTo>
                    <a:pt x="7620" y="2335580"/>
                  </a:lnTo>
                  <a:lnTo>
                    <a:pt x="7620" y="2314625"/>
                  </a:lnTo>
                  <a:close/>
                </a:path>
                <a:path w="7620" h="2564765">
                  <a:moveTo>
                    <a:pt x="7620" y="2286050"/>
                  </a:moveTo>
                  <a:lnTo>
                    <a:pt x="0" y="2286050"/>
                  </a:lnTo>
                  <a:lnTo>
                    <a:pt x="0" y="2307005"/>
                  </a:lnTo>
                  <a:lnTo>
                    <a:pt x="7620" y="2307005"/>
                  </a:lnTo>
                  <a:lnTo>
                    <a:pt x="7620" y="2286050"/>
                  </a:lnTo>
                  <a:close/>
                </a:path>
                <a:path w="7620" h="2564765">
                  <a:moveTo>
                    <a:pt x="7620" y="2257475"/>
                  </a:moveTo>
                  <a:lnTo>
                    <a:pt x="0" y="2257475"/>
                  </a:lnTo>
                  <a:lnTo>
                    <a:pt x="0" y="2278430"/>
                  </a:lnTo>
                  <a:lnTo>
                    <a:pt x="7620" y="2278430"/>
                  </a:lnTo>
                  <a:lnTo>
                    <a:pt x="7620" y="2257475"/>
                  </a:lnTo>
                  <a:close/>
                </a:path>
                <a:path w="7620" h="2564765">
                  <a:moveTo>
                    <a:pt x="7620" y="2228900"/>
                  </a:moveTo>
                  <a:lnTo>
                    <a:pt x="0" y="2228900"/>
                  </a:lnTo>
                  <a:lnTo>
                    <a:pt x="0" y="2249855"/>
                  </a:lnTo>
                  <a:lnTo>
                    <a:pt x="7620" y="2249855"/>
                  </a:lnTo>
                  <a:lnTo>
                    <a:pt x="7620" y="2228900"/>
                  </a:lnTo>
                  <a:close/>
                </a:path>
                <a:path w="7620" h="2564765">
                  <a:moveTo>
                    <a:pt x="7620" y="2200325"/>
                  </a:moveTo>
                  <a:lnTo>
                    <a:pt x="0" y="2200325"/>
                  </a:lnTo>
                  <a:lnTo>
                    <a:pt x="0" y="2221280"/>
                  </a:lnTo>
                  <a:lnTo>
                    <a:pt x="7620" y="2221280"/>
                  </a:lnTo>
                  <a:lnTo>
                    <a:pt x="7620" y="2200325"/>
                  </a:lnTo>
                  <a:close/>
                </a:path>
                <a:path w="7620" h="2564765">
                  <a:moveTo>
                    <a:pt x="7620" y="2171750"/>
                  </a:moveTo>
                  <a:lnTo>
                    <a:pt x="0" y="2171750"/>
                  </a:lnTo>
                  <a:lnTo>
                    <a:pt x="0" y="2192705"/>
                  </a:lnTo>
                  <a:lnTo>
                    <a:pt x="7620" y="2192705"/>
                  </a:lnTo>
                  <a:lnTo>
                    <a:pt x="7620" y="2171750"/>
                  </a:lnTo>
                  <a:close/>
                </a:path>
                <a:path w="7620" h="2564765">
                  <a:moveTo>
                    <a:pt x="7620" y="2143175"/>
                  </a:moveTo>
                  <a:lnTo>
                    <a:pt x="0" y="2143175"/>
                  </a:lnTo>
                  <a:lnTo>
                    <a:pt x="0" y="2164130"/>
                  </a:lnTo>
                  <a:lnTo>
                    <a:pt x="7620" y="2164130"/>
                  </a:lnTo>
                  <a:lnTo>
                    <a:pt x="7620" y="2143175"/>
                  </a:lnTo>
                  <a:close/>
                </a:path>
                <a:path w="7620" h="2564765">
                  <a:moveTo>
                    <a:pt x="7620" y="2114600"/>
                  </a:moveTo>
                  <a:lnTo>
                    <a:pt x="0" y="2114600"/>
                  </a:lnTo>
                  <a:lnTo>
                    <a:pt x="0" y="2135555"/>
                  </a:lnTo>
                  <a:lnTo>
                    <a:pt x="7620" y="2135555"/>
                  </a:lnTo>
                  <a:lnTo>
                    <a:pt x="7620" y="2114600"/>
                  </a:lnTo>
                  <a:close/>
                </a:path>
                <a:path w="7620" h="2564765">
                  <a:moveTo>
                    <a:pt x="7620" y="2086025"/>
                  </a:moveTo>
                  <a:lnTo>
                    <a:pt x="0" y="2086025"/>
                  </a:lnTo>
                  <a:lnTo>
                    <a:pt x="0" y="2106980"/>
                  </a:lnTo>
                  <a:lnTo>
                    <a:pt x="7620" y="2106980"/>
                  </a:lnTo>
                  <a:lnTo>
                    <a:pt x="7620" y="2086025"/>
                  </a:lnTo>
                  <a:close/>
                </a:path>
                <a:path w="7620" h="2564765">
                  <a:moveTo>
                    <a:pt x="7620" y="2057450"/>
                  </a:moveTo>
                  <a:lnTo>
                    <a:pt x="0" y="2057450"/>
                  </a:lnTo>
                  <a:lnTo>
                    <a:pt x="0" y="2078405"/>
                  </a:lnTo>
                  <a:lnTo>
                    <a:pt x="7620" y="2078405"/>
                  </a:lnTo>
                  <a:lnTo>
                    <a:pt x="7620" y="2057450"/>
                  </a:lnTo>
                  <a:close/>
                </a:path>
                <a:path w="7620" h="2564765">
                  <a:moveTo>
                    <a:pt x="7620" y="2028875"/>
                  </a:moveTo>
                  <a:lnTo>
                    <a:pt x="0" y="2028875"/>
                  </a:lnTo>
                  <a:lnTo>
                    <a:pt x="0" y="2049830"/>
                  </a:lnTo>
                  <a:lnTo>
                    <a:pt x="7620" y="2049830"/>
                  </a:lnTo>
                  <a:lnTo>
                    <a:pt x="7620" y="2028875"/>
                  </a:lnTo>
                  <a:close/>
                </a:path>
                <a:path w="7620" h="2564765">
                  <a:moveTo>
                    <a:pt x="7620" y="2000288"/>
                  </a:moveTo>
                  <a:lnTo>
                    <a:pt x="0" y="2000288"/>
                  </a:lnTo>
                  <a:lnTo>
                    <a:pt x="0" y="2021255"/>
                  </a:lnTo>
                  <a:lnTo>
                    <a:pt x="7620" y="2021255"/>
                  </a:lnTo>
                  <a:lnTo>
                    <a:pt x="7620" y="2000288"/>
                  </a:lnTo>
                  <a:close/>
                </a:path>
                <a:path w="7620" h="2564765">
                  <a:moveTo>
                    <a:pt x="7620" y="1971713"/>
                  </a:moveTo>
                  <a:lnTo>
                    <a:pt x="0" y="1971713"/>
                  </a:lnTo>
                  <a:lnTo>
                    <a:pt x="0" y="1992680"/>
                  </a:lnTo>
                  <a:lnTo>
                    <a:pt x="7620" y="1992680"/>
                  </a:lnTo>
                  <a:lnTo>
                    <a:pt x="7620" y="1971713"/>
                  </a:lnTo>
                  <a:close/>
                </a:path>
                <a:path w="7620" h="2564765">
                  <a:moveTo>
                    <a:pt x="7620" y="1943138"/>
                  </a:moveTo>
                  <a:lnTo>
                    <a:pt x="0" y="1943138"/>
                  </a:lnTo>
                  <a:lnTo>
                    <a:pt x="0" y="1964093"/>
                  </a:lnTo>
                  <a:lnTo>
                    <a:pt x="7620" y="1964093"/>
                  </a:lnTo>
                  <a:lnTo>
                    <a:pt x="7620" y="1943138"/>
                  </a:lnTo>
                  <a:close/>
                </a:path>
                <a:path w="7620" h="2564765">
                  <a:moveTo>
                    <a:pt x="7620" y="1914563"/>
                  </a:moveTo>
                  <a:lnTo>
                    <a:pt x="0" y="1914563"/>
                  </a:lnTo>
                  <a:lnTo>
                    <a:pt x="0" y="1935518"/>
                  </a:lnTo>
                  <a:lnTo>
                    <a:pt x="7620" y="1935518"/>
                  </a:lnTo>
                  <a:lnTo>
                    <a:pt x="7620" y="1914563"/>
                  </a:lnTo>
                  <a:close/>
                </a:path>
                <a:path w="7620" h="2564765">
                  <a:moveTo>
                    <a:pt x="7620" y="1885988"/>
                  </a:moveTo>
                  <a:lnTo>
                    <a:pt x="0" y="1885988"/>
                  </a:lnTo>
                  <a:lnTo>
                    <a:pt x="0" y="1906943"/>
                  </a:lnTo>
                  <a:lnTo>
                    <a:pt x="7620" y="1906943"/>
                  </a:lnTo>
                  <a:lnTo>
                    <a:pt x="7620" y="1885988"/>
                  </a:lnTo>
                  <a:close/>
                </a:path>
                <a:path w="7620" h="2564765">
                  <a:moveTo>
                    <a:pt x="7620" y="1857413"/>
                  </a:moveTo>
                  <a:lnTo>
                    <a:pt x="0" y="1857413"/>
                  </a:lnTo>
                  <a:lnTo>
                    <a:pt x="0" y="1878368"/>
                  </a:lnTo>
                  <a:lnTo>
                    <a:pt x="7620" y="1878368"/>
                  </a:lnTo>
                  <a:lnTo>
                    <a:pt x="7620" y="1857413"/>
                  </a:lnTo>
                  <a:close/>
                </a:path>
                <a:path w="7620" h="2564765">
                  <a:moveTo>
                    <a:pt x="7620" y="1828838"/>
                  </a:moveTo>
                  <a:lnTo>
                    <a:pt x="0" y="1828838"/>
                  </a:lnTo>
                  <a:lnTo>
                    <a:pt x="0" y="1849793"/>
                  </a:lnTo>
                  <a:lnTo>
                    <a:pt x="7620" y="1849793"/>
                  </a:lnTo>
                  <a:lnTo>
                    <a:pt x="7620" y="1828838"/>
                  </a:lnTo>
                  <a:close/>
                </a:path>
                <a:path w="7620" h="2564765">
                  <a:moveTo>
                    <a:pt x="7620" y="1800263"/>
                  </a:moveTo>
                  <a:lnTo>
                    <a:pt x="0" y="1800263"/>
                  </a:lnTo>
                  <a:lnTo>
                    <a:pt x="0" y="1821218"/>
                  </a:lnTo>
                  <a:lnTo>
                    <a:pt x="7620" y="1821218"/>
                  </a:lnTo>
                  <a:lnTo>
                    <a:pt x="7620" y="1800263"/>
                  </a:lnTo>
                  <a:close/>
                </a:path>
                <a:path w="7620" h="2564765">
                  <a:moveTo>
                    <a:pt x="7620" y="1771688"/>
                  </a:moveTo>
                  <a:lnTo>
                    <a:pt x="0" y="1771688"/>
                  </a:lnTo>
                  <a:lnTo>
                    <a:pt x="0" y="1792643"/>
                  </a:lnTo>
                  <a:lnTo>
                    <a:pt x="7620" y="1792643"/>
                  </a:lnTo>
                  <a:lnTo>
                    <a:pt x="7620" y="1771688"/>
                  </a:lnTo>
                  <a:close/>
                </a:path>
                <a:path w="7620" h="2564765">
                  <a:moveTo>
                    <a:pt x="7620" y="1743100"/>
                  </a:moveTo>
                  <a:lnTo>
                    <a:pt x="0" y="1743100"/>
                  </a:lnTo>
                  <a:lnTo>
                    <a:pt x="0" y="1764068"/>
                  </a:lnTo>
                  <a:lnTo>
                    <a:pt x="7620" y="1764068"/>
                  </a:lnTo>
                  <a:lnTo>
                    <a:pt x="7620" y="1743100"/>
                  </a:lnTo>
                  <a:close/>
                </a:path>
                <a:path w="7620" h="2564765">
                  <a:moveTo>
                    <a:pt x="7620" y="1714525"/>
                  </a:moveTo>
                  <a:lnTo>
                    <a:pt x="0" y="1714525"/>
                  </a:lnTo>
                  <a:lnTo>
                    <a:pt x="0" y="1735493"/>
                  </a:lnTo>
                  <a:lnTo>
                    <a:pt x="7620" y="1735493"/>
                  </a:lnTo>
                  <a:lnTo>
                    <a:pt x="7620" y="1714525"/>
                  </a:lnTo>
                  <a:close/>
                </a:path>
                <a:path w="7620" h="2564765">
                  <a:moveTo>
                    <a:pt x="7620" y="1685950"/>
                  </a:moveTo>
                  <a:lnTo>
                    <a:pt x="0" y="1685950"/>
                  </a:lnTo>
                  <a:lnTo>
                    <a:pt x="0" y="1706918"/>
                  </a:lnTo>
                  <a:lnTo>
                    <a:pt x="7620" y="1706918"/>
                  </a:lnTo>
                  <a:lnTo>
                    <a:pt x="7620" y="1685950"/>
                  </a:lnTo>
                  <a:close/>
                </a:path>
                <a:path w="7620" h="2564765">
                  <a:moveTo>
                    <a:pt x="7620" y="1657375"/>
                  </a:moveTo>
                  <a:lnTo>
                    <a:pt x="0" y="1657375"/>
                  </a:lnTo>
                  <a:lnTo>
                    <a:pt x="0" y="1678343"/>
                  </a:lnTo>
                  <a:lnTo>
                    <a:pt x="7620" y="1678343"/>
                  </a:lnTo>
                  <a:lnTo>
                    <a:pt x="7620" y="1657375"/>
                  </a:lnTo>
                  <a:close/>
                </a:path>
                <a:path w="7620" h="2564765">
                  <a:moveTo>
                    <a:pt x="7620" y="1600225"/>
                  </a:moveTo>
                  <a:lnTo>
                    <a:pt x="0" y="1600225"/>
                  </a:lnTo>
                  <a:lnTo>
                    <a:pt x="0" y="1621193"/>
                  </a:lnTo>
                  <a:lnTo>
                    <a:pt x="7620" y="1621193"/>
                  </a:lnTo>
                  <a:lnTo>
                    <a:pt x="7620" y="1600225"/>
                  </a:lnTo>
                  <a:close/>
                </a:path>
                <a:path w="7620" h="2564765">
                  <a:moveTo>
                    <a:pt x="7620" y="1571650"/>
                  </a:moveTo>
                  <a:lnTo>
                    <a:pt x="0" y="1571650"/>
                  </a:lnTo>
                  <a:lnTo>
                    <a:pt x="0" y="1592605"/>
                  </a:lnTo>
                  <a:lnTo>
                    <a:pt x="7620" y="1592605"/>
                  </a:lnTo>
                  <a:lnTo>
                    <a:pt x="7620" y="1571650"/>
                  </a:lnTo>
                  <a:close/>
                </a:path>
                <a:path w="7620" h="2564765">
                  <a:moveTo>
                    <a:pt x="7620" y="1543075"/>
                  </a:moveTo>
                  <a:lnTo>
                    <a:pt x="0" y="1543075"/>
                  </a:lnTo>
                  <a:lnTo>
                    <a:pt x="0" y="1564030"/>
                  </a:lnTo>
                  <a:lnTo>
                    <a:pt x="7620" y="1564030"/>
                  </a:lnTo>
                  <a:lnTo>
                    <a:pt x="7620" y="1543075"/>
                  </a:lnTo>
                  <a:close/>
                </a:path>
                <a:path w="7620" h="2564765">
                  <a:moveTo>
                    <a:pt x="7620" y="1514500"/>
                  </a:moveTo>
                  <a:lnTo>
                    <a:pt x="0" y="1514500"/>
                  </a:lnTo>
                  <a:lnTo>
                    <a:pt x="0" y="1535455"/>
                  </a:lnTo>
                  <a:lnTo>
                    <a:pt x="7620" y="1535455"/>
                  </a:lnTo>
                  <a:lnTo>
                    <a:pt x="7620" y="1514500"/>
                  </a:lnTo>
                  <a:close/>
                </a:path>
                <a:path w="7620" h="2564765">
                  <a:moveTo>
                    <a:pt x="7620" y="1457350"/>
                  </a:moveTo>
                  <a:lnTo>
                    <a:pt x="0" y="1457350"/>
                  </a:lnTo>
                  <a:lnTo>
                    <a:pt x="0" y="1478305"/>
                  </a:lnTo>
                  <a:lnTo>
                    <a:pt x="7620" y="1478305"/>
                  </a:lnTo>
                  <a:lnTo>
                    <a:pt x="7620" y="1457350"/>
                  </a:lnTo>
                  <a:close/>
                </a:path>
                <a:path w="7620" h="2564765">
                  <a:moveTo>
                    <a:pt x="7620" y="1428775"/>
                  </a:moveTo>
                  <a:lnTo>
                    <a:pt x="0" y="1428775"/>
                  </a:lnTo>
                  <a:lnTo>
                    <a:pt x="0" y="1449730"/>
                  </a:lnTo>
                  <a:lnTo>
                    <a:pt x="7620" y="1449730"/>
                  </a:lnTo>
                  <a:lnTo>
                    <a:pt x="7620" y="1428775"/>
                  </a:lnTo>
                  <a:close/>
                </a:path>
                <a:path w="7620" h="2564765">
                  <a:moveTo>
                    <a:pt x="7620" y="1400200"/>
                  </a:moveTo>
                  <a:lnTo>
                    <a:pt x="0" y="1400200"/>
                  </a:lnTo>
                  <a:lnTo>
                    <a:pt x="0" y="1421155"/>
                  </a:lnTo>
                  <a:lnTo>
                    <a:pt x="7620" y="1421155"/>
                  </a:lnTo>
                  <a:lnTo>
                    <a:pt x="7620" y="1400200"/>
                  </a:lnTo>
                  <a:close/>
                </a:path>
                <a:path w="7620" h="2564765">
                  <a:moveTo>
                    <a:pt x="7620" y="1371625"/>
                  </a:moveTo>
                  <a:lnTo>
                    <a:pt x="0" y="1371625"/>
                  </a:lnTo>
                  <a:lnTo>
                    <a:pt x="0" y="1392580"/>
                  </a:lnTo>
                  <a:lnTo>
                    <a:pt x="7620" y="1392580"/>
                  </a:lnTo>
                  <a:lnTo>
                    <a:pt x="7620" y="1371625"/>
                  </a:lnTo>
                  <a:close/>
                </a:path>
                <a:path w="7620" h="2564765">
                  <a:moveTo>
                    <a:pt x="7620" y="1343037"/>
                  </a:moveTo>
                  <a:lnTo>
                    <a:pt x="0" y="1343037"/>
                  </a:lnTo>
                  <a:lnTo>
                    <a:pt x="0" y="1364005"/>
                  </a:lnTo>
                  <a:lnTo>
                    <a:pt x="7620" y="1364005"/>
                  </a:lnTo>
                  <a:lnTo>
                    <a:pt x="7620" y="1343037"/>
                  </a:lnTo>
                  <a:close/>
                </a:path>
                <a:path w="7620" h="2564765">
                  <a:moveTo>
                    <a:pt x="7620" y="1314462"/>
                  </a:moveTo>
                  <a:lnTo>
                    <a:pt x="0" y="1314462"/>
                  </a:lnTo>
                  <a:lnTo>
                    <a:pt x="0" y="1335430"/>
                  </a:lnTo>
                  <a:lnTo>
                    <a:pt x="7620" y="1335430"/>
                  </a:lnTo>
                  <a:lnTo>
                    <a:pt x="7620" y="1314462"/>
                  </a:lnTo>
                  <a:close/>
                </a:path>
                <a:path w="7620" h="2564765">
                  <a:moveTo>
                    <a:pt x="7620" y="1285887"/>
                  </a:moveTo>
                  <a:lnTo>
                    <a:pt x="0" y="1285887"/>
                  </a:lnTo>
                  <a:lnTo>
                    <a:pt x="0" y="1306855"/>
                  </a:lnTo>
                  <a:lnTo>
                    <a:pt x="7620" y="1306855"/>
                  </a:lnTo>
                  <a:lnTo>
                    <a:pt x="7620" y="1285887"/>
                  </a:lnTo>
                  <a:close/>
                </a:path>
                <a:path w="7620" h="2564765">
                  <a:moveTo>
                    <a:pt x="7620" y="1257312"/>
                  </a:moveTo>
                  <a:lnTo>
                    <a:pt x="0" y="1257312"/>
                  </a:lnTo>
                  <a:lnTo>
                    <a:pt x="0" y="1278280"/>
                  </a:lnTo>
                  <a:lnTo>
                    <a:pt x="7620" y="1278280"/>
                  </a:lnTo>
                  <a:lnTo>
                    <a:pt x="7620" y="1257312"/>
                  </a:lnTo>
                  <a:close/>
                </a:path>
                <a:path w="7620" h="2564765">
                  <a:moveTo>
                    <a:pt x="7620" y="1228737"/>
                  </a:moveTo>
                  <a:lnTo>
                    <a:pt x="0" y="1228737"/>
                  </a:lnTo>
                  <a:lnTo>
                    <a:pt x="0" y="1249705"/>
                  </a:lnTo>
                  <a:lnTo>
                    <a:pt x="7620" y="1249705"/>
                  </a:lnTo>
                  <a:lnTo>
                    <a:pt x="7620" y="1228737"/>
                  </a:lnTo>
                  <a:close/>
                </a:path>
                <a:path w="7620" h="2564765">
                  <a:moveTo>
                    <a:pt x="7620" y="1200162"/>
                  </a:moveTo>
                  <a:lnTo>
                    <a:pt x="0" y="1200162"/>
                  </a:lnTo>
                  <a:lnTo>
                    <a:pt x="0" y="1221130"/>
                  </a:lnTo>
                  <a:lnTo>
                    <a:pt x="7620" y="1221130"/>
                  </a:lnTo>
                  <a:lnTo>
                    <a:pt x="7620" y="1200162"/>
                  </a:lnTo>
                  <a:close/>
                </a:path>
                <a:path w="7620" h="2564765">
                  <a:moveTo>
                    <a:pt x="7620" y="1143012"/>
                  </a:moveTo>
                  <a:lnTo>
                    <a:pt x="0" y="1143012"/>
                  </a:lnTo>
                  <a:lnTo>
                    <a:pt x="0" y="1163967"/>
                  </a:lnTo>
                  <a:lnTo>
                    <a:pt x="7620" y="1163967"/>
                  </a:lnTo>
                  <a:lnTo>
                    <a:pt x="7620" y="1143012"/>
                  </a:lnTo>
                  <a:close/>
                </a:path>
                <a:path w="7620" h="2564765">
                  <a:moveTo>
                    <a:pt x="7620" y="1114437"/>
                  </a:moveTo>
                  <a:lnTo>
                    <a:pt x="0" y="1114437"/>
                  </a:lnTo>
                  <a:lnTo>
                    <a:pt x="0" y="1135392"/>
                  </a:lnTo>
                  <a:lnTo>
                    <a:pt x="7620" y="1135392"/>
                  </a:lnTo>
                  <a:lnTo>
                    <a:pt x="7620" y="1114437"/>
                  </a:lnTo>
                  <a:close/>
                </a:path>
                <a:path w="7620" h="2564765">
                  <a:moveTo>
                    <a:pt x="7620" y="1085862"/>
                  </a:moveTo>
                  <a:lnTo>
                    <a:pt x="0" y="1085862"/>
                  </a:lnTo>
                  <a:lnTo>
                    <a:pt x="0" y="1106817"/>
                  </a:lnTo>
                  <a:lnTo>
                    <a:pt x="7620" y="1106817"/>
                  </a:lnTo>
                  <a:lnTo>
                    <a:pt x="7620" y="1085862"/>
                  </a:lnTo>
                  <a:close/>
                </a:path>
                <a:path w="7620" h="2564765">
                  <a:moveTo>
                    <a:pt x="7620" y="1057287"/>
                  </a:moveTo>
                  <a:lnTo>
                    <a:pt x="0" y="1057287"/>
                  </a:lnTo>
                  <a:lnTo>
                    <a:pt x="0" y="1078242"/>
                  </a:lnTo>
                  <a:lnTo>
                    <a:pt x="7620" y="1078242"/>
                  </a:lnTo>
                  <a:lnTo>
                    <a:pt x="7620" y="1057287"/>
                  </a:lnTo>
                  <a:close/>
                </a:path>
                <a:path w="7620" h="2564765">
                  <a:moveTo>
                    <a:pt x="7620" y="1000137"/>
                  </a:moveTo>
                  <a:lnTo>
                    <a:pt x="0" y="1000137"/>
                  </a:lnTo>
                  <a:lnTo>
                    <a:pt x="0" y="1021092"/>
                  </a:lnTo>
                  <a:lnTo>
                    <a:pt x="7620" y="1021092"/>
                  </a:lnTo>
                  <a:lnTo>
                    <a:pt x="7620" y="1000137"/>
                  </a:lnTo>
                  <a:close/>
                </a:path>
                <a:path w="7620" h="2564765">
                  <a:moveTo>
                    <a:pt x="7620" y="971550"/>
                  </a:moveTo>
                  <a:lnTo>
                    <a:pt x="0" y="971550"/>
                  </a:lnTo>
                  <a:lnTo>
                    <a:pt x="0" y="992517"/>
                  </a:lnTo>
                  <a:lnTo>
                    <a:pt x="7620" y="992517"/>
                  </a:lnTo>
                  <a:lnTo>
                    <a:pt x="7620" y="971550"/>
                  </a:lnTo>
                  <a:close/>
                </a:path>
                <a:path w="7620" h="2564765">
                  <a:moveTo>
                    <a:pt x="7620" y="942975"/>
                  </a:moveTo>
                  <a:lnTo>
                    <a:pt x="0" y="942975"/>
                  </a:lnTo>
                  <a:lnTo>
                    <a:pt x="0" y="963942"/>
                  </a:lnTo>
                  <a:lnTo>
                    <a:pt x="7620" y="963942"/>
                  </a:lnTo>
                  <a:lnTo>
                    <a:pt x="7620" y="942975"/>
                  </a:lnTo>
                  <a:close/>
                </a:path>
                <a:path w="7620" h="2564765">
                  <a:moveTo>
                    <a:pt x="7620" y="914400"/>
                  </a:moveTo>
                  <a:lnTo>
                    <a:pt x="0" y="914400"/>
                  </a:lnTo>
                  <a:lnTo>
                    <a:pt x="0" y="935367"/>
                  </a:lnTo>
                  <a:lnTo>
                    <a:pt x="7620" y="935367"/>
                  </a:lnTo>
                  <a:lnTo>
                    <a:pt x="7620" y="914400"/>
                  </a:lnTo>
                  <a:close/>
                </a:path>
                <a:path w="7620" h="2564765">
                  <a:moveTo>
                    <a:pt x="7620" y="857250"/>
                  </a:moveTo>
                  <a:lnTo>
                    <a:pt x="0" y="857250"/>
                  </a:lnTo>
                  <a:lnTo>
                    <a:pt x="0" y="878217"/>
                  </a:lnTo>
                  <a:lnTo>
                    <a:pt x="7620" y="878217"/>
                  </a:lnTo>
                  <a:lnTo>
                    <a:pt x="7620" y="857250"/>
                  </a:lnTo>
                  <a:close/>
                </a:path>
                <a:path w="7620" h="2564765">
                  <a:moveTo>
                    <a:pt x="7620" y="828675"/>
                  </a:moveTo>
                  <a:lnTo>
                    <a:pt x="0" y="828675"/>
                  </a:lnTo>
                  <a:lnTo>
                    <a:pt x="0" y="849630"/>
                  </a:lnTo>
                  <a:lnTo>
                    <a:pt x="7620" y="849630"/>
                  </a:lnTo>
                  <a:lnTo>
                    <a:pt x="7620" y="828675"/>
                  </a:lnTo>
                  <a:close/>
                </a:path>
                <a:path w="7620" h="2564765">
                  <a:moveTo>
                    <a:pt x="7620" y="800100"/>
                  </a:moveTo>
                  <a:lnTo>
                    <a:pt x="0" y="800100"/>
                  </a:lnTo>
                  <a:lnTo>
                    <a:pt x="0" y="821055"/>
                  </a:lnTo>
                  <a:lnTo>
                    <a:pt x="7620" y="821055"/>
                  </a:lnTo>
                  <a:lnTo>
                    <a:pt x="7620" y="800100"/>
                  </a:lnTo>
                  <a:close/>
                </a:path>
                <a:path w="7620" h="2564765">
                  <a:moveTo>
                    <a:pt x="7620" y="771525"/>
                  </a:moveTo>
                  <a:lnTo>
                    <a:pt x="0" y="771525"/>
                  </a:lnTo>
                  <a:lnTo>
                    <a:pt x="0" y="792480"/>
                  </a:lnTo>
                  <a:lnTo>
                    <a:pt x="7620" y="792480"/>
                  </a:lnTo>
                  <a:lnTo>
                    <a:pt x="7620" y="771525"/>
                  </a:lnTo>
                  <a:close/>
                </a:path>
                <a:path w="7620" h="2564765">
                  <a:moveTo>
                    <a:pt x="7620" y="742950"/>
                  </a:moveTo>
                  <a:lnTo>
                    <a:pt x="0" y="742950"/>
                  </a:lnTo>
                  <a:lnTo>
                    <a:pt x="0" y="763905"/>
                  </a:lnTo>
                  <a:lnTo>
                    <a:pt x="7620" y="763905"/>
                  </a:lnTo>
                  <a:lnTo>
                    <a:pt x="7620" y="742950"/>
                  </a:lnTo>
                  <a:close/>
                </a:path>
                <a:path w="7620" h="2564765">
                  <a:moveTo>
                    <a:pt x="7620" y="685800"/>
                  </a:moveTo>
                  <a:lnTo>
                    <a:pt x="0" y="685800"/>
                  </a:lnTo>
                  <a:lnTo>
                    <a:pt x="0" y="706755"/>
                  </a:lnTo>
                  <a:lnTo>
                    <a:pt x="7620" y="706755"/>
                  </a:lnTo>
                  <a:lnTo>
                    <a:pt x="7620" y="685800"/>
                  </a:lnTo>
                  <a:close/>
                </a:path>
                <a:path w="7620" h="2564765">
                  <a:moveTo>
                    <a:pt x="7620" y="657225"/>
                  </a:moveTo>
                  <a:lnTo>
                    <a:pt x="0" y="657225"/>
                  </a:lnTo>
                  <a:lnTo>
                    <a:pt x="0" y="678180"/>
                  </a:lnTo>
                  <a:lnTo>
                    <a:pt x="7620" y="678180"/>
                  </a:lnTo>
                  <a:lnTo>
                    <a:pt x="7620" y="657225"/>
                  </a:lnTo>
                  <a:close/>
                </a:path>
                <a:path w="7620" h="2564765">
                  <a:moveTo>
                    <a:pt x="7620" y="628650"/>
                  </a:moveTo>
                  <a:lnTo>
                    <a:pt x="0" y="628650"/>
                  </a:lnTo>
                  <a:lnTo>
                    <a:pt x="0" y="649605"/>
                  </a:lnTo>
                  <a:lnTo>
                    <a:pt x="7620" y="649605"/>
                  </a:lnTo>
                  <a:lnTo>
                    <a:pt x="7620" y="628650"/>
                  </a:lnTo>
                  <a:close/>
                </a:path>
                <a:path w="7620" h="2564765">
                  <a:moveTo>
                    <a:pt x="7620" y="600062"/>
                  </a:moveTo>
                  <a:lnTo>
                    <a:pt x="0" y="600062"/>
                  </a:lnTo>
                  <a:lnTo>
                    <a:pt x="0" y="621030"/>
                  </a:lnTo>
                  <a:lnTo>
                    <a:pt x="7620" y="621030"/>
                  </a:lnTo>
                  <a:lnTo>
                    <a:pt x="7620" y="600062"/>
                  </a:lnTo>
                  <a:close/>
                </a:path>
                <a:path w="7620" h="2564765">
                  <a:moveTo>
                    <a:pt x="7620" y="542912"/>
                  </a:moveTo>
                  <a:lnTo>
                    <a:pt x="0" y="542912"/>
                  </a:lnTo>
                  <a:lnTo>
                    <a:pt x="0" y="563880"/>
                  </a:lnTo>
                  <a:lnTo>
                    <a:pt x="7620" y="563880"/>
                  </a:lnTo>
                  <a:lnTo>
                    <a:pt x="7620" y="542912"/>
                  </a:lnTo>
                  <a:close/>
                </a:path>
                <a:path w="7620" h="2564765">
                  <a:moveTo>
                    <a:pt x="7620" y="514337"/>
                  </a:moveTo>
                  <a:lnTo>
                    <a:pt x="0" y="514337"/>
                  </a:lnTo>
                  <a:lnTo>
                    <a:pt x="0" y="535305"/>
                  </a:lnTo>
                  <a:lnTo>
                    <a:pt x="7620" y="535305"/>
                  </a:lnTo>
                  <a:lnTo>
                    <a:pt x="7620" y="514337"/>
                  </a:lnTo>
                  <a:close/>
                </a:path>
                <a:path w="7620" h="2564765">
                  <a:moveTo>
                    <a:pt x="7620" y="485762"/>
                  </a:moveTo>
                  <a:lnTo>
                    <a:pt x="0" y="485762"/>
                  </a:lnTo>
                  <a:lnTo>
                    <a:pt x="0" y="506730"/>
                  </a:lnTo>
                  <a:lnTo>
                    <a:pt x="7620" y="506730"/>
                  </a:lnTo>
                  <a:lnTo>
                    <a:pt x="7620" y="485762"/>
                  </a:lnTo>
                  <a:close/>
                </a:path>
                <a:path w="7620" h="2564765">
                  <a:moveTo>
                    <a:pt x="7620" y="457187"/>
                  </a:moveTo>
                  <a:lnTo>
                    <a:pt x="0" y="457187"/>
                  </a:lnTo>
                  <a:lnTo>
                    <a:pt x="0" y="478142"/>
                  </a:lnTo>
                  <a:lnTo>
                    <a:pt x="7620" y="478142"/>
                  </a:lnTo>
                  <a:lnTo>
                    <a:pt x="7620" y="457187"/>
                  </a:lnTo>
                  <a:close/>
                </a:path>
                <a:path w="7620" h="2564765">
                  <a:moveTo>
                    <a:pt x="7620" y="400050"/>
                  </a:moveTo>
                  <a:lnTo>
                    <a:pt x="0" y="400050"/>
                  </a:lnTo>
                  <a:lnTo>
                    <a:pt x="0" y="421005"/>
                  </a:lnTo>
                  <a:lnTo>
                    <a:pt x="7620" y="421005"/>
                  </a:lnTo>
                  <a:lnTo>
                    <a:pt x="7620" y="400050"/>
                  </a:lnTo>
                  <a:close/>
                </a:path>
                <a:path w="7620" h="2564765">
                  <a:moveTo>
                    <a:pt x="7620" y="371475"/>
                  </a:moveTo>
                  <a:lnTo>
                    <a:pt x="0" y="371475"/>
                  </a:lnTo>
                  <a:lnTo>
                    <a:pt x="0" y="392430"/>
                  </a:lnTo>
                  <a:lnTo>
                    <a:pt x="7620" y="392430"/>
                  </a:lnTo>
                  <a:lnTo>
                    <a:pt x="7620" y="371475"/>
                  </a:lnTo>
                  <a:close/>
                </a:path>
                <a:path w="7620" h="2564765">
                  <a:moveTo>
                    <a:pt x="7620" y="342900"/>
                  </a:moveTo>
                  <a:lnTo>
                    <a:pt x="0" y="342900"/>
                  </a:lnTo>
                  <a:lnTo>
                    <a:pt x="0" y="363855"/>
                  </a:lnTo>
                  <a:lnTo>
                    <a:pt x="7620" y="363855"/>
                  </a:lnTo>
                  <a:lnTo>
                    <a:pt x="7620" y="342900"/>
                  </a:lnTo>
                  <a:close/>
                </a:path>
                <a:path w="7620" h="2564765">
                  <a:moveTo>
                    <a:pt x="7620" y="28575"/>
                  </a:moveTo>
                  <a:lnTo>
                    <a:pt x="0" y="28575"/>
                  </a:lnTo>
                  <a:lnTo>
                    <a:pt x="0" y="49517"/>
                  </a:lnTo>
                  <a:lnTo>
                    <a:pt x="7620" y="49517"/>
                  </a:lnTo>
                  <a:lnTo>
                    <a:pt x="7620" y="28575"/>
                  </a:lnTo>
                  <a:close/>
                </a:path>
                <a:path w="7620" h="2564765">
                  <a:moveTo>
                    <a:pt x="7620" y="0"/>
                  </a:moveTo>
                  <a:lnTo>
                    <a:pt x="0" y="0"/>
                  </a:lnTo>
                  <a:lnTo>
                    <a:pt x="0" y="20942"/>
                  </a:lnTo>
                  <a:lnTo>
                    <a:pt x="7620" y="2094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1458156" y="5183301"/>
              <a:ext cx="8255" cy="478790"/>
            </a:xfrm>
            <a:custGeom>
              <a:avLst/>
              <a:gdLst/>
              <a:ahLst/>
              <a:cxnLst/>
              <a:rect l="l" t="t" r="r" b="b"/>
              <a:pathLst>
                <a:path w="8254" h="478789">
                  <a:moveTo>
                    <a:pt x="7620" y="85737"/>
                  </a:moveTo>
                  <a:lnTo>
                    <a:pt x="0" y="85737"/>
                  </a:lnTo>
                  <a:lnTo>
                    <a:pt x="0" y="106692"/>
                  </a:lnTo>
                  <a:lnTo>
                    <a:pt x="7620" y="106692"/>
                  </a:lnTo>
                  <a:lnTo>
                    <a:pt x="7620" y="85737"/>
                  </a:lnTo>
                  <a:close/>
                </a:path>
                <a:path w="8254" h="478789">
                  <a:moveTo>
                    <a:pt x="7620" y="57162"/>
                  </a:moveTo>
                  <a:lnTo>
                    <a:pt x="0" y="57162"/>
                  </a:lnTo>
                  <a:lnTo>
                    <a:pt x="0" y="78117"/>
                  </a:lnTo>
                  <a:lnTo>
                    <a:pt x="7620" y="78117"/>
                  </a:lnTo>
                  <a:lnTo>
                    <a:pt x="7620" y="57162"/>
                  </a:lnTo>
                  <a:close/>
                </a:path>
                <a:path w="8254" h="478789">
                  <a:moveTo>
                    <a:pt x="7620" y="28587"/>
                  </a:moveTo>
                  <a:lnTo>
                    <a:pt x="0" y="28587"/>
                  </a:lnTo>
                  <a:lnTo>
                    <a:pt x="0" y="49542"/>
                  </a:lnTo>
                  <a:lnTo>
                    <a:pt x="7620" y="49542"/>
                  </a:lnTo>
                  <a:lnTo>
                    <a:pt x="7620" y="28587"/>
                  </a:lnTo>
                  <a:close/>
                </a:path>
                <a:path w="8254" h="478789">
                  <a:moveTo>
                    <a:pt x="7620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7620" y="20967"/>
                  </a:lnTo>
                  <a:lnTo>
                    <a:pt x="7620" y="0"/>
                  </a:lnTo>
                  <a:close/>
                </a:path>
                <a:path w="8254" h="478789">
                  <a:moveTo>
                    <a:pt x="7632" y="457225"/>
                  </a:moveTo>
                  <a:lnTo>
                    <a:pt x="12" y="457225"/>
                  </a:lnTo>
                  <a:lnTo>
                    <a:pt x="12" y="478167"/>
                  </a:lnTo>
                  <a:lnTo>
                    <a:pt x="7632" y="478167"/>
                  </a:lnTo>
                  <a:lnTo>
                    <a:pt x="7632" y="457225"/>
                  </a:lnTo>
                  <a:close/>
                </a:path>
                <a:path w="8254" h="478789">
                  <a:moveTo>
                    <a:pt x="7632" y="400075"/>
                  </a:moveTo>
                  <a:lnTo>
                    <a:pt x="12" y="400075"/>
                  </a:lnTo>
                  <a:lnTo>
                    <a:pt x="12" y="421017"/>
                  </a:lnTo>
                  <a:lnTo>
                    <a:pt x="7632" y="421017"/>
                  </a:lnTo>
                  <a:lnTo>
                    <a:pt x="7632" y="400075"/>
                  </a:lnTo>
                  <a:close/>
                </a:path>
                <a:path w="8254" h="478789">
                  <a:moveTo>
                    <a:pt x="7632" y="371475"/>
                  </a:moveTo>
                  <a:lnTo>
                    <a:pt x="12" y="371475"/>
                  </a:lnTo>
                  <a:lnTo>
                    <a:pt x="12" y="392442"/>
                  </a:lnTo>
                  <a:lnTo>
                    <a:pt x="7632" y="392442"/>
                  </a:lnTo>
                  <a:lnTo>
                    <a:pt x="7632" y="371475"/>
                  </a:lnTo>
                  <a:close/>
                </a:path>
                <a:path w="8254" h="478789">
                  <a:moveTo>
                    <a:pt x="7632" y="342900"/>
                  </a:moveTo>
                  <a:lnTo>
                    <a:pt x="12" y="342900"/>
                  </a:lnTo>
                  <a:lnTo>
                    <a:pt x="12" y="363867"/>
                  </a:lnTo>
                  <a:lnTo>
                    <a:pt x="7632" y="363867"/>
                  </a:lnTo>
                  <a:lnTo>
                    <a:pt x="7632" y="342900"/>
                  </a:lnTo>
                  <a:close/>
                </a:path>
                <a:path w="8254" h="478789">
                  <a:moveTo>
                    <a:pt x="7632" y="314325"/>
                  </a:moveTo>
                  <a:lnTo>
                    <a:pt x="12" y="314325"/>
                  </a:lnTo>
                  <a:lnTo>
                    <a:pt x="12" y="335292"/>
                  </a:lnTo>
                  <a:lnTo>
                    <a:pt x="7632" y="335292"/>
                  </a:lnTo>
                  <a:lnTo>
                    <a:pt x="7632" y="314325"/>
                  </a:lnTo>
                  <a:close/>
                </a:path>
                <a:path w="8254" h="478789">
                  <a:moveTo>
                    <a:pt x="7632" y="285750"/>
                  </a:moveTo>
                  <a:lnTo>
                    <a:pt x="12" y="285750"/>
                  </a:lnTo>
                  <a:lnTo>
                    <a:pt x="12" y="306717"/>
                  </a:lnTo>
                  <a:lnTo>
                    <a:pt x="7632" y="306717"/>
                  </a:lnTo>
                  <a:lnTo>
                    <a:pt x="7632" y="285750"/>
                  </a:lnTo>
                  <a:close/>
                </a:path>
                <a:path w="8254" h="478789">
                  <a:moveTo>
                    <a:pt x="7632" y="228600"/>
                  </a:moveTo>
                  <a:lnTo>
                    <a:pt x="12" y="228600"/>
                  </a:lnTo>
                  <a:lnTo>
                    <a:pt x="12" y="249567"/>
                  </a:lnTo>
                  <a:lnTo>
                    <a:pt x="7632" y="249567"/>
                  </a:lnTo>
                  <a:lnTo>
                    <a:pt x="7632" y="228600"/>
                  </a:lnTo>
                  <a:close/>
                </a:path>
                <a:path w="8254" h="478789">
                  <a:moveTo>
                    <a:pt x="7632" y="200050"/>
                  </a:moveTo>
                  <a:lnTo>
                    <a:pt x="12" y="200050"/>
                  </a:lnTo>
                  <a:lnTo>
                    <a:pt x="12" y="220992"/>
                  </a:lnTo>
                  <a:lnTo>
                    <a:pt x="7632" y="220992"/>
                  </a:lnTo>
                  <a:lnTo>
                    <a:pt x="7632" y="200050"/>
                  </a:lnTo>
                  <a:close/>
                </a:path>
                <a:path w="8254" h="478789">
                  <a:moveTo>
                    <a:pt x="7632" y="171475"/>
                  </a:moveTo>
                  <a:lnTo>
                    <a:pt x="12" y="171475"/>
                  </a:lnTo>
                  <a:lnTo>
                    <a:pt x="12" y="192417"/>
                  </a:lnTo>
                  <a:lnTo>
                    <a:pt x="7632" y="192417"/>
                  </a:lnTo>
                  <a:lnTo>
                    <a:pt x="7632" y="17147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5" name="object 245"/>
          <p:cNvGrpSpPr/>
          <p:nvPr/>
        </p:nvGrpSpPr>
        <p:grpSpPr>
          <a:xfrm>
            <a:off x="10839018" y="4836579"/>
            <a:ext cx="318770" cy="3050540"/>
            <a:chOff x="10839018" y="4836579"/>
            <a:chExt cx="318770" cy="3050540"/>
          </a:xfrm>
        </p:grpSpPr>
        <p:sp>
          <p:nvSpPr>
            <p:cNvPr id="246" name="object 246"/>
            <p:cNvSpPr/>
            <p:nvPr/>
          </p:nvSpPr>
          <p:spPr>
            <a:xfrm>
              <a:off x="11149546" y="5322392"/>
              <a:ext cx="7620" cy="2564765"/>
            </a:xfrm>
            <a:custGeom>
              <a:avLst/>
              <a:gdLst/>
              <a:ahLst/>
              <a:cxnLst/>
              <a:rect l="l" t="t" r="r" b="b"/>
              <a:pathLst>
                <a:path w="7620" h="2564765">
                  <a:moveTo>
                    <a:pt x="7620" y="2543225"/>
                  </a:moveTo>
                  <a:lnTo>
                    <a:pt x="0" y="2543225"/>
                  </a:lnTo>
                  <a:lnTo>
                    <a:pt x="0" y="2564193"/>
                  </a:lnTo>
                  <a:lnTo>
                    <a:pt x="7620" y="2564193"/>
                  </a:lnTo>
                  <a:lnTo>
                    <a:pt x="7620" y="2543225"/>
                  </a:lnTo>
                  <a:close/>
                </a:path>
                <a:path w="7620" h="2564765">
                  <a:moveTo>
                    <a:pt x="7620" y="2514650"/>
                  </a:moveTo>
                  <a:lnTo>
                    <a:pt x="0" y="2514650"/>
                  </a:lnTo>
                  <a:lnTo>
                    <a:pt x="0" y="2535618"/>
                  </a:lnTo>
                  <a:lnTo>
                    <a:pt x="7620" y="2535618"/>
                  </a:lnTo>
                  <a:lnTo>
                    <a:pt x="7620" y="2514650"/>
                  </a:lnTo>
                  <a:close/>
                </a:path>
                <a:path w="7620" h="2564765">
                  <a:moveTo>
                    <a:pt x="7620" y="2486075"/>
                  </a:moveTo>
                  <a:lnTo>
                    <a:pt x="0" y="2486075"/>
                  </a:lnTo>
                  <a:lnTo>
                    <a:pt x="0" y="2507043"/>
                  </a:lnTo>
                  <a:lnTo>
                    <a:pt x="7620" y="2507043"/>
                  </a:lnTo>
                  <a:lnTo>
                    <a:pt x="7620" y="2486075"/>
                  </a:lnTo>
                  <a:close/>
                </a:path>
                <a:path w="7620" h="2564765">
                  <a:moveTo>
                    <a:pt x="7620" y="2457500"/>
                  </a:moveTo>
                  <a:lnTo>
                    <a:pt x="0" y="2457500"/>
                  </a:lnTo>
                  <a:lnTo>
                    <a:pt x="0" y="2478468"/>
                  </a:lnTo>
                  <a:lnTo>
                    <a:pt x="7620" y="2478468"/>
                  </a:lnTo>
                  <a:lnTo>
                    <a:pt x="7620" y="2457500"/>
                  </a:lnTo>
                  <a:close/>
                </a:path>
                <a:path w="7620" h="2564765">
                  <a:moveTo>
                    <a:pt x="7620" y="2428925"/>
                  </a:moveTo>
                  <a:lnTo>
                    <a:pt x="0" y="2428925"/>
                  </a:lnTo>
                  <a:lnTo>
                    <a:pt x="0" y="2449880"/>
                  </a:lnTo>
                  <a:lnTo>
                    <a:pt x="7620" y="2449880"/>
                  </a:lnTo>
                  <a:lnTo>
                    <a:pt x="7620" y="2428925"/>
                  </a:lnTo>
                  <a:close/>
                </a:path>
                <a:path w="7620" h="2564765">
                  <a:moveTo>
                    <a:pt x="7620" y="2400350"/>
                  </a:moveTo>
                  <a:lnTo>
                    <a:pt x="0" y="2400350"/>
                  </a:lnTo>
                  <a:lnTo>
                    <a:pt x="0" y="2421305"/>
                  </a:lnTo>
                  <a:lnTo>
                    <a:pt x="7620" y="2421305"/>
                  </a:lnTo>
                  <a:lnTo>
                    <a:pt x="7620" y="2400350"/>
                  </a:lnTo>
                  <a:close/>
                </a:path>
                <a:path w="7620" h="2564765">
                  <a:moveTo>
                    <a:pt x="7620" y="2371775"/>
                  </a:moveTo>
                  <a:lnTo>
                    <a:pt x="0" y="2371775"/>
                  </a:lnTo>
                  <a:lnTo>
                    <a:pt x="0" y="2392730"/>
                  </a:lnTo>
                  <a:lnTo>
                    <a:pt x="7620" y="2392730"/>
                  </a:lnTo>
                  <a:lnTo>
                    <a:pt x="7620" y="2371775"/>
                  </a:lnTo>
                  <a:close/>
                </a:path>
                <a:path w="7620" h="2564765">
                  <a:moveTo>
                    <a:pt x="7620" y="2343200"/>
                  </a:moveTo>
                  <a:lnTo>
                    <a:pt x="0" y="2343200"/>
                  </a:lnTo>
                  <a:lnTo>
                    <a:pt x="0" y="2364155"/>
                  </a:lnTo>
                  <a:lnTo>
                    <a:pt x="7620" y="2364155"/>
                  </a:lnTo>
                  <a:lnTo>
                    <a:pt x="7620" y="2343200"/>
                  </a:lnTo>
                  <a:close/>
                </a:path>
                <a:path w="7620" h="2564765">
                  <a:moveTo>
                    <a:pt x="7620" y="2314625"/>
                  </a:moveTo>
                  <a:lnTo>
                    <a:pt x="0" y="2314625"/>
                  </a:lnTo>
                  <a:lnTo>
                    <a:pt x="0" y="2335580"/>
                  </a:lnTo>
                  <a:lnTo>
                    <a:pt x="7620" y="2335580"/>
                  </a:lnTo>
                  <a:lnTo>
                    <a:pt x="7620" y="2314625"/>
                  </a:lnTo>
                  <a:close/>
                </a:path>
                <a:path w="7620" h="2564765">
                  <a:moveTo>
                    <a:pt x="7620" y="2286050"/>
                  </a:moveTo>
                  <a:lnTo>
                    <a:pt x="0" y="2286050"/>
                  </a:lnTo>
                  <a:lnTo>
                    <a:pt x="0" y="2307005"/>
                  </a:lnTo>
                  <a:lnTo>
                    <a:pt x="7620" y="2307005"/>
                  </a:lnTo>
                  <a:lnTo>
                    <a:pt x="7620" y="2286050"/>
                  </a:lnTo>
                  <a:close/>
                </a:path>
                <a:path w="7620" h="2564765">
                  <a:moveTo>
                    <a:pt x="7620" y="2257475"/>
                  </a:moveTo>
                  <a:lnTo>
                    <a:pt x="0" y="2257475"/>
                  </a:lnTo>
                  <a:lnTo>
                    <a:pt x="0" y="2278430"/>
                  </a:lnTo>
                  <a:lnTo>
                    <a:pt x="7620" y="2278430"/>
                  </a:lnTo>
                  <a:lnTo>
                    <a:pt x="7620" y="2257475"/>
                  </a:lnTo>
                  <a:close/>
                </a:path>
                <a:path w="7620" h="2564765">
                  <a:moveTo>
                    <a:pt x="7620" y="2228888"/>
                  </a:moveTo>
                  <a:lnTo>
                    <a:pt x="0" y="2228888"/>
                  </a:lnTo>
                  <a:lnTo>
                    <a:pt x="0" y="2249855"/>
                  </a:lnTo>
                  <a:lnTo>
                    <a:pt x="7620" y="2249855"/>
                  </a:lnTo>
                  <a:lnTo>
                    <a:pt x="7620" y="2228888"/>
                  </a:lnTo>
                  <a:close/>
                </a:path>
                <a:path w="7620" h="2564765">
                  <a:moveTo>
                    <a:pt x="7620" y="2200313"/>
                  </a:moveTo>
                  <a:lnTo>
                    <a:pt x="0" y="2200313"/>
                  </a:lnTo>
                  <a:lnTo>
                    <a:pt x="0" y="2221280"/>
                  </a:lnTo>
                  <a:lnTo>
                    <a:pt x="7620" y="2221280"/>
                  </a:lnTo>
                  <a:lnTo>
                    <a:pt x="7620" y="2200313"/>
                  </a:lnTo>
                  <a:close/>
                </a:path>
                <a:path w="7620" h="2564765">
                  <a:moveTo>
                    <a:pt x="7620" y="2171738"/>
                  </a:moveTo>
                  <a:lnTo>
                    <a:pt x="0" y="2171738"/>
                  </a:lnTo>
                  <a:lnTo>
                    <a:pt x="0" y="2192705"/>
                  </a:lnTo>
                  <a:lnTo>
                    <a:pt x="7620" y="2192705"/>
                  </a:lnTo>
                  <a:lnTo>
                    <a:pt x="7620" y="2171738"/>
                  </a:lnTo>
                  <a:close/>
                </a:path>
                <a:path w="7620" h="2564765">
                  <a:moveTo>
                    <a:pt x="7620" y="2143163"/>
                  </a:moveTo>
                  <a:lnTo>
                    <a:pt x="0" y="2143163"/>
                  </a:lnTo>
                  <a:lnTo>
                    <a:pt x="0" y="2164130"/>
                  </a:lnTo>
                  <a:lnTo>
                    <a:pt x="7620" y="2164130"/>
                  </a:lnTo>
                  <a:lnTo>
                    <a:pt x="7620" y="2143163"/>
                  </a:lnTo>
                  <a:close/>
                </a:path>
                <a:path w="7620" h="2564765">
                  <a:moveTo>
                    <a:pt x="7620" y="2114588"/>
                  </a:moveTo>
                  <a:lnTo>
                    <a:pt x="0" y="2114588"/>
                  </a:lnTo>
                  <a:lnTo>
                    <a:pt x="0" y="2135555"/>
                  </a:lnTo>
                  <a:lnTo>
                    <a:pt x="7620" y="2135555"/>
                  </a:lnTo>
                  <a:lnTo>
                    <a:pt x="7620" y="2114588"/>
                  </a:lnTo>
                  <a:close/>
                </a:path>
                <a:path w="7620" h="2564765">
                  <a:moveTo>
                    <a:pt x="7620" y="2086013"/>
                  </a:moveTo>
                  <a:lnTo>
                    <a:pt x="0" y="2086013"/>
                  </a:lnTo>
                  <a:lnTo>
                    <a:pt x="0" y="2106968"/>
                  </a:lnTo>
                  <a:lnTo>
                    <a:pt x="7620" y="2106968"/>
                  </a:lnTo>
                  <a:lnTo>
                    <a:pt x="7620" y="2086013"/>
                  </a:lnTo>
                  <a:close/>
                </a:path>
                <a:path w="7620" h="2564765">
                  <a:moveTo>
                    <a:pt x="7620" y="2057438"/>
                  </a:moveTo>
                  <a:lnTo>
                    <a:pt x="0" y="2057438"/>
                  </a:lnTo>
                  <a:lnTo>
                    <a:pt x="0" y="2078393"/>
                  </a:lnTo>
                  <a:lnTo>
                    <a:pt x="7620" y="2078393"/>
                  </a:lnTo>
                  <a:lnTo>
                    <a:pt x="7620" y="2057438"/>
                  </a:lnTo>
                  <a:close/>
                </a:path>
                <a:path w="7620" h="2564765">
                  <a:moveTo>
                    <a:pt x="7620" y="2028863"/>
                  </a:moveTo>
                  <a:lnTo>
                    <a:pt x="0" y="2028863"/>
                  </a:lnTo>
                  <a:lnTo>
                    <a:pt x="0" y="2049818"/>
                  </a:lnTo>
                  <a:lnTo>
                    <a:pt x="7620" y="2049818"/>
                  </a:lnTo>
                  <a:lnTo>
                    <a:pt x="7620" y="2028863"/>
                  </a:lnTo>
                  <a:close/>
                </a:path>
                <a:path w="7620" h="2564765">
                  <a:moveTo>
                    <a:pt x="7620" y="2000288"/>
                  </a:moveTo>
                  <a:lnTo>
                    <a:pt x="0" y="2000288"/>
                  </a:lnTo>
                  <a:lnTo>
                    <a:pt x="0" y="2021243"/>
                  </a:lnTo>
                  <a:lnTo>
                    <a:pt x="7620" y="2021243"/>
                  </a:lnTo>
                  <a:lnTo>
                    <a:pt x="7620" y="2000288"/>
                  </a:lnTo>
                  <a:close/>
                </a:path>
                <a:path w="7620" h="2564765">
                  <a:moveTo>
                    <a:pt x="7620" y="1971713"/>
                  </a:moveTo>
                  <a:lnTo>
                    <a:pt x="0" y="1971713"/>
                  </a:lnTo>
                  <a:lnTo>
                    <a:pt x="0" y="1992668"/>
                  </a:lnTo>
                  <a:lnTo>
                    <a:pt x="7620" y="1992668"/>
                  </a:lnTo>
                  <a:lnTo>
                    <a:pt x="7620" y="1971713"/>
                  </a:lnTo>
                  <a:close/>
                </a:path>
                <a:path w="7620" h="2564765">
                  <a:moveTo>
                    <a:pt x="7620" y="1943138"/>
                  </a:moveTo>
                  <a:lnTo>
                    <a:pt x="0" y="1943138"/>
                  </a:lnTo>
                  <a:lnTo>
                    <a:pt x="0" y="1964093"/>
                  </a:lnTo>
                  <a:lnTo>
                    <a:pt x="7620" y="1964093"/>
                  </a:lnTo>
                  <a:lnTo>
                    <a:pt x="7620" y="1943138"/>
                  </a:lnTo>
                  <a:close/>
                </a:path>
                <a:path w="7620" h="2564765">
                  <a:moveTo>
                    <a:pt x="7620" y="1914563"/>
                  </a:moveTo>
                  <a:lnTo>
                    <a:pt x="0" y="1914563"/>
                  </a:lnTo>
                  <a:lnTo>
                    <a:pt x="0" y="1935518"/>
                  </a:lnTo>
                  <a:lnTo>
                    <a:pt x="7620" y="1935518"/>
                  </a:lnTo>
                  <a:lnTo>
                    <a:pt x="7620" y="1914563"/>
                  </a:lnTo>
                  <a:close/>
                </a:path>
                <a:path w="7620" h="2564765">
                  <a:moveTo>
                    <a:pt x="7620" y="1885988"/>
                  </a:moveTo>
                  <a:lnTo>
                    <a:pt x="0" y="1885988"/>
                  </a:lnTo>
                  <a:lnTo>
                    <a:pt x="0" y="1906943"/>
                  </a:lnTo>
                  <a:lnTo>
                    <a:pt x="7620" y="1906943"/>
                  </a:lnTo>
                  <a:lnTo>
                    <a:pt x="7620" y="1885988"/>
                  </a:lnTo>
                  <a:close/>
                </a:path>
                <a:path w="7620" h="2564765">
                  <a:moveTo>
                    <a:pt x="7620" y="1857400"/>
                  </a:moveTo>
                  <a:lnTo>
                    <a:pt x="0" y="1857400"/>
                  </a:lnTo>
                  <a:lnTo>
                    <a:pt x="0" y="1878368"/>
                  </a:lnTo>
                  <a:lnTo>
                    <a:pt x="7620" y="1878368"/>
                  </a:lnTo>
                  <a:lnTo>
                    <a:pt x="7620" y="1857400"/>
                  </a:lnTo>
                  <a:close/>
                </a:path>
                <a:path w="7620" h="2564765">
                  <a:moveTo>
                    <a:pt x="7620" y="1828825"/>
                  </a:moveTo>
                  <a:lnTo>
                    <a:pt x="0" y="1828825"/>
                  </a:lnTo>
                  <a:lnTo>
                    <a:pt x="0" y="1849793"/>
                  </a:lnTo>
                  <a:lnTo>
                    <a:pt x="7620" y="1849793"/>
                  </a:lnTo>
                  <a:lnTo>
                    <a:pt x="7620" y="1828825"/>
                  </a:lnTo>
                  <a:close/>
                </a:path>
                <a:path w="7620" h="2564765">
                  <a:moveTo>
                    <a:pt x="7620" y="1800250"/>
                  </a:moveTo>
                  <a:lnTo>
                    <a:pt x="0" y="1800250"/>
                  </a:lnTo>
                  <a:lnTo>
                    <a:pt x="0" y="1821218"/>
                  </a:lnTo>
                  <a:lnTo>
                    <a:pt x="7620" y="1821218"/>
                  </a:lnTo>
                  <a:lnTo>
                    <a:pt x="7620" y="1800250"/>
                  </a:lnTo>
                  <a:close/>
                </a:path>
                <a:path w="7620" h="2564765">
                  <a:moveTo>
                    <a:pt x="7620" y="1771675"/>
                  </a:moveTo>
                  <a:lnTo>
                    <a:pt x="0" y="1771675"/>
                  </a:lnTo>
                  <a:lnTo>
                    <a:pt x="0" y="1792643"/>
                  </a:lnTo>
                  <a:lnTo>
                    <a:pt x="7620" y="1792643"/>
                  </a:lnTo>
                  <a:lnTo>
                    <a:pt x="7620" y="1771675"/>
                  </a:lnTo>
                  <a:close/>
                </a:path>
                <a:path w="7620" h="2564765">
                  <a:moveTo>
                    <a:pt x="7620" y="1743100"/>
                  </a:moveTo>
                  <a:lnTo>
                    <a:pt x="0" y="1743100"/>
                  </a:lnTo>
                  <a:lnTo>
                    <a:pt x="0" y="1764068"/>
                  </a:lnTo>
                  <a:lnTo>
                    <a:pt x="7620" y="1764068"/>
                  </a:lnTo>
                  <a:lnTo>
                    <a:pt x="7620" y="1743100"/>
                  </a:lnTo>
                  <a:close/>
                </a:path>
                <a:path w="7620" h="2564765">
                  <a:moveTo>
                    <a:pt x="7620" y="1714525"/>
                  </a:moveTo>
                  <a:lnTo>
                    <a:pt x="0" y="1714525"/>
                  </a:lnTo>
                  <a:lnTo>
                    <a:pt x="0" y="1735493"/>
                  </a:lnTo>
                  <a:lnTo>
                    <a:pt x="7620" y="1735493"/>
                  </a:lnTo>
                  <a:lnTo>
                    <a:pt x="7620" y="1714525"/>
                  </a:lnTo>
                  <a:close/>
                </a:path>
                <a:path w="7620" h="2564765">
                  <a:moveTo>
                    <a:pt x="7620" y="1685950"/>
                  </a:moveTo>
                  <a:lnTo>
                    <a:pt x="0" y="1685950"/>
                  </a:lnTo>
                  <a:lnTo>
                    <a:pt x="0" y="1706905"/>
                  </a:lnTo>
                  <a:lnTo>
                    <a:pt x="7620" y="1706905"/>
                  </a:lnTo>
                  <a:lnTo>
                    <a:pt x="7620" y="1685950"/>
                  </a:lnTo>
                  <a:close/>
                </a:path>
                <a:path w="7620" h="2564765">
                  <a:moveTo>
                    <a:pt x="7620" y="1657375"/>
                  </a:moveTo>
                  <a:lnTo>
                    <a:pt x="0" y="1657375"/>
                  </a:lnTo>
                  <a:lnTo>
                    <a:pt x="0" y="1678330"/>
                  </a:lnTo>
                  <a:lnTo>
                    <a:pt x="7620" y="1678330"/>
                  </a:lnTo>
                  <a:lnTo>
                    <a:pt x="7620" y="1657375"/>
                  </a:lnTo>
                  <a:close/>
                </a:path>
                <a:path w="7620" h="2564765">
                  <a:moveTo>
                    <a:pt x="7620" y="1600225"/>
                  </a:moveTo>
                  <a:lnTo>
                    <a:pt x="0" y="1600225"/>
                  </a:lnTo>
                  <a:lnTo>
                    <a:pt x="0" y="1621180"/>
                  </a:lnTo>
                  <a:lnTo>
                    <a:pt x="7620" y="1621180"/>
                  </a:lnTo>
                  <a:lnTo>
                    <a:pt x="7620" y="1600225"/>
                  </a:lnTo>
                  <a:close/>
                </a:path>
                <a:path w="7620" h="2564765">
                  <a:moveTo>
                    <a:pt x="7620" y="1571650"/>
                  </a:moveTo>
                  <a:lnTo>
                    <a:pt x="0" y="1571650"/>
                  </a:lnTo>
                  <a:lnTo>
                    <a:pt x="0" y="1592605"/>
                  </a:lnTo>
                  <a:lnTo>
                    <a:pt x="7620" y="1592605"/>
                  </a:lnTo>
                  <a:lnTo>
                    <a:pt x="7620" y="1571650"/>
                  </a:lnTo>
                  <a:close/>
                </a:path>
                <a:path w="7620" h="2564765">
                  <a:moveTo>
                    <a:pt x="7620" y="1543075"/>
                  </a:moveTo>
                  <a:lnTo>
                    <a:pt x="0" y="1543075"/>
                  </a:lnTo>
                  <a:lnTo>
                    <a:pt x="0" y="1564030"/>
                  </a:lnTo>
                  <a:lnTo>
                    <a:pt x="7620" y="1564030"/>
                  </a:lnTo>
                  <a:lnTo>
                    <a:pt x="7620" y="1543075"/>
                  </a:lnTo>
                  <a:close/>
                </a:path>
                <a:path w="7620" h="2564765">
                  <a:moveTo>
                    <a:pt x="7620" y="1514500"/>
                  </a:moveTo>
                  <a:lnTo>
                    <a:pt x="0" y="1514500"/>
                  </a:lnTo>
                  <a:lnTo>
                    <a:pt x="0" y="1535455"/>
                  </a:lnTo>
                  <a:lnTo>
                    <a:pt x="7620" y="1535455"/>
                  </a:lnTo>
                  <a:lnTo>
                    <a:pt x="7620" y="1514500"/>
                  </a:lnTo>
                  <a:close/>
                </a:path>
                <a:path w="7620" h="2564765">
                  <a:moveTo>
                    <a:pt x="7620" y="1457337"/>
                  </a:moveTo>
                  <a:lnTo>
                    <a:pt x="0" y="1457337"/>
                  </a:lnTo>
                  <a:lnTo>
                    <a:pt x="0" y="1478305"/>
                  </a:lnTo>
                  <a:lnTo>
                    <a:pt x="7620" y="1478305"/>
                  </a:lnTo>
                  <a:lnTo>
                    <a:pt x="7620" y="1457337"/>
                  </a:lnTo>
                  <a:close/>
                </a:path>
                <a:path w="7620" h="2564765">
                  <a:moveTo>
                    <a:pt x="7620" y="1428762"/>
                  </a:moveTo>
                  <a:lnTo>
                    <a:pt x="0" y="1428762"/>
                  </a:lnTo>
                  <a:lnTo>
                    <a:pt x="0" y="1449730"/>
                  </a:lnTo>
                  <a:lnTo>
                    <a:pt x="7620" y="1449730"/>
                  </a:lnTo>
                  <a:lnTo>
                    <a:pt x="7620" y="1428762"/>
                  </a:lnTo>
                  <a:close/>
                </a:path>
                <a:path w="7620" h="2564765">
                  <a:moveTo>
                    <a:pt x="7620" y="1400187"/>
                  </a:moveTo>
                  <a:lnTo>
                    <a:pt x="0" y="1400187"/>
                  </a:lnTo>
                  <a:lnTo>
                    <a:pt x="0" y="1421155"/>
                  </a:lnTo>
                  <a:lnTo>
                    <a:pt x="7620" y="1421155"/>
                  </a:lnTo>
                  <a:lnTo>
                    <a:pt x="7620" y="1400187"/>
                  </a:lnTo>
                  <a:close/>
                </a:path>
                <a:path w="7620" h="2564765">
                  <a:moveTo>
                    <a:pt x="7620" y="1371612"/>
                  </a:moveTo>
                  <a:lnTo>
                    <a:pt x="0" y="1371612"/>
                  </a:lnTo>
                  <a:lnTo>
                    <a:pt x="0" y="1392580"/>
                  </a:lnTo>
                  <a:lnTo>
                    <a:pt x="7620" y="1392580"/>
                  </a:lnTo>
                  <a:lnTo>
                    <a:pt x="7620" y="1371612"/>
                  </a:lnTo>
                  <a:close/>
                </a:path>
                <a:path w="7620" h="2564765">
                  <a:moveTo>
                    <a:pt x="7620" y="1314462"/>
                  </a:moveTo>
                  <a:lnTo>
                    <a:pt x="0" y="1314462"/>
                  </a:lnTo>
                  <a:lnTo>
                    <a:pt x="0" y="1335430"/>
                  </a:lnTo>
                  <a:lnTo>
                    <a:pt x="7620" y="1335430"/>
                  </a:lnTo>
                  <a:lnTo>
                    <a:pt x="7620" y="1314462"/>
                  </a:lnTo>
                  <a:close/>
                </a:path>
                <a:path w="7620" h="2564765">
                  <a:moveTo>
                    <a:pt x="7620" y="1285900"/>
                  </a:moveTo>
                  <a:lnTo>
                    <a:pt x="0" y="1285900"/>
                  </a:lnTo>
                  <a:lnTo>
                    <a:pt x="0" y="1306855"/>
                  </a:lnTo>
                  <a:lnTo>
                    <a:pt x="7620" y="1306855"/>
                  </a:lnTo>
                  <a:lnTo>
                    <a:pt x="7620" y="1285900"/>
                  </a:lnTo>
                  <a:close/>
                </a:path>
                <a:path w="7620" h="2564765">
                  <a:moveTo>
                    <a:pt x="7620" y="1257325"/>
                  </a:moveTo>
                  <a:lnTo>
                    <a:pt x="0" y="1257325"/>
                  </a:lnTo>
                  <a:lnTo>
                    <a:pt x="0" y="1278280"/>
                  </a:lnTo>
                  <a:lnTo>
                    <a:pt x="7620" y="1278280"/>
                  </a:lnTo>
                  <a:lnTo>
                    <a:pt x="7620" y="1257325"/>
                  </a:lnTo>
                  <a:close/>
                </a:path>
                <a:path w="7620" h="2564765">
                  <a:moveTo>
                    <a:pt x="7620" y="1228750"/>
                  </a:moveTo>
                  <a:lnTo>
                    <a:pt x="0" y="1228750"/>
                  </a:lnTo>
                  <a:lnTo>
                    <a:pt x="0" y="1249705"/>
                  </a:lnTo>
                  <a:lnTo>
                    <a:pt x="7620" y="1249705"/>
                  </a:lnTo>
                  <a:lnTo>
                    <a:pt x="7620" y="1228750"/>
                  </a:lnTo>
                  <a:close/>
                </a:path>
                <a:path w="7620" h="2564765">
                  <a:moveTo>
                    <a:pt x="7620" y="1200175"/>
                  </a:moveTo>
                  <a:lnTo>
                    <a:pt x="0" y="1200175"/>
                  </a:lnTo>
                  <a:lnTo>
                    <a:pt x="0" y="1221130"/>
                  </a:lnTo>
                  <a:lnTo>
                    <a:pt x="7620" y="1221130"/>
                  </a:lnTo>
                  <a:lnTo>
                    <a:pt x="7620" y="1200175"/>
                  </a:lnTo>
                  <a:close/>
                </a:path>
                <a:path w="7620" h="2564765">
                  <a:moveTo>
                    <a:pt x="7620" y="1143025"/>
                  </a:moveTo>
                  <a:lnTo>
                    <a:pt x="0" y="1143025"/>
                  </a:lnTo>
                  <a:lnTo>
                    <a:pt x="0" y="1163980"/>
                  </a:lnTo>
                  <a:lnTo>
                    <a:pt x="7620" y="1163980"/>
                  </a:lnTo>
                  <a:lnTo>
                    <a:pt x="7620" y="1143025"/>
                  </a:lnTo>
                  <a:close/>
                </a:path>
                <a:path w="7620" h="2564765">
                  <a:moveTo>
                    <a:pt x="7620" y="1114450"/>
                  </a:moveTo>
                  <a:lnTo>
                    <a:pt x="0" y="1114450"/>
                  </a:lnTo>
                  <a:lnTo>
                    <a:pt x="0" y="1135405"/>
                  </a:lnTo>
                  <a:lnTo>
                    <a:pt x="7620" y="1135405"/>
                  </a:lnTo>
                  <a:lnTo>
                    <a:pt x="7620" y="1114450"/>
                  </a:lnTo>
                  <a:close/>
                </a:path>
                <a:path w="7620" h="2564765">
                  <a:moveTo>
                    <a:pt x="7620" y="1085862"/>
                  </a:moveTo>
                  <a:lnTo>
                    <a:pt x="0" y="1085862"/>
                  </a:lnTo>
                  <a:lnTo>
                    <a:pt x="0" y="1106830"/>
                  </a:lnTo>
                  <a:lnTo>
                    <a:pt x="7620" y="1106830"/>
                  </a:lnTo>
                  <a:lnTo>
                    <a:pt x="7620" y="1085862"/>
                  </a:lnTo>
                  <a:close/>
                </a:path>
                <a:path w="7620" h="2564765">
                  <a:moveTo>
                    <a:pt x="7620" y="1057287"/>
                  </a:moveTo>
                  <a:lnTo>
                    <a:pt x="0" y="1057287"/>
                  </a:lnTo>
                  <a:lnTo>
                    <a:pt x="0" y="1078255"/>
                  </a:lnTo>
                  <a:lnTo>
                    <a:pt x="7620" y="1078255"/>
                  </a:lnTo>
                  <a:lnTo>
                    <a:pt x="7620" y="1057287"/>
                  </a:lnTo>
                  <a:close/>
                </a:path>
                <a:path w="7620" h="2564765">
                  <a:moveTo>
                    <a:pt x="7620" y="1000137"/>
                  </a:moveTo>
                  <a:lnTo>
                    <a:pt x="0" y="1000137"/>
                  </a:lnTo>
                  <a:lnTo>
                    <a:pt x="0" y="1021105"/>
                  </a:lnTo>
                  <a:lnTo>
                    <a:pt x="7620" y="1021105"/>
                  </a:lnTo>
                  <a:lnTo>
                    <a:pt x="7620" y="1000137"/>
                  </a:lnTo>
                  <a:close/>
                </a:path>
                <a:path w="7620" h="2564765">
                  <a:moveTo>
                    <a:pt x="7620" y="971562"/>
                  </a:moveTo>
                  <a:lnTo>
                    <a:pt x="0" y="971562"/>
                  </a:lnTo>
                  <a:lnTo>
                    <a:pt x="0" y="992530"/>
                  </a:lnTo>
                  <a:lnTo>
                    <a:pt x="7620" y="992530"/>
                  </a:lnTo>
                  <a:lnTo>
                    <a:pt x="7620" y="971562"/>
                  </a:lnTo>
                  <a:close/>
                </a:path>
                <a:path w="7620" h="2564765">
                  <a:moveTo>
                    <a:pt x="7620" y="942987"/>
                  </a:moveTo>
                  <a:lnTo>
                    <a:pt x="0" y="942987"/>
                  </a:lnTo>
                  <a:lnTo>
                    <a:pt x="0" y="963955"/>
                  </a:lnTo>
                  <a:lnTo>
                    <a:pt x="7620" y="963955"/>
                  </a:lnTo>
                  <a:lnTo>
                    <a:pt x="7620" y="942987"/>
                  </a:lnTo>
                  <a:close/>
                </a:path>
                <a:path w="7620" h="2564765">
                  <a:moveTo>
                    <a:pt x="7620" y="914412"/>
                  </a:moveTo>
                  <a:lnTo>
                    <a:pt x="0" y="914412"/>
                  </a:lnTo>
                  <a:lnTo>
                    <a:pt x="0" y="935367"/>
                  </a:lnTo>
                  <a:lnTo>
                    <a:pt x="7620" y="935367"/>
                  </a:lnTo>
                  <a:lnTo>
                    <a:pt x="7620" y="914412"/>
                  </a:lnTo>
                  <a:close/>
                </a:path>
                <a:path w="7620" h="2564765">
                  <a:moveTo>
                    <a:pt x="7620" y="857262"/>
                  </a:moveTo>
                  <a:lnTo>
                    <a:pt x="0" y="857262"/>
                  </a:lnTo>
                  <a:lnTo>
                    <a:pt x="0" y="878217"/>
                  </a:lnTo>
                  <a:lnTo>
                    <a:pt x="7620" y="878217"/>
                  </a:lnTo>
                  <a:lnTo>
                    <a:pt x="7620" y="857262"/>
                  </a:lnTo>
                  <a:close/>
                </a:path>
                <a:path w="7620" h="2564765">
                  <a:moveTo>
                    <a:pt x="7620" y="828687"/>
                  </a:moveTo>
                  <a:lnTo>
                    <a:pt x="0" y="828687"/>
                  </a:lnTo>
                  <a:lnTo>
                    <a:pt x="0" y="849642"/>
                  </a:lnTo>
                  <a:lnTo>
                    <a:pt x="7620" y="849642"/>
                  </a:lnTo>
                  <a:lnTo>
                    <a:pt x="7620" y="828687"/>
                  </a:lnTo>
                  <a:close/>
                </a:path>
                <a:path w="7620" h="2564765">
                  <a:moveTo>
                    <a:pt x="7620" y="800112"/>
                  </a:moveTo>
                  <a:lnTo>
                    <a:pt x="0" y="800112"/>
                  </a:lnTo>
                  <a:lnTo>
                    <a:pt x="0" y="821067"/>
                  </a:lnTo>
                  <a:lnTo>
                    <a:pt x="7620" y="821067"/>
                  </a:lnTo>
                  <a:lnTo>
                    <a:pt x="7620" y="800112"/>
                  </a:lnTo>
                  <a:close/>
                </a:path>
                <a:path w="7620" h="2564765">
                  <a:moveTo>
                    <a:pt x="7620" y="771537"/>
                  </a:moveTo>
                  <a:lnTo>
                    <a:pt x="0" y="771537"/>
                  </a:lnTo>
                  <a:lnTo>
                    <a:pt x="0" y="792492"/>
                  </a:lnTo>
                  <a:lnTo>
                    <a:pt x="7620" y="792492"/>
                  </a:lnTo>
                  <a:lnTo>
                    <a:pt x="7620" y="771537"/>
                  </a:lnTo>
                  <a:close/>
                </a:path>
                <a:path w="7620" h="2564765">
                  <a:moveTo>
                    <a:pt x="7620" y="714375"/>
                  </a:moveTo>
                  <a:lnTo>
                    <a:pt x="0" y="714375"/>
                  </a:lnTo>
                  <a:lnTo>
                    <a:pt x="0" y="735342"/>
                  </a:lnTo>
                  <a:lnTo>
                    <a:pt x="7620" y="735342"/>
                  </a:lnTo>
                  <a:lnTo>
                    <a:pt x="7620" y="714375"/>
                  </a:lnTo>
                  <a:close/>
                </a:path>
                <a:path w="7620" h="2564765">
                  <a:moveTo>
                    <a:pt x="7620" y="685800"/>
                  </a:moveTo>
                  <a:lnTo>
                    <a:pt x="0" y="685800"/>
                  </a:lnTo>
                  <a:lnTo>
                    <a:pt x="0" y="706767"/>
                  </a:lnTo>
                  <a:lnTo>
                    <a:pt x="7620" y="706767"/>
                  </a:lnTo>
                  <a:lnTo>
                    <a:pt x="7620" y="685800"/>
                  </a:lnTo>
                  <a:close/>
                </a:path>
                <a:path w="7620" h="2564765">
                  <a:moveTo>
                    <a:pt x="7620" y="657225"/>
                  </a:moveTo>
                  <a:lnTo>
                    <a:pt x="0" y="657225"/>
                  </a:lnTo>
                  <a:lnTo>
                    <a:pt x="0" y="678192"/>
                  </a:lnTo>
                  <a:lnTo>
                    <a:pt x="7620" y="678192"/>
                  </a:lnTo>
                  <a:lnTo>
                    <a:pt x="7620" y="657225"/>
                  </a:lnTo>
                  <a:close/>
                </a:path>
                <a:path w="7620" h="2564765">
                  <a:moveTo>
                    <a:pt x="7620" y="628650"/>
                  </a:moveTo>
                  <a:lnTo>
                    <a:pt x="0" y="628650"/>
                  </a:lnTo>
                  <a:lnTo>
                    <a:pt x="0" y="649617"/>
                  </a:lnTo>
                  <a:lnTo>
                    <a:pt x="7620" y="649617"/>
                  </a:lnTo>
                  <a:lnTo>
                    <a:pt x="7620" y="628650"/>
                  </a:lnTo>
                  <a:close/>
                </a:path>
                <a:path w="7620" h="2564765">
                  <a:moveTo>
                    <a:pt x="7620" y="600075"/>
                  </a:moveTo>
                  <a:lnTo>
                    <a:pt x="0" y="600075"/>
                  </a:lnTo>
                  <a:lnTo>
                    <a:pt x="0" y="621042"/>
                  </a:lnTo>
                  <a:lnTo>
                    <a:pt x="7620" y="621042"/>
                  </a:lnTo>
                  <a:lnTo>
                    <a:pt x="7620" y="600075"/>
                  </a:lnTo>
                  <a:close/>
                </a:path>
                <a:path w="7620" h="2564765">
                  <a:moveTo>
                    <a:pt x="7620" y="542925"/>
                  </a:moveTo>
                  <a:lnTo>
                    <a:pt x="0" y="542925"/>
                  </a:lnTo>
                  <a:lnTo>
                    <a:pt x="0" y="563880"/>
                  </a:lnTo>
                  <a:lnTo>
                    <a:pt x="7620" y="563880"/>
                  </a:lnTo>
                  <a:lnTo>
                    <a:pt x="7620" y="542925"/>
                  </a:lnTo>
                  <a:close/>
                </a:path>
                <a:path w="7620" h="2564765">
                  <a:moveTo>
                    <a:pt x="7620" y="514350"/>
                  </a:moveTo>
                  <a:lnTo>
                    <a:pt x="0" y="514350"/>
                  </a:lnTo>
                  <a:lnTo>
                    <a:pt x="0" y="535305"/>
                  </a:lnTo>
                  <a:lnTo>
                    <a:pt x="7620" y="535305"/>
                  </a:lnTo>
                  <a:lnTo>
                    <a:pt x="7620" y="514350"/>
                  </a:lnTo>
                  <a:close/>
                </a:path>
                <a:path w="7620" h="2564765">
                  <a:moveTo>
                    <a:pt x="7620" y="485775"/>
                  </a:moveTo>
                  <a:lnTo>
                    <a:pt x="0" y="485775"/>
                  </a:lnTo>
                  <a:lnTo>
                    <a:pt x="0" y="506730"/>
                  </a:lnTo>
                  <a:lnTo>
                    <a:pt x="7620" y="506730"/>
                  </a:lnTo>
                  <a:lnTo>
                    <a:pt x="7620" y="485775"/>
                  </a:lnTo>
                  <a:close/>
                </a:path>
                <a:path w="7620" h="2564765">
                  <a:moveTo>
                    <a:pt x="7620" y="457200"/>
                  </a:moveTo>
                  <a:lnTo>
                    <a:pt x="0" y="457200"/>
                  </a:lnTo>
                  <a:lnTo>
                    <a:pt x="0" y="478155"/>
                  </a:lnTo>
                  <a:lnTo>
                    <a:pt x="7620" y="478155"/>
                  </a:lnTo>
                  <a:lnTo>
                    <a:pt x="7620" y="457200"/>
                  </a:lnTo>
                  <a:close/>
                </a:path>
                <a:path w="7620" h="2564765">
                  <a:moveTo>
                    <a:pt x="7620" y="400050"/>
                  </a:moveTo>
                  <a:lnTo>
                    <a:pt x="0" y="400050"/>
                  </a:lnTo>
                  <a:lnTo>
                    <a:pt x="0" y="421005"/>
                  </a:lnTo>
                  <a:lnTo>
                    <a:pt x="7620" y="421005"/>
                  </a:lnTo>
                  <a:lnTo>
                    <a:pt x="7620" y="400050"/>
                  </a:lnTo>
                  <a:close/>
                </a:path>
                <a:path w="7620" h="2564765">
                  <a:moveTo>
                    <a:pt x="7620" y="371475"/>
                  </a:moveTo>
                  <a:lnTo>
                    <a:pt x="0" y="371475"/>
                  </a:lnTo>
                  <a:lnTo>
                    <a:pt x="0" y="392430"/>
                  </a:lnTo>
                  <a:lnTo>
                    <a:pt x="7620" y="392430"/>
                  </a:lnTo>
                  <a:lnTo>
                    <a:pt x="7620" y="371475"/>
                  </a:lnTo>
                  <a:close/>
                </a:path>
                <a:path w="7620" h="2564765">
                  <a:moveTo>
                    <a:pt x="7620" y="342887"/>
                  </a:moveTo>
                  <a:lnTo>
                    <a:pt x="0" y="342887"/>
                  </a:lnTo>
                  <a:lnTo>
                    <a:pt x="0" y="363855"/>
                  </a:lnTo>
                  <a:lnTo>
                    <a:pt x="7620" y="363855"/>
                  </a:lnTo>
                  <a:lnTo>
                    <a:pt x="7620" y="342887"/>
                  </a:lnTo>
                  <a:close/>
                </a:path>
                <a:path w="7620" h="2564765">
                  <a:moveTo>
                    <a:pt x="7620" y="28575"/>
                  </a:moveTo>
                  <a:lnTo>
                    <a:pt x="0" y="28575"/>
                  </a:lnTo>
                  <a:lnTo>
                    <a:pt x="0" y="49517"/>
                  </a:lnTo>
                  <a:lnTo>
                    <a:pt x="7620" y="49517"/>
                  </a:lnTo>
                  <a:lnTo>
                    <a:pt x="7620" y="28575"/>
                  </a:lnTo>
                  <a:close/>
                </a:path>
                <a:path w="7620" h="2564765">
                  <a:moveTo>
                    <a:pt x="7620" y="0"/>
                  </a:moveTo>
                  <a:lnTo>
                    <a:pt x="0" y="0"/>
                  </a:lnTo>
                  <a:lnTo>
                    <a:pt x="0" y="20942"/>
                  </a:lnTo>
                  <a:lnTo>
                    <a:pt x="7620" y="2094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839018" y="4836579"/>
              <a:ext cx="318770" cy="3025775"/>
            </a:xfrm>
            <a:custGeom>
              <a:avLst/>
              <a:gdLst/>
              <a:ahLst/>
              <a:cxnLst/>
              <a:rect l="l" t="t" r="r" b="b"/>
              <a:pathLst>
                <a:path w="318770" h="3025775">
                  <a:moveTo>
                    <a:pt x="5715" y="3004286"/>
                  </a:moveTo>
                  <a:lnTo>
                    <a:pt x="0" y="3004286"/>
                  </a:lnTo>
                  <a:lnTo>
                    <a:pt x="0" y="3025241"/>
                  </a:lnTo>
                  <a:lnTo>
                    <a:pt x="5715" y="3025241"/>
                  </a:lnTo>
                  <a:lnTo>
                    <a:pt x="5715" y="3004286"/>
                  </a:lnTo>
                  <a:close/>
                </a:path>
                <a:path w="318770" h="3025775">
                  <a:moveTo>
                    <a:pt x="5715" y="2975699"/>
                  </a:moveTo>
                  <a:lnTo>
                    <a:pt x="0" y="2975699"/>
                  </a:lnTo>
                  <a:lnTo>
                    <a:pt x="0" y="2996666"/>
                  </a:lnTo>
                  <a:lnTo>
                    <a:pt x="5715" y="2996666"/>
                  </a:lnTo>
                  <a:lnTo>
                    <a:pt x="5715" y="2975699"/>
                  </a:lnTo>
                  <a:close/>
                </a:path>
                <a:path w="318770" h="3025775">
                  <a:moveTo>
                    <a:pt x="5715" y="2947124"/>
                  </a:moveTo>
                  <a:lnTo>
                    <a:pt x="0" y="2947124"/>
                  </a:lnTo>
                  <a:lnTo>
                    <a:pt x="0" y="2968091"/>
                  </a:lnTo>
                  <a:lnTo>
                    <a:pt x="5715" y="2968091"/>
                  </a:lnTo>
                  <a:lnTo>
                    <a:pt x="5715" y="2947124"/>
                  </a:lnTo>
                  <a:close/>
                </a:path>
                <a:path w="318770" h="3025775">
                  <a:moveTo>
                    <a:pt x="5715" y="2918549"/>
                  </a:moveTo>
                  <a:lnTo>
                    <a:pt x="0" y="2918549"/>
                  </a:lnTo>
                  <a:lnTo>
                    <a:pt x="0" y="2939516"/>
                  </a:lnTo>
                  <a:lnTo>
                    <a:pt x="5715" y="2939516"/>
                  </a:lnTo>
                  <a:lnTo>
                    <a:pt x="5715" y="2918549"/>
                  </a:lnTo>
                  <a:close/>
                </a:path>
                <a:path w="318770" h="3025775">
                  <a:moveTo>
                    <a:pt x="5715" y="2861399"/>
                  </a:moveTo>
                  <a:lnTo>
                    <a:pt x="0" y="2861399"/>
                  </a:lnTo>
                  <a:lnTo>
                    <a:pt x="0" y="2882366"/>
                  </a:lnTo>
                  <a:lnTo>
                    <a:pt x="5715" y="2882366"/>
                  </a:lnTo>
                  <a:lnTo>
                    <a:pt x="5715" y="2861399"/>
                  </a:lnTo>
                  <a:close/>
                </a:path>
                <a:path w="318770" h="3025775">
                  <a:moveTo>
                    <a:pt x="5715" y="2832824"/>
                  </a:moveTo>
                  <a:lnTo>
                    <a:pt x="0" y="2832824"/>
                  </a:lnTo>
                  <a:lnTo>
                    <a:pt x="0" y="2853779"/>
                  </a:lnTo>
                  <a:lnTo>
                    <a:pt x="5715" y="2853779"/>
                  </a:lnTo>
                  <a:lnTo>
                    <a:pt x="5715" y="2832824"/>
                  </a:lnTo>
                  <a:close/>
                </a:path>
                <a:path w="318770" h="3025775">
                  <a:moveTo>
                    <a:pt x="5715" y="2804249"/>
                  </a:moveTo>
                  <a:lnTo>
                    <a:pt x="0" y="2804249"/>
                  </a:lnTo>
                  <a:lnTo>
                    <a:pt x="0" y="2825204"/>
                  </a:lnTo>
                  <a:lnTo>
                    <a:pt x="5715" y="2825204"/>
                  </a:lnTo>
                  <a:lnTo>
                    <a:pt x="5715" y="2804249"/>
                  </a:lnTo>
                  <a:close/>
                </a:path>
                <a:path w="318770" h="3025775">
                  <a:moveTo>
                    <a:pt x="5715" y="2775674"/>
                  </a:moveTo>
                  <a:lnTo>
                    <a:pt x="0" y="2775674"/>
                  </a:lnTo>
                  <a:lnTo>
                    <a:pt x="0" y="2796629"/>
                  </a:lnTo>
                  <a:lnTo>
                    <a:pt x="5715" y="2796629"/>
                  </a:lnTo>
                  <a:lnTo>
                    <a:pt x="5715" y="2775674"/>
                  </a:lnTo>
                  <a:close/>
                </a:path>
                <a:path w="318770" h="3025775">
                  <a:moveTo>
                    <a:pt x="5715" y="2747099"/>
                  </a:moveTo>
                  <a:lnTo>
                    <a:pt x="0" y="2747099"/>
                  </a:lnTo>
                  <a:lnTo>
                    <a:pt x="0" y="2768054"/>
                  </a:lnTo>
                  <a:lnTo>
                    <a:pt x="5715" y="2768054"/>
                  </a:lnTo>
                  <a:lnTo>
                    <a:pt x="5715" y="2747099"/>
                  </a:lnTo>
                  <a:close/>
                </a:path>
                <a:path w="318770" h="3025775">
                  <a:moveTo>
                    <a:pt x="5715" y="1804085"/>
                  </a:moveTo>
                  <a:lnTo>
                    <a:pt x="0" y="1804085"/>
                  </a:lnTo>
                  <a:lnTo>
                    <a:pt x="0" y="1825053"/>
                  </a:lnTo>
                  <a:lnTo>
                    <a:pt x="5715" y="1825053"/>
                  </a:lnTo>
                  <a:lnTo>
                    <a:pt x="5715" y="1804085"/>
                  </a:lnTo>
                  <a:close/>
                </a:path>
                <a:path w="318770" h="3025775">
                  <a:moveTo>
                    <a:pt x="5715" y="1775510"/>
                  </a:moveTo>
                  <a:lnTo>
                    <a:pt x="0" y="1775510"/>
                  </a:lnTo>
                  <a:lnTo>
                    <a:pt x="0" y="1796478"/>
                  </a:lnTo>
                  <a:lnTo>
                    <a:pt x="5715" y="1796478"/>
                  </a:lnTo>
                  <a:lnTo>
                    <a:pt x="5715" y="1775510"/>
                  </a:lnTo>
                  <a:close/>
                </a:path>
                <a:path w="318770" h="3025775">
                  <a:moveTo>
                    <a:pt x="5715" y="1746935"/>
                  </a:moveTo>
                  <a:lnTo>
                    <a:pt x="0" y="1746935"/>
                  </a:lnTo>
                  <a:lnTo>
                    <a:pt x="0" y="1767903"/>
                  </a:lnTo>
                  <a:lnTo>
                    <a:pt x="5715" y="1767903"/>
                  </a:lnTo>
                  <a:lnTo>
                    <a:pt x="5715" y="1746935"/>
                  </a:lnTo>
                  <a:close/>
                </a:path>
                <a:path w="318770" h="3025775">
                  <a:moveTo>
                    <a:pt x="5715" y="1718360"/>
                  </a:moveTo>
                  <a:lnTo>
                    <a:pt x="0" y="1718360"/>
                  </a:lnTo>
                  <a:lnTo>
                    <a:pt x="0" y="1739328"/>
                  </a:lnTo>
                  <a:lnTo>
                    <a:pt x="5715" y="1739328"/>
                  </a:lnTo>
                  <a:lnTo>
                    <a:pt x="5715" y="1718360"/>
                  </a:lnTo>
                  <a:close/>
                </a:path>
                <a:path w="318770" h="3025775">
                  <a:moveTo>
                    <a:pt x="5715" y="1632635"/>
                  </a:moveTo>
                  <a:lnTo>
                    <a:pt x="0" y="1632635"/>
                  </a:lnTo>
                  <a:lnTo>
                    <a:pt x="0" y="1653590"/>
                  </a:lnTo>
                  <a:lnTo>
                    <a:pt x="5715" y="1653590"/>
                  </a:lnTo>
                  <a:lnTo>
                    <a:pt x="5715" y="1632635"/>
                  </a:lnTo>
                  <a:close/>
                </a:path>
                <a:path w="318770" h="3025775">
                  <a:moveTo>
                    <a:pt x="5715" y="1604060"/>
                  </a:moveTo>
                  <a:lnTo>
                    <a:pt x="0" y="1604060"/>
                  </a:lnTo>
                  <a:lnTo>
                    <a:pt x="0" y="1625015"/>
                  </a:lnTo>
                  <a:lnTo>
                    <a:pt x="5715" y="1625015"/>
                  </a:lnTo>
                  <a:lnTo>
                    <a:pt x="5715" y="1604060"/>
                  </a:lnTo>
                  <a:close/>
                </a:path>
                <a:path w="318770" h="3025775">
                  <a:moveTo>
                    <a:pt x="5715" y="1575485"/>
                  </a:moveTo>
                  <a:lnTo>
                    <a:pt x="0" y="1575485"/>
                  </a:lnTo>
                  <a:lnTo>
                    <a:pt x="0" y="1596440"/>
                  </a:lnTo>
                  <a:lnTo>
                    <a:pt x="5715" y="1596440"/>
                  </a:lnTo>
                  <a:lnTo>
                    <a:pt x="5715" y="1575485"/>
                  </a:lnTo>
                  <a:close/>
                </a:path>
                <a:path w="318770" h="3025775">
                  <a:moveTo>
                    <a:pt x="5715" y="1489760"/>
                  </a:moveTo>
                  <a:lnTo>
                    <a:pt x="0" y="1489760"/>
                  </a:lnTo>
                  <a:lnTo>
                    <a:pt x="0" y="1510715"/>
                  </a:lnTo>
                  <a:lnTo>
                    <a:pt x="5715" y="1510715"/>
                  </a:lnTo>
                  <a:lnTo>
                    <a:pt x="5715" y="1489760"/>
                  </a:lnTo>
                  <a:close/>
                </a:path>
                <a:path w="318770" h="3025775">
                  <a:moveTo>
                    <a:pt x="5715" y="1461173"/>
                  </a:moveTo>
                  <a:lnTo>
                    <a:pt x="0" y="1461173"/>
                  </a:lnTo>
                  <a:lnTo>
                    <a:pt x="0" y="1482140"/>
                  </a:lnTo>
                  <a:lnTo>
                    <a:pt x="5715" y="1482140"/>
                  </a:lnTo>
                  <a:lnTo>
                    <a:pt x="5715" y="1461173"/>
                  </a:lnTo>
                  <a:close/>
                </a:path>
                <a:path w="318770" h="3025775">
                  <a:moveTo>
                    <a:pt x="5715" y="1432598"/>
                  </a:moveTo>
                  <a:lnTo>
                    <a:pt x="0" y="1432598"/>
                  </a:lnTo>
                  <a:lnTo>
                    <a:pt x="0" y="1453565"/>
                  </a:lnTo>
                  <a:lnTo>
                    <a:pt x="5715" y="1453565"/>
                  </a:lnTo>
                  <a:lnTo>
                    <a:pt x="5715" y="1432598"/>
                  </a:lnTo>
                  <a:close/>
                </a:path>
                <a:path w="318770" h="3025775">
                  <a:moveTo>
                    <a:pt x="5715" y="1404023"/>
                  </a:moveTo>
                  <a:lnTo>
                    <a:pt x="0" y="1404023"/>
                  </a:lnTo>
                  <a:lnTo>
                    <a:pt x="0" y="1424990"/>
                  </a:lnTo>
                  <a:lnTo>
                    <a:pt x="5715" y="1424990"/>
                  </a:lnTo>
                  <a:lnTo>
                    <a:pt x="5715" y="1404023"/>
                  </a:lnTo>
                  <a:close/>
                </a:path>
                <a:path w="318770" h="3025775">
                  <a:moveTo>
                    <a:pt x="5715" y="1346873"/>
                  </a:moveTo>
                  <a:lnTo>
                    <a:pt x="0" y="1346873"/>
                  </a:lnTo>
                  <a:lnTo>
                    <a:pt x="0" y="1367840"/>
                  </a:lnTo>
                  <a:lnTo>
                    <a:pt x="5715" y="1367840"/>
                  </a:lnTo>
                  <a:lnTo>
                    <a:pt x="5715" y="1346873"/>
                  </a:lnTo>
                  <a:close/>
                </a:path>
                <a:path w="318770" h="3025775">
                  <a:moveTo>
                    <a:pt x="5715" y="1318298"/>
                  </a:moveTo>
                  <a:lnTo>
                    <a:pt x="0" y="1318298"/>
                  </a:lnTo>
                  <a:lnTo>
                    <a:pt x="0" y="1339253"/>
                  </a:lnTo>
                  <a:lnTo>
                    <a:pt x="5715" y="1339253"/>
                  </a:lnTo>
                  <a:lnTo>
                    <a:pt x="5715" y="1318298"/>
                  </a:lnTo>
                  <a:close/>
                </a:path>
                <a:path w="318770" h="3025775">
                  <a:moveTo>
                    <a:pt x="5715" y="1289723"/>
                  </a:moveTo>
                  <a:lnTo>
                    <a:pt x="0" y="1289723"/>
                  </a:lnTo>
                  <a:lnTo>
                    <a:pt x="0" y="1310678"/>
                  </a:lnTo>
                  <a:lnTo>
                    <a:pt x="5715" y="1310678"/>
                  </a:lnTo>
                  <a:lnTo>
                    <a:pt x="5715" y="1289723"/>
                  </a:lnTo>
                  <a:close/>
                </a:path>
                <a:path w="318770" h="3025775">
                  <a:moveTo>
                    <a:pt x="5715" y="1261148"/>
                  </a:moveTo>
                  <a:lnTo>
                    <a:pt x="0" y="1261148"/>
                  </a:lnTo>
                  <a:lnTo>
                    <a:pt x="0" y="1282103"/>
                  </a:lnTo>
                  <a:lnTo>
                    <a:pt x="5715" y="1282103"/>
                  </a:lnTo>
                  <a:lnTo>
                    <a:pt x="5715" y="1261148"/>
                  </a:lnTo>
                  <a:close/>
                </a:path>
                <a:path w="318770" h="3025775">
                  <a:moveTo>
                    <a:pt x="5715" y="1232573"/>
                  </a:moveTo>
                  <a:lnTo>
                    <a:pt x="0" y="1232573"/>
                  </a:lnTo>
                  <a:lnTo>
                    <a:pt x="0" y="1253528"/>
                  </a:lnTo>
                  <a:lnTo>
                    <a:pt x="5715" y="1253528"/>
                  </a:lnTo>
                  <a:lnTo>
                    <a:pt x="5715" y="1232573"/>
                  </a:lnTo>
                  <a:close/>
                </a:path>
                <a:path w="318770" h="3025775">
                  <a:moveTo>
                    <a:pt x="318147" y="800125"/>
                  </a:moveTo>
                  <a:lnTo>
                    <a:pt x="310527" y="800125"/>
                  </a:lnTo>
                  <a:lnTo>
                    <a:pt x="310527" y="821093"/>
                  </a:lnTo>
                  <a:lnTo>
                    <a:pt x="318147" y="821093"/>
                  </a:lnTo>
                  <a:lnTo>
                    <a:pt x="318147" y="800125"/>
                  </a:lnTo>
                  <a:close/>
                </a:path>
                <a:path w="318770" h="3025775">
                  <a:moveTo>
                    <a:pt x="318147" y="742975"/>
                  </a:moveTo>
                  <a:lnTo>
                    <a:pt x="310527" y="742975"/>
                  </a:lnTo>
                  <a:lnTo>
                    <a:pt x="310527" y="763943"/>
                  </a:lnTo>
                  <a:lnTo>
                    <a:pt x="318147" y="763943"/>
                  </a:lnTo>
                  <a:lnTo>
                    <a:pt x="318147" y="742975"/>
                  </a:lnTo>
                  <a:close/>
                </a:path>
                <a:path w="318770" h="3025775">
                  <a:moveTo>
                    <a:pt x="318147" y="714400"/>
                  </a:moveTo>
                  <a:lnTo>
                    <a:pt x="310527" y="714400"/>
                  </a:lnTo>
                  <a:lnTo>
                    <a:pt x="310527" y="735368"/>
                  </a:lnTo>
                  <a:lnTo>
                    <a:pt x="318147" y="735368"/>
                  </a:lnTo>
                  <a:lnTo>
                    <a:pt x="318147" y="714400"/>
                  </a:lnTo>
                  <a:close/>
                </a:path>
                <a:path w="318770" h="3025775">
                  <a:moveTo>
                    <a:pt x="318147" y="685825"/>
                  </a:moveTo>
                  <a:lnTo>
                    <a:pt x="310527" y="685825"/>
                  </a:lnTo>
                  <a:lnTo>
                    <a:pt x="310527" y="706793"/>
                  </a:lnTo>
                  <a:lnTo>
                    <a:pt x="318147" y="706793"/>
                  </a:lnTo>
                  <a:lnTo>
                    <a:pt x="318147" y="685825"/>
                  </a:lnTo>
                  <a:close/>
                </a:path>
                <a:path w="318770" h="3025775">
                  <a:moveTo>
                    <a:pt x="318147" y="657263"/>
                  </a:moveTo>
                  <a:lnTo>
                    <a:pt x="310527" y="657263"/>
                  </a:lnTo>
                  <a:lnTo>
                    <a:pt x="310527" y="678205"/>
                  </a:lnTo>
                  <a:lnTo>
                    <a:pt x="318147" y="678205"/>
                  </a:lnTo>
                  <a:lnTo>
                    <a:pt x="318147" y="657263"/>
                  </a:lnTo>
                  <a:close/>
                </a:path>
                <a:path w="318770" h="3025775">
                  <a:moveTo>
                    <a:pt x="318147" y="628688"/>
                  </a:moveTo>
                  <a:lnTo>
                    <a:pt x="310527" y="628688"/>
                  </a:lnTo>
                  <a:lnTo>
                    <a:pt x="310527" y="649630"/>
                  </a:lnTo>
                  <a:lnTo>
                    <a:pt x="318147" y="649630"/>
                  </a:lnTo>
                  <a:lnTo>
                    <a:pt x="318147" y="628688"/>
                  </a:lnTo>
                  <a:close/>
                </a:path>
                <a:path w="318770" h="3025775">
                  <a:moveTo>
                    <a:pt x="318147" y="571538"/>
                  </a:moveTo>
                  <a:lnTo>
                    <a:pt x="310527" y="571538"/>
                  </a:lnTo>
                  <a:lnTo>
                    <a:pt x="310527" y="592480"/>
                  </a:lnTo>
                  <a:lnTo>
                    <a:pt x="318147" y="592480"/>
                  </a:lnTo>
                  <a:lnTo>
                    <a:pt x="318147" y="571538"/>
                  </a:lnTo>
                  <a:close/>
                </a:path>
                <a:path w="318770" h="3025775">
                  <a:moveTo>
                    <a:pt x="318147" y="542963"/>
                  </a:moveTo>
                  <a:lnTo>
                    <a:pt x="310527" y="542963"/>
                  </a:lnTo>
                  <a:lnTo>
                    <a:pt x="310527" y="563905"/>
                  </a:lnTo>
                  <a:lnTo>
                    <a:pt x="318147" y="563905"/>
                  </a:lnTo>
                  <a:lnTo>
                    <a:pt x="318147" y="542963"/>
                  </a:lnTo>
                  <a:close/>
                </a:path>
                <a:path w="318770" h="3025775">
                  <a:moveTo>
                    <a:pt x="318147" y="514388"/>
                  </a:moveTo>
                  <a:lnTo>
                    <a:pt x="310527" y="514388"/>
                  </a:lnTo>
                  <a:lnTo>
                    <a:pt x="310527" y="535330"/>
                  </a:lnTo>
                  <a:lnTo>
                    <a:pt x="318147" y="535330"/>
                  </a:lnTo>
                  <a:lnTo>
                    <a:pt x="318147" y="514388"/>
                  </a:lnTo>
                  <a:close/>
                </a:path>
                <a:path w="318770" h="3025775">
                  <a:moveTo>
                    <a:pt x="318147" y="428637"/>
                  </a:moveTo>
                  <a:lnTo>
                    <a:pt x="310527" y="428637"/>
                  </a:lnTo>
                  <a:lnTo>
                    <a:pt x="310527" y="449605"/>
                  </a:lnTo>
                  <a:lnTo>
                    <a:pt x="318147" y="449605"/>
                  </a:lnTo>
                  <a:lnTo>
                    <a:pt x="318147" y="428637"/>
                  </a:lnTo>
                  <a:close/>
                </a:path>
                <a:path w="318770" h="3025775">
                  <a:moveTo>
                    <a:pt x="318147" y="400062"/>
                  </a:moveTo>
                  <a:lnTo>
                    <a:pt x="310527" y="400062"/>
                  </a:lnTo>
                  <a:lnTo>
                    <a:pt x="310527" y="421030"/>
                  </a:lnTo>
                  <a:lnTo>
                    <a:pt x="318147" y="421030"/>
                  </a:lnTo>
                  <a:lnTo>
                    <a:pt x="318147" y="400062"/>
                  </a:lnTo>
                  <a:close/>
                </a:path>
                <a:path w="318770" h="3025775">
                  <a:moveTo>
                    <a:pt x="318147" y="371487"/>
                  </a:moveTo>
                  <a:lnTo>
                    <a:pt x="310527" y="371487"/>
                  </a:lnTo>
                  <a:lnTo>
                    <a:pt x="310527" y="392455"/>
                  </a:lnTo>
                  <a:lnTo>
                    <a:pt x="318147" y="392455"/>
                  </a:lnTo>
                  <a:lnTo>
                    <a:pt x="318147" y="371487"/>
                  </a:lnTo>
                  <a:close/>
                </a:path>
                <a:path w="318770" h="3025775">
                  <a:moveTo>
                    <a:pt x="318147" y="342912"/>
                  </a:moveTo>
                  <a:lnTo>
                    <a:pt x="310527" y="342912"/>
                  </a:lnTo>
                  <a:lnTo>
                    <a:pt x="310527" y="363880"/>
                  </a:lnTo>
                  <a:lnTo>
                    <a:pt x="318147" y="363880"/>
                  </a:lnTo>
                  <a:lnTo>
                    <a:pt x="318147" y="342912"/>
                  </a:lnTo>
                  <a:close/>
                </a:path>
                <a:path w="318770" h="3025775">
                  <a:moveTo>
                    <a:pt x="318147" y="285762"/>
                  </a:moveTo>
                  <a:lnTo>
                    <a:pt x="310527" y="285762"/>
                  </a:lnTo>
                  <a:lnTo>
                    <a:pt x="310527" y="306717"/>
                  </a:lnTo>
                  <a:lnTo>
                    <a:pt x="318147" y="306717"/>
                  </a:lnTo>
                  <a:lnTo>
                    <a:pt x="318147" y="285762"/>
                  </a:lnTo>
                  <a:close/>
                </a:path>
                <a:path w="318770" h="3025775">
                  <a:moveTo>
                    <a:pt x="318147" y="257187"/>
                  </a:moveTo>
                  <a:lnTo>
                    <a:pt x="310527" y="257187"/>
                  </a:lnTo>
                  <a:lnTo>
                    <a:pt x="310527" y="278142"/>
                  </a:lnTo>
                  <a:lnTo>
                    <a:pt x="318147" y="278142"/>
                  </a:lnTo>
                  <a:lnTo>
                    <a:pt x="318147" y="257187"/>
                  </a:lnTo>
                  <a:close/>
                </a:path>
                <a:path w="318770" h="3025775">
                  <a:moveTo>
                    <a:pt x="318147" y="228612"/>
                  </a:moveTo>
                  <a:lnTo>
                    <a:pt x="310527" y="228612"/>
                  </a:lnTo>
                  <a:lnTo>
                    <a:pt x="310527" y="249567"/>
                  </a:lnTo>
                  <a:lnTo>
                    <a:pt x="318147" y="249567"/>
                  </a:lnTo>
                  <a:lnTo>
                    <a:pt x="318147" y="228612"/>
                  </a:lnTo>
                  <a:close/>
                </a:path>
                <a:path w="318770" h="3025775">
                  <a:moveTo>
                    <a:pt x="318147" y="200037"/>
                  </a:moveTo>
                  <a:lnTo>
                    <a:pt x="310527" y="200037"/>
                  </a:lnTo>
                  <a:lnTo>
                    <a:pt x="310527" y="220992"/>
                  </a:lnTo>
                  <a:lnTo>
                    <a:pt x="318147" y="220992"/>
                  </a:lnTo>
                  <a:lnTo>
                    <a:pt x="318147" y="200037"/>
                  </a:lnTo>
                  <a:close/>
                </a:path>
                <a:path w="318770" h="3025775">
                  <a:moveTo>
                    <a:pt x="318147" y="171462"/>
                  </a:moveTo>
                  <a:lnTo>
                    <a:pt x="310527" y="171462"/>
                  </a:lnTo>
                  <a:lnTo>
                    <a:pt x="310527" y="192417"/>
                  </a:lnTo>
                  <a:lnTo>
                    <a:pt x="318147" y="192417"/>
                  </a:lnTo>
                  <a:lnTo>
                    <a:pt x="318147" y="171462"/>
                  </a:lnTo>
                  <a:close/>
                </a:path>
                <a:path w="318770" h="3025775">
                  <a:moveTo>
                    <a:pt x="318147" y="114312"/>
                  </a:moveTo>
                  <a:lnTo>
                    <a:pt x="310527" y="114312"/>
                  </a:lnTo>
                  <a:lnTo>
                    <a:pt x="310527" y="135267"/>
                  </a:lnTo>
                  <a:lnTo>
                    <a:pt x="318147" y="135267"/>
                  </a:lnTo>
                  <a:lnTo>
                    <a:pt x="318147" y="114312"/>
                  </a:lnTo>
                  <a:close/>
                </a:path>
                <a:path w="318770" h="3025775">
                  <a:moveTo>
                    <a:pt x="318147" y="85725"/>
                  </a:moveTo>
                  <a:lnTo>
                    <a:pt x="310527" y="85725"/>
                  </a:lnTo>
                  <a:lnTo>
                    <a:pt x="310527" y="106692"/>
                  </a:lnTo>
                  <a:lnTo>
                    <a:pt x="318147" y="106692"/>
                  </a:lnTo>
                  <a:lnTo>
                    <a:pt x="318147" y="85725"/>
                  </a:lnTo>
                  <a:close/>
                </a:path>
                <a:path w="318770" h="3025775">
                  <a:moveTo>
                    <a:pt x="318147" y="57150"/>
                  </a:moveTo>
                  <a:lnTo>
                    <a:pt x="310527" y="57150"/>
                  </a:lnTo>
                  <a:lnTo>
                    <a:pt x="310527" y="78117"/>
                  </a:lnTo>
                  <a:lnTo>
                    <a:pt x="318147" y="78117"/>
                  </a:lnTo>
                  <a:lnTo>
                    <a:pt x="318147" y="57150"/>
                  </a:lnTo>
                  <a:close/>
                </a:path>
                <a:path w="318770" h="3025775">
                  <a:moveTo>
                    <a:pt x="318147" y="28575"/>
                  </a:moveTo>
                  <a:lnTo>
                    <a:pt x="310527" y="28575"/>
                  </a:lnTo>
                  <a:lnTo>
                    <a:pt x="310527" y="49542"/>
                  </a:lnTo>
                  <a:lnTo>
                    <a:pt x="318147" y="49542"/>
                  </a:lnTo>
                  <a:lnTo>
                    <a:pt x="318147" y="28575"/>
                  </a:lnTo>
                  <a:close/>
                </a:path>
                <a:path w="318770" h="3025775">
                  <a:moveTo>
                    <a:pt x="318147" y="0"/>
                  </a:moveTo>
                  <a:lnTo>
                    <a:pt x="310527" y="0"/>
                  </a:lnTo>
                  <a:lnTo>
                    <a:pt x="310527" y="20967"/>
                  </a:lnTo>
                  <a:lnTo>
                    <a:pt x="318147" y="20967"/>
                  </a:lnTo>
                  <a:lnTo>
                    <a:pt x="31814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/>
          <p:nvPr/>
        </p:nvSpPr>
        <p:spPr>
          <a:xfrm>
            <a:off x="10526586" y="6551142"/>
            <a:ext cx="7620" cy="1336040"/>
          </a:xfrm>
          <a:custGeom>
            <a:avLst/>
            <a:gdLst/>
            <a:ahLst/>
            <a:cxnLst/>
            <a:rect l="l" t="t" r="r" b="b"/>
            <a:pathLst>
              <a:path w="7620" h="1336040">
                <a:moveTo>
                  <a:pt x="7620" y="1314475"/>
                </a:moveTo>
                <a:lnTo>
                  <a:pt x="0" y="1314475"/>
                </a:lnTo>
                <a:lnTo>
                  <a:pt x="0" y="1335443"/>
                </a:lnTo>
                <a:lnTo>
                  <a:pt x="7620" y="1335443"/>
                </a:lnTo>
                <a:lnTo>
                  <a:pt x="7620" y="1314475"/>
                </a:lnTo>
                <a:close/>
              </a:path>
              <a:path w="7620" h="1336040">
                <a:moveTo>
                  <a:pt x="7620" y="1285900"/>
                </a:moveTo>
                <a:lnTo>
                  <a:pt x="0" y="1285900"/>
                </a:lnTo>
                <a:lnTo>
                  <a:pt x="0" y="1306868"/>
                </a:lnTo>
                <a:lnTo>
                  <a:pt x="7620" y="1306868"/>
                </a:lnTo>
                <a:lnTo>
                  <a:pt x="7620" y="1285900"/>
                </a:lnTo>
                <a:close/>
              </a:path>
              <a:path w="7620" h="1336040">
                <a:moveTo>
                  <a:pt x="7620" y="1257325"/>
                </a:moveTo>
                <a:lnTo>
                  <a:pt x="0" y="1257325"/>
                </a:lnTo>
                <a:lnTo>
                  <a:pt x="0" y="1278293"/>
                </a:lnTo>
                <a:lnTo>
                  <a:pt x="7620" y="1278293"/>
                </a:lnTo>
                <a:lnTo>
                  <a:pt x="7620" y="1257325"/>
                </a:lnTo>
                <a:close/>
              </a:path>
              <a:path w="7620" h="1336040">
                <a:moveTo>
                  <a:pt x="7620" y="1228750"/>
                </a:moveTo>
                <a:lnTo>
                  <a:pt x="0" y="1228750"/>
                </a:lnTo>
                <a:lnTo>
                  <a:pt x="0" y="1249718"/>
                </a:lnTo>
                <a:lnTo>
                  <a:pt x="7620" y="1249718"/>
                </a:lnTo>
                <a:lnTo>
                  <a:pt x="7620" y="1228750"/>
                </a:lnTo>
                <a:close/>
              </a:path>
              <a:path w="7620" h="1336040">
                <a:moveTo>
                  <a:pt x="7620" y="1171600"/>
                </a:moveTo>
                <a:lnTo>
                  <a:pt x="0" y="1171600"/>
                </a:lnTo>
                <a:lnTo>
                  <a:pt x="0" y="1192555"/>
                </a:lnTo>
                <a:lnTo>
                  <a:pt x="7620" y="1192555"/>
                </a:lnTo>
                <a:lnTo>
                  <a:pt x="7620" y="1171600"/>
                </a:lnTo>
                <a:close/>
              </a:path>
              <a:path w="7620" h="1336040">
                <a:moveTo>
                  <a:pt x="7620" y="1143025"/>
                </a:moveTo>
                <a:lnTo>
                  <a:pt x="0" y="1143025"/>
                </a:lnTo>
                <a:lnTo>
                  <a:pt x="0" y="1163980"/>
                </a:lnTo>
                <a:lnTo>
                  <a:pt x="7620" y="1163980"/>
                </a:lnTo>
                <a:lnTo>
                  <a:pt x="7620" y="1143025"/>
                </a:lnTo>
                <a:close/>
              </a:path>
              <a:path w="7620" h="1336040">
                <a:moveTo>
                  <a:pt x="7620" y="1114450"/>
                </a:moveTo>
                <a:lnTo>
                  <a:pt x="0" y="1114450"/>
                </a:lnTo>
                <a:lnTo>
                  <a:pt x="0" y="1135405"/>
                </a:lnTo>
                <a:lnTo>
                  <a:pt x="7620" y="1135405"/>
                </a:lnTo>
                <a:lnTo>
                  <a:pt x="7620" y="1114450"/>
                </a:lnTo>
                <a:close/>
              </a:path>
              <a:path w="7620" h="1336040">
                <a:moveTo>
                  <a:pt x="7620" y="1085875"/>
                </a:moveTo>
                <a:lnTo>
                  <a:pt x="0" y="1085875"/>
                </a:lnTo>
                <a:lnTo>
                  <a:pt x="0" y="1106830"/>
                </a:lnTo>
                <a:lnTo>
                  <a:pt x="7620" y="1106830"/>
                </a:lnTo>
                <a:lnTo>
                  <a:pt x="7620" y="1085875"/>
                </a:lnTo>
                <a:close/>
              </a:path>
              <a:path w="7620" h="1336040">
                <a:moveTo>
                  <a:pt x="7620" y="1057300"/>
                </a:moveTo>
                <a:lnTo>
                  <a:pt x="0" y="1057300"/>
                </a:lnTo>
                <a:lnTo>
                  <a:pt x="0" y="1078255"/>
                </a:lnTo>
                <a:lnTo>
                  <a:pt x="7620" y="1078255"/>
                </a:lnTo>
                <a:lnTo>
                  <a:pt x="7620" y="1057300"/>
                </a:lnTo>
                <a:close/>
              </a:path>
              <a:path w="7620" h="1336040">
                <a:moveTo>
                  <a:pt x="7620" y="1028725"/>
                </a:moveTo>
                <a:lnTo>
                  <a:pt x="0" y="1028725"/>
                </a:lnTo>
                <a:lnTo>
                  <a:pt x="0" y="1049680"/>
                </a:lnTo>
                <a:lnTo>
                  <a:pt x="7620" y="1049680"/>
                </a:lnTo>
                <a:lnTo>
                  <a:pt x="7620" y="1028725"/>
                </a:lnTo>
                <a:close/>
              </a:path>
              <a:path w="7620" h="1336040">
                <a:moveTo>
                  <a:pt x="7620" y="1000137"/>
                </a:moveTo>
                <a:lnTo>
                  <a:pt x="0" y="1000137"/>
                </a:lnTo>
                <a:lnTo>
                  <a:pt x="0" y="1021105"/>
                </a:lnTo>
                <a:lnTo>
                  <a:pt x="7620" y="1021105"/>
                </a:lnTo>
                <a:lnTo>
                  <a:pt x="7620" y="1000137"/>
                </a:lnTo>
                <a:close/>
              </a:path>
              <a:path w="7620" h="1336040">
                <a:moveTo>
                  <a:pt x="7620" y="971562"/>
                </a:moveTo>
                <a:lnTo>
                  <a:pt x="0" y="971562"/>
                </a:lnTo>
                <a:lnTo>
                  <a:pt x="0" y="992530"/>
                </a:lnTo>
                <a:lnTo>
                  <a:pt x="7620" y="992530"/>
                </a:lnTo>
                <a:lnTo>
                  <a:pt x="7620" y="971562"/>
                </a:lnTo>
                <a:close/>
              </a:path>
              <a:path w="7620" h="1336040">
                <a:moveTo>
                  <a:pt x="7620" y="942987"/>
                </a:moveTo>
                <a:lnTo>
                  <a:pt x="0" y="942987"/>
                </a:lnTo>
                <a:lnTo>
                  <a:pt x="0" y="963955"/>
                </a:lnTo>
                <a:lnTo>
                  <a:pt x="7620" y="963955"/>
                </a:lnTo>
                <a:lnTo>
                  <a:pt x="7620" y="942987"/>
                </a:lnTo>
                <a:close/>
              </a:path>
              <a:path w="7620" h="1336040">
                <a:moveTo>
                  <a:pt x="7620" y="914412"/>
                </a:moveTo>
                <a:lnTo>
                  <a:pt x="0" y="914412"/>
                </a:lnTo>
                <a:lnTo>
                  <a:pt x="0" y="935380"/>
                </a:lnTo>
                <a:lnTo>
                  <a:pt x="7620" y="935380"/>
                </a:lnTo>
                <a:lnTo>
                  <a:pt x="7620" y="914412"/>
                </a:lnTo>
                <a:close/>
              </a:path>
              <a:path w="7620" h="1336040">
                <a:moveTo>
                  <a:pt x="7620" y="885837"/>
                </a:moveTo>
                <a:lnTo>
                  <a:pt x="0" y="885837"/>
                </a:lnTo>
                <a:lnTo>
                  <a:pt x="0" y="906805"/>
                </a:lnTo>
                <a:lnTo>
                  <a:pt x="7620" y="906805"/>
                </a:lnTo>
                <a:lnTo>
                  <a:pt x="7620" y="885837"/>
                </a:lnTo>
                <a:close/>
              </a:path>
              <a:path w="7620" h="1336040">
                <a:moveTo>
                  <a:pt x="7620" y="857262"/>
                </a:moveTo>
                <a:lnTo>
                  <a:pt x="0" y="857262"/>
                </a:lnTo>
                <a:lnTo>
                  <a:pt x="0" y="878217"/>
                </a:lnTo>
                <a:lnTo>
                  <a:pt x="7620" y="878217"/>
                </a:lnTo>
                <a:lnTo>
                  <a:pt x="7620" y="857262"/>
                </a:lnTo>
                <a:close/>
              </a:path>
              <a:path w="7620" h="1336040">
                <a:moveTo>
                  <a:pt x="7620" y="828687"/>
                </a:moveTo>
                <a:lnTo>
                  <a:pt x="0" y="828687"/>
                </a:lnTo>
                <a:lnTo>
                  <a:pt x="0" y="849642"/>
                </a:lnTo>
                <a:lnTo>
                  <a:pt x="7620" y="849642"/>
                </a:lnTo>
                <a:lnTo>
                  <a:pt x="7620" y="828687"/>
                </a:lnTo>
                <a:close/>
              </a:path>
              <a:path w="7620" h="1336040">
                <a:moveTo>
                  <a:pt x="7620" y="800112"/>
                </a:moveTo>
                <a:lnTo>
                  <a:pt x="0" y="800112"/>
                </a:lnTo>
                <a:lnTo>
                  <a:pt x="0" y="821067"/>
                </a:lnTo>
                <a:lnTo>
                  <a:pt x="7620" y="821067"/>
                </a:lnTo>
                <a:lnTo>
                  <a:pt x="7620" y="800112"/>
                </a:lnTo>
                <a:close/>
              </a:path>
              <a:path w="7620" h="1336040">
                <a:moveTo>
                  <a:pt x="7620" y="771537"/>
                </a:moveTo>
                <a:lnTo>
                  <a:pt x="0" y="771537"/>
                </a:lnTo>
                <a:lnTo>
                  <a:pt x="0" y="792492"/>
                </a:lnTo>
                <a:lnTo>
                  <a:pt x="7620" y="792492"/>
                </a:lnTo>
                <a:lnTo>
                  <a:pt x="7620" y="771537"/>
                </a:lnTo>
                <a:close/>
              </a:path>
              <a:path w="7620" h="1336040">
                <a:moveTo>
                  <a:pt x="7620" y="742962"/>
                </a:moveTo>
                <a:lnTo>
                  <a:pt x="0" y="742962"/>
                </a:lnTo>
                <a:lnTo>
                  <a:pt x="0" y="763917"/>
                </a:lnTo>
                <a:lnTo>
                  <a:pt x="7620" y="763917"/>
                </a:lnTo>
                <a:lnTo>
                  <a:pt x="7620" y="742962"/>
                </a:lnTo>
                <a:close/>
              </a:path>
              <a:path w="7620" h="1336040">
                <a:moveTo>
                  <a:pt x="7620" y="714387"/>
                </a:moveTo>
                <a:lnTo>
                  <a:pt x="0" y="714387"/>
                </a:lnTo>
                <a:lnTo>
                  <a:pt x="0" y="735342"/>
                </a:lnTo>
                <a:lnTo>
                  <a:pt x="7620" y="735342"/>
                </a:lnTo>
                <a:lnTo>
                  <a:pt x="7620" y="714387"/>
                </a:lnTo>
                <a:close/>
              </a:path>
              <a:path w="7620" h="1336040">
                <a:moveTo>
                  <a:pt x="7620" y="685812"/>
                </a:moveTo>
                <a:lnTo>
                  <a:pt x="0" y="685812"/>
                </a:lnTo>
                <a:lnTo>
                  <a:pt x="0" y="706767"/>
                </a:lnTo>
                <a:lnTo>
                  <a:pt x="7620" y="706767"/>
                </a:lnTo>
                <a:lnTo>
                  <a:pt x="7620" y="685812"/>
                </a:lnTo>
                <a:close/>
              </a:path>
              <a:path w="7620" h="1336040">
                <a:moveTo>
                  <a:pt x="7620" y="657237"/>
                </a:moveTo>
                <a:lnTo>
                  <a:pt x="0" y="657237"/>
                </a:lnTo>
                <a:lnTo>
                  <a:pt x="0" y="678192"/>
                </a:lnTo>
                <a:lnTo>
                  <a:pt x="7620" y="678192"/>
                </a:lnTo>
                <a:lnTo>
                  <a:pt x="7620" y="657237"/>
                </a:lnTo>
                <a:close/>
              </a:path>
              <a:path w="7620" h="1336040">
                <a:moveTo>
                  <a:pt x="7620" y="628650"/>
                </a:moveTo>
                <a:lnTo>
                  <a:pt x="0" y="628650"/>
                </a:lnTo>
                <a:lnTo>
                  <a:pt x="0" y="649617"/>
                </a:lnTo>
                <a:lnTo>
                  <a:pt x="7620" y="649617"/>
                </a:lnTo>
                <a:lnTo>
                  <a:pt x="7620" y="628650"/>
                </a:lnTo>
                <a:close/>
              </a:path>
              <a:path w="7620" h="1336040">
                <a:moveTo>
                  <a:pt x="7620" y="600075"/>
                </a:moveTo>
                <a:lnTo>
                  <a:pt x="0" y="600075"/>
                </a:lnTo>
                <a:lnTo>
                  <a:pt x="0" y="621042"/>
                </a:lnTo>
                <a:lnTo>
                  <a:pt x="7620" y="621042"/>
                </a:lnTo>
                <a:lnTo>
                  <a:pt x="7620" y="600075"/>
                </a:lnTo>
                <a:close/>
              </a:path>
              <a:path w="7620" h="1336040">
                <a:moveTo>
                  <a:pt x="7620" y="571500"/>
                </a:moveTo>
                <a:lnTo>
                  <a:pt x="0" y="571500"/>
                </a:lnTo>
                <a:lnTo>
                  <a:pt x="0" y="592467"/>
                </a:lnTo>
                <a:lnTo>
                  <a:pt x="7620" y="592467"/>
                </a:lnTo>
                <a:lnTo>
                  <a:pt x="7620" y="571500"/>
                </a:lnTo>
                <a:close/>
              </a:path>
              <a:path w="7620" h="1336040">
                <a:moveTo>
                  <a:pt x="7620" y="542925"/>
                </a:moveTo>
                <a:lnTo>
                  <a:pt x="0" y="542925"/>
                </a:lnTo>
                <a:lnTo>
                  <a:pt x="0" y="563892"/>
                </a:lnTo>
                <a:lnTo>
                  <a:pt x="7620" y="563892"/>
                </a:lnTo>
                <a:lnTo>
                  <a:pt x="7620" y="542925"/>
                </a:lnTo>
                <a:close/>
              </a:path>
              <a:path w="7620" h="1336040">
                <a:moveTo>
                  <a:pt x="7620" y="514350"/>
                </a:moveTo>
                <a:lnTo>
                  <a:pt x="0" y="514350"/>
                </a:lnTo>
                <a:lnTo>
                  <a:pt x="0" y="535317"/>
                </a:lnTo>
                <a:lnTo>
                  <a:pt x="7620" y="535317"/>
                </a:lnTo>
                <a:lnTo>
                  <a:pt x="7620" y="514350"/>
                </a:lnTo>
                <a:close/>
              </a:path>
              <a:path w="7620" h="1336040">
                <a:moveTo>
                  <a:pt x="7620" y="485775"/>
                </a:moveTo>
                <a:lnTo>
                  <a:pt x="0" y="485775"/>
                </a:lnTo>
                <a:lnTo>
                  <a:pt x="0" y="506742"/>
                </a:lnTo>
                <a:lnTo>
                  <a:pt x="7620" y="506742"/>
                </a:lnTo>
                <a:lnTo>
                  <a:pt x="7620" y="485775"/>
                </a:lnTo>
                <a:close/>
              </a:path>
              <a:path w="7620" h="1336040">
                <a:moveTo>
                  <a:pt x="7620" y="457200"/>
                </a:moveTo>
                <a:lnTo>
                  <a:pt x="0" y="457200"/>
                </a:lnTo>
                <a:lnTo>
                  <a:pt x="0" y="478155"/>
                </a:lnTo>
                <a:lnTo>
                  <a:pt x="7620" y="478155"/>
                </a:lnTo>
                <a:lnTo>
                  <a:pt x="7620" y="457200"/>
                </a:lnTo>
                <a:close/>
              </a:path>
              <a:path w="7620" h="1336040">
                <a:moveTo>
                  <a:pt x="7620" y="428625"/>
                </a:moveTo>
                <a:lnTo>
                  <a:pt x="0" y="428625"/>
                </a:lnTo>
                <a:lnTo>
                  <a:pt x="0" y="449580"/>
                </a:lnTo>
                <a:lnTo>
                  <a:pt x="7620" y="449580"/>
                </a:lnTo>
                <a:lnTo>
                  <a:pt x="7620" y="428625"/>
                </a:lnTo>
                <a:close/>
              </a:path>
              <a:path w="7620" h="1336040">
                <a:moveTo>
                  <a:pt x="7620" y="371475"/>
                </a:moveTo>
                <a:lnTo>
                  <a:pt x="0" y="371475"/>
                </a:lnTo>
                <a:lnTo>
                  <a:pt x="0" y="392430"/>
                </a:lnTo>
                <a:lnTo>
                  <a:pt x="7620" y="392430"/>
                </a:lnTo>
                <a:lnTo>
                  <a:pt x="7620" y="371475"/>
                </a:lnTo>
                <a:close/>
              </a:path>
              <a:path w="7620" h="1336040">
                <a:moveTo>
                  <a:pt x="7620" y="342900"/>
                </a:moveTo>
                <a:lnTo>
                  <a:pt x="0" y="342900"/>
                </a:lnTo>
                <a:lnTo>
                  <a:pt x="0" y="363855"/>
                </a:lnTo>
                <a:lnTo>
                  <a:pt x="7620" y="363855"/>
                </a:lnTo>
                <a:lnTo>
                  <a:pt x="7620" y="342900"/>
                </a:lnTo>
                <a:close/>
              </a:path>
              <a:path w="7620" h="1336040">
                <a:moveTo>
                  <a:pt x="7620" y="314325"/>
                </a:moveTo>
                <a:lnTo>
                  <a:pt x="0" y="314325"/>
                </a:lnTo>
                <a:lnTo>
                  <a:pt x="0" y="335280"/>
                </a:lnTo>
                <a:lnTo>
                  <a:pt x="7620" y="335280"/>
                </a:lnTo>
                <a:lnTo>
                  <a:pt x="7620" y="314325"/>
                </a:lnTo>
                <a:close/>
              </a:path>
              <a:path w="7620" h="1336040">
                <a:moveTo>
                  <a:pt x="7620" y="285750"/>
                </a:moveTo>
                <a:lnTo>
                  <a:pt x="0" y="285750"/>
                </a:lnTo>
                <a:lnTo>
                  <a:pt x="0" y="306705"/>
                </a:lnTo>
                <a:lnTo>
                  <a:pt x="7620" y="306705"/>
                </a:lnTo>
                <a:lnTo>
                  <a:pt x="7620" y="285750"/>
                </a:lnTo>
                <a:close/>
              </a:path>
              <a:path w="7620" h="1336040">
                <a:moveTo>
                  <a:pt x="7620" y="228587"/>
                </a:moveTo>
                <a:lnTo>
                  <a:pt x="0" y="228587"/>
                </a:lnTo>
                <a:lnTo>
                  <a:pt x="0" y="249555"/>
                </a:lnTo>
                <a:lnTo>
                  <a:pt x="7620" y="249555"/>
                </a:lnTo>
                <a:lnTo>
                  <a:pt x="7620" y="228587"/>
                </a:lnTo>
                <a:close/>
              </a:path>
              <a:path w="7620" h="1336040">
                <a:moveTo>
                  <a:pt x="7620" y="200012"/>
                </a:moveTo>
                <a:lnTo>
                  <a:pt x="0" y="200012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12"/>
                </a:lnTo>
                <a:close/>
              </a:path>
              <a:path w="7620" h="1336040">
                <a:moveTo>
                  <a:pt x="7620" y="171437"/>
                </a:moveTo>
                <a:lnTo>
                  <a:pt x="0" y="171437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37"/>
                </a:lnTo>
                <a:close/>
              </a:path>
              <a:path w="7620" h="1336040">
                <a:moveTo>
                  <a:pt x="7620" y="142862"/>
                </a:moveTo>
                <a:lnTo>
                  <a:pt x="0" y="142862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62"/>
                </a:lnTo>
                <a:close/>
              </a:path>
              <a:path w="7620" h="1336040">
                <a:moveTo>
                  <a:pt x="7620" y="85712"/>
                </a:moveTo>
                <a:lnTo>
                  <a:pt x="0" y="85712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12"/>
                </a:lnTo>
                <a:close/>
              </a:path>
              <a:path w="7620" h="1336040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1336040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1336040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9" name="object 24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814253" y="7021690"/>
            <a:ext cx="89534" cy="110489"/>
          </a:xfrm>
          <a:prstGeom prst="rect">
            <a:avLst/>
          </a:prstGeom>
        </p:spPr>
      </p:pic>
      <p:graphicFrame>
        <p:nvGraphicFramePr>
          <p:cNvPr id="250" name="object 2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290920"/>
              </p:ext>
            </p:extLst>
          </p:nvPr>
        </p:nvGraphicFramePr>
        <p:xfrm>
          <a:off x="9449269" y="4836579"/>
          <a:ext cx="2790825" cy="3052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Type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Merit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noFill/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714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lnL w="6350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Comp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333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Feet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and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Legs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0.30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Stature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1.2</a:t>
                      </a:r>
                      <a:endParaRPr sz="7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Taller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Chest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Narrow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Body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Average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Angularity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pe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ib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Lower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ear 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eg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Sickled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oot 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Steep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Attach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Height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Very</a:t>
                      </a:r>
                      <a:r>
                        <a:rPr sz="7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High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48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Support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Broken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Deep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Outside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Length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Longer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N/A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Pos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T w="63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N/A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968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Apart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Locomotion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Poor</a:t>
                      </a: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51" name="object 251"/>
          <p:cNvSpPr/>
          <p:nvPr/>
        </p:nvSpPr>
        <p:spPr>
          <a:xfrm>
            <a:off x="11458156" y="4840401"/>
            <a:ext cx="7620" cy="278765"/>
          </a:xfrm>
          <a:custGeom>
            <a:avLst/>
            <a:gdLst/>
            <a:ahLst/>
            <a:cxnLst/>
            <a:rect l="l" t="t" r="r" b="b"/>
            <a:pathLst>
              <a:path w="7620" h="278764">
                <a:moveTo>
                  <a:pt x="7620" y="257175"/>
                </a:moveTo>
                <a:lnTo>
                  <a:pt x="0" y="257175"/>
                </a:lnTo>
                <a:lnTo>
                  <a:pt x="0" y="278142"/>
                </a:lnTo>
                <a:lnTo>
                  <a:pt x="7620" y="278142"/>
                </a:lnTo>
                <a:lnTo>
                  <a:pt x="7620" y="257175"/>
                </a:lnTo>
                <a:close/>
              </a:path>
              <a:path w="7620" h="278764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278764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278764">
                <a:moveTo>
                  <a:pt x="7620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50"/>
                </a:lnTo>
                <a:close/>
              </a:path>
              <a:path w="7620" h="278764">
                <a:moveTo>
                  <a:pt x="7620" y="114300"/>
                </a:moveTo>
                <a:lnTo>
                  <a:pt x="0" y="114300"/>
                </a:lnTo>
                <a:lnTo>
                  <a:pt x="0" y="135255"/>
                </a:lnTo>
                <a:lnTo>
                  <a:pt x="7620" y="135255"/>
                </a:lnTo>
                <a:lnTo>
                  <a:pt x="7620" y="114300"/>
                </a:lnTo>
                <a:close/>
              </a:path>
              <a:path w="7620" h="278764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278764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278764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27876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2" name="object 252"/>
          <p:cNvGrpSpPr/>
          <p:nvPr/>
        </p:nvGrpSpPr>
        <p:grpSpPr>
          <a:xfrm>
            <a:off x="10825683" y="4840401"/>
            <a:ext cx="106680" cy="278765"/>
            <a:chOff x="10825683" y="4840401"/>
            <a:chExt cx="106680" cy="278765"/>
          </a:xfrm>
        </p:grpSpPr>
        <p:pic>
          <p:nvPicPr>
            <p:cNvPr id="253" name="object 2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825683" y="4840401"/>
              <a:ext cx="106679" cy="163829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10839018" y="5011851"/>
              <a:ext cx="5715" cy="107314"/>
            </a:xfrm>
            <a:custGeom>
              <a:avLst/>
              <a:gdLst/>
              <a:ahLst/>
              <a:cxnLst/>
              <a:rect l="l" t="t" r="r" b="b"/>
              <a:pathLst>
                <a:path w="5715" h="107314">
                  <a:moveTo>
                    <a:pt x="5715" y="85725"/>
                  </a:moveTo>
                  <a:lnTo>
                    <a:pt x="0" y="85725"/>
                  </a:lnTo>
                  <a:lnTo>
                    <a:pt x="0" y="106692"/>
                  </a:lnTo>
                  <a:lnTo>
                    <a:pt x="5715" y="106692"/>
                  </a:lnTo>
                  <a:lnTo>
                    <a:pt x="5715" y="85725"/>
                  </a:lnTo>
                  <a:close/>
                </a:path>
                <a:path w="5715" h="107314">
                  <a:moveTo>
                    <a:pt x="5715" y="57150"/>
                  </a:moveTo>
                  <a:lnTo>
                    <a:pt x="0" y="57150"/>
                  </a:lnTo>
                  <a:lnTo>
                    <a:pt x="0" y="78117"/>
                  </a:lnTo>
                  <a:lnTo>
                    <a:pt x="5715" y="78117"/>
                  </a:lnTo>
                  <a:lnTo>
                    <a:pt x="5715" y="57150"/>
                  </a:lnTo>
                  <a:close/>
                </a:path>
                <a:path w="5715" h="107314">
                  <a:moveTo>
                    <a:pt x="5715" y="28575"/>
                  </a:moveTo>
                  <a:lnTo>
                    <a:pt x="0" y="28575"/>
                  </a:lnTo>
                  <a:lnTo>
                    <a:pt x="0" y="49542"/>
                  </a:lnTo>
                  <a:lnTo>
                    <a:pt x="5715" y="49542"/>
                  </a:lnTo>
                  <a:lnTo>
                    <a:pt x="5715" y="28575"/>
                  </a:lnTo>
                  <a:close/>
                </a:path>
                <a:path w="5715" h="107314">
                  <a:moveTo>
                    <a:pt x="5715" y="0"/>
                  </a:moveTo>
                  <a:lnTo>
                    <a:pt x="0" y="0"/>
                  </a:lnTo>
                  <a:lnTo>
                    <a:pt x="0" y="20955"/>
                  </a:lnTo>
                  <a:lnTo>
                    <a:pt x="5715" y="2095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/>
          <p:nvPr/>
        </p:nvSpPr>
        <p:spPr>
          <a:xfrm>
            <a:off x="10526586" y="4844211"/>
            <a:ext cx="7620" cy="1642745"/>
          </a:xfrm>
          <a:custGeom>
            <a:avLst/>
            <a:gdLst/>
            <a:ahLst/>
            <a:cxnLst/>
            <a:rect l="l" t="t" r="r" b="b"/>
            <a:pathLst>
              <a:path w="7620" h="1642745">
                <a:moveTo>
                  <a:pt x="7620" y="1621205"/>
                </a:moveTo>
                <a:lnTo>
                  <a:pt x="0" y="1621205"/>
                </a:lnTo>
                <a:lnTo>
                  <a:pt x="0" y="1642160"/>
                </a:lnTo>
                <a:lnTo>
                  <a:pt x="7620" y="1642160"/>
                </a:lnTo>
                <a:lnTo>
                  <a:pt x="7620" y="1621205"/>
                </a:lnTo>
                <a:close/>
              </a:path>
              <a:path w="7620" h="1642745">
                <a:moveTo>
                  <a:pt x="7620" y="1592630"/>
                </a:moveTo>
                <a:lnTo>
                  <a:pt x="0" y="1592630"/>
                </a:lnTo>
                <a:lnTo>
                  <a:pt x="0" y="1613585"/>
                </a:lnTo>
                <a:lnTo>
                  <a:pt x="7620" y="1613585"/>
                </a:lnTo>
                <a:lnTo>
                  <a:pt x="7620" y="1592630"/>
                </a:lnTo>
                <a:close/>
              </a:path>
              <a:path w="7620" h="1642745">
                <a:moveTo>
                  <a:pt x="7620" y="1564043"/>
                </a:moveTo>
                <a:lnTo>
                  <a:pt x="0" y="1564043"/>
                </a:lnTo>
                <a:lnTo>
                  <a:pt x="0" y="1585010"/>
                </a:lnTo>
                <a:lnTo>
                  <a:pt x="7620" y="1585010"/>
                </a:lnTo>
                <a:lnTo>
                  <a:pt x="7620" y="1564043"/>
                </a:lnTo>
                <a:close/>
              </a:path>
              <a:path w="7620" h="1642745">
                <a:moveTo>
                  <a:pt x="7620" y="1535468"/>
                </a:moveTo>
                <a:lnTo>
                  <a:pt x="0" y="1535468"/>
                </a:lnTo>
                <a:lnTo>
                  <a:pt x="0" y="1556435"/>
                </a:lnTo>
                <a:lnTo>
                  <a:pt x="7620" y="1556435"/>
                </a:lnTo>
                <a:lnTo>
                  <a:pt x="7620" y="1535468"/>
                </a:lnTo>
                <a:close/>
              </a:path>
              <a:path w="7620" h="1642745">
                <a:moveTo>
                  <a:pt x="7620" y="1478318"/>
                </a:moveTo>
                <a:lnTo>
                  <a:pt x="0" y="1478318"/>
                </a:lnTo>
                <a:lnTo>
                  <a:pt x="0" y="1499285"/>
                </a:lnTo>
                <a:lnTo>
                  <a:pt x="7620" y="1499285"/>
                </a:lnTo>
                <a:lnTo>
                  <a:pt x="7620" y="1478318"/>
                </a:lnTo>
                <a:close/>
              </a:path>
              <a:path w="7620" h="1642745">
                <a:moveTo>
                  <a:pt x="7620" y="1449743"/>
                </a:moveTo>
                <a:lnTo>
                  <a:pt x="0" y="1449743"/>
                </a:lnTo>
                <a:lnTo>
                  <a:pt x="0" y="1470710"/>
                </a:lnTo>
                <a:lnTo>
                  <a:pt x="7620" y="1470710"/>
                </a:lnTo>
                <a:lnTo>
                  <a:pt x="7620" y="1449743"/>
                </a:lnTo>
                <a:close/>
              </a:path>
              <a:path w="7620" h="1642745">
                <a:moveTo>
                  <a:pt x="7620" y="1421168"/>
                </a:moveTo>
                <a:lnTo>
                  <a:pt x="0" y="1421168"/>
                </a:lnTo>
                <a:lnTo>
                  <a:pt x="0" y="1442135"/>
                </a:lnTo>
                <a:lnTo>
                  <a:pt x="7620" y="1442135"/>
                </a:lnTo>
                <a:lnTo>
                  <a:pt x="7620" y="1421168"/>
                </a:lnTo>
                <a:close/>
              </a:path>
              <a:path w="7620" h="1642745">
                <a:moveTo>
                  <a:pt x="7620" y="1392593"/>
                </a:moveTo>
                <a:lnTo>
                  <a:pt x="0" y="1392593"/>
                </a:lnTo>
                <a:lnTo>
                  <a:pt x="0" y="1413548"/>
                </a:lnTo>
                <a:lnTo>
                  <a:pt x="7620" y="1413548"/>
                </a:lnTo>
                <a:lnTo>
                  <a:pt x="7620" y="1392593"/>
                </a:lnTo>
                <a:close/>
              </a:path>
              <a:path w="7620" h="1642745">
                <a:moveTo>
                  <a:pt x="7620" y="1335443"/>
                </a:moveTo>
                <a:lnTo>
                  <a:pt x="0" y="1335443"/>
                </a:lnTo>
                <a:lnTo>
                  <a:pt x="0" y="1356398"/>
                </a:lnTo>
                <a:lnTo>
                  <a:pt x="7620" y="1356398"/>
                </a:lnTo>
                <a:lnTo>
                  <a:pt x="7620" y="1335443"/>
                </a:lnTo>
                <a:close/>
              </a:path>
              <a:path w="7620" h="1642745">
                <a:moveTo>
                  <a:pt x="7620" y="1306868"/>
                </a:moveTo>
                <a:lnTo>
                  <a:pt x="0" y="1306868"/>
                </a:lnTo>
                <a:lnTo>
                  <a:pt x="0" y="1327823"/>
                </a:lnTo>
                <a:lnTo>
                  <a:pt x="7620" y="1327823"/>
                </a:lnTo>
                <a:lnTo>
                  <a:pt x="7620" y="1306868"/>
                </a:lnTo>
                <a:close/>
              </a:path>
              <a:path w="7620" h="1642745">
                <a:moveTo>
                  <a:pt x="7620" y="1278293"/>
                </a:moveTo>
                <a:lnTo>
                  <a:pt x="0" y="1278293"/>
                </a:lnTo>
                <a:lnTo>
                  <a:pt x="0" y="1299248"/>
                </a:lnTo>
                <a:lnTo>
                  <a:pt x="7620" y="1299248"/>
                </a:lnTo>
                <a:lnTo>
                  <a:pt x="7620" y="1278293"/>
                </a:lnTo>
                <a:close/>
              </a:path>
              <a:path w="7620" h="1642745">
                <a:moveTo>
                  <a:pt x="7620" y="1249718"/>
                </a:moveTo>
                <a:lnTo>
                  <a:pt x="0" y="1249718"/>
                </a:lnTo>
                <a:lnTo>
                  <a:pt x="0" y="1270673"/>
                </a:lnTo>
                <a:lnTo>
                  <a:pt x="7620" y="1270673"/>
                </a:lnTo>
                <a:lnTo>
                  <a:pt x="7620" y="1249718"/>
                </a:lnTo>
                <a:close/>
              </a:path>
              <a:path w="7620" h="1642745">
                <a:moveTo>
                  <a:pt x="7620" y="1192555"/>
                </a:moveTo>
                <a:lnTo>
                  <a:pt x="0" y="1192555"/>
                </a:lnTo>
                <a:lnTo>
                  <a:pt x="0" y="1213523"/>
                </a:lnTo>
                <a:lnTo>
                  <a:pt x="7620" y="1213523"/>
                </a:lnTo>
                <a:lnTo>
                  <a:pt x="7620" y="1192555"/>
                </a:lnTo>
                <a:close/>
              </a:path>
              <a:path w="7620" h="1642745">
                <a:moveTo>
                  <a:pt x="7620" y="1163980"/>
                </a:moveTo>
                <a:lnTo>
                  <a:pt x="0" y="1163980"/>
                </a:lnTo>
                <a:lnTo>
                  <a:pt x="0" y="1184948"/>
                </a:lnTo>
                <a:lnTo>
                  <a:pt x="7620" y="1184948"/>
                </a:lnTo>
                <a:lnTo>
                  <a:pt x="7620" y="1163980"/>
                </a:lnTo>
                <a:close/>
              </a:path>
              <a:path w="7620" h="1642745">
                <a:moveTo>
                  <a:pt x="7620" y="1135405"/>
                </a:moveTo>
                <a:lnTo>
                  <a:pt x="0" y="1135405"/>
                </a:lnTo>
                <a:lnTo>
                  <a:pt x="0" y="1156373"/>
                </a:lnTo>
                <a:lnTo>
                  <a:pt x="7620" y="1156373"/>
                </a:lnTo>
                <a:lnTo>
                  <a:pt x="7620" y="1135405"/>
                </a:lnTo>
                <a:close/>
              </a:path>
              <a:path w="7620" h="1642745">
                <a:moveTo>
                  <a:pt x="7620" y="1106830"/>
                </a:moveTo>
                <a:lnTo>
                  <a:pt x="0" y="1106830"/>
                </a:lnTo>
                <a:lnTo>
                  <a:pt x="0" y="1127798"/>
                </a:lnTo>
                <a:lnTo>
                  <a:pt x="7620" y="1127798"/>
                </a:lnTo>
                <a:lnTo>
                  <a:pt x="7620" y="1106830"/>
                </a:lnTo>
                <a:close/>
              </a:path>
              <a:path w="7620" h="1642745">
                <a:moveTo>
                  <a:pt x="7620" y="1078255"/>
                </a:moveTo>
                <a:lnTo>
                  <a:pt x="0" y="1078255"/>
                </a:lnTo>
                <a:lnTo>
                  <a:pt x="0" y="1099223"/>
                </a:lnTo>
                <a:lnTo>
                  <a:pt x="7620" y="1099223"/>
                </a:lnTo>
                <a:lnTo>
                  <a:pt x="7620" y="1078255"/>
                </a:lnTo>
                <a:close/>
              </a:path>
              <a:path w="7620" h="1642745">
                <a:moveTo>
                  <a:pt x="7620" y="1021105"/>
                </a:moveTo>
                <a:lnTo>
                  <a:pt x="0" y="1021105"/>
                </a:lnTo>
                <a:lnTo>
                  <a:pt x="0" y="1042060"/>
                </a:lnTo>
                <a:lnTo>
                  <a:pt x="7620" y="1042060"/>
                </a:lnTo>
                <a:lnTo>
                  <a:pt x="7620" y="1021105"/>
                </a:lnTo>
                <a:close/>
              </a:path>
              <a:path w="7620" h="1642745">
                <a:moveTo>
                  <a:pt x="7620" y="992530"/>
                </a:moveTo>
                <a:lnTo>
                  <a:pt x="0" y="992530"/>
                </a:lnTo>
                <a:lnTo>
                  <a:pt x="0" y="1013485"/>
                </a:lnTo>
                <a:lnTo>
                  <a:pt x="7620" y="1013485"/>
                </a:lnTo>
                <a:lnTo>
                  <a:pt x="7620" y="992530"/>
                </a:lnTo>
                <a:close/>
              </a:path>
              <a:path w="7620" h="1642745">
                <a:moveTo>
                  <a:pt x="7620" y="963955"/>
                </a:moveTo>
                <a:lnTo>
                  <a:pt x="0" y="963955"/>
                </a:lnTo>
                <a:lnTo>
                  <a:pt x="0" y="984910"/>
                </a:lnTo>
                <a:lnTo>
                  <a:pt x="7620" y="984910"/>
                </a:lnTo>
                <a:lnTo>
                  <a:pt x="7620" y="963955"/>
                </a:lnTo>
                <a:close/>
              </a:path>
              <a:path w="7620" h="1642745">
                <a:moveTo>
                  <a:pt x="7620" y="935380"/>
                </a:moveTo>
                <a:lnTo>
                  <a:pt x="0" y="935380"/>
                </a:lnTo>
                <a:lnTo>
                  <a:pt x="0" y="956335"/>
                </a:lnTo>
                <a:lnTo>
                  <a:pt x="7620" y="956335"/>
                </a:lnTo>
                <a:lnTo>
                  <a:pt x="7620" y="935380"/>
                </a:lnTo>
                <a:close/>
              </a:path>
              <a:path w="7620" h="1642745">
                <a:moveTo>
                  <a:pt x="7620" y="878230"/>
                </a:moveTo>
                <a:lnTo>
                  <a:pt x="0" y="878230"/>
                </a:lnTo>
                <a:lnTo>
                  <a:pt x="0" y="899185"/>
                </a:lnTo>
                <a:lnTo>
                  <a:pt x="7620" y="899185"/>
                </a:lnTo>
                <a:lnTo>
                  <a:pt x="7620" y="878230"/>
                </a:lnTo>
                <a:close/>
              </a:path>
              <a:path w="7620" h="1642745">
                <a:moveTo>
                  <a:pt x="7620" y="849655"/>
                </a:moveTo>
                <a:lnTo>
                  <a:pt x="0" y="849655"/>
                </a:lnTo>
                <a:lnTo>
                  <a:pt x="0" y="870610"/>
                </a:lnTo>
                <a:lnTo>
                  <a:pt x="7620" y="870610"/>
                </a:lnTo>
                <a:lnTo>
                  <a:pt x="7620" y="849655"/>
                </a:lnTo>
                <a:close/>
              </a:path>
              <a:path w="7620" h="1642745">
                <a:moveTo>
                  <a:pt x="7620" y="821067"/>
                </a:moveTo>
                <a:lnTo>
                  <a:pt x="0" y="821067"/>
                </a:lnTo>
                <a:lnTo>
                  <a:pt x="0" y="842035"/>
                </a:lnTo>
                <a:lnTo>
                  <a:pt x="7620" y="842035"/>
                </a:lnTo>
                <a:lnTo>
                  <a:pt x="7620" y="821067"/>
                </a:lnTo>
                <a:close/>
              </a:path>
              <a:path w="7620" h="1642745">
                <a:moveTo>
                  <a:pt x="7620" y="792492"/>
                </a:moveTo>
                <a:lnTo>
                  <a:pt x="0" y="792492"/>
                </a:lnTo>
                <a:lnTo>
                  <a:pt x="0" y="813460"/>
                </a:lnTo>
                <a:lnTo>
                  <a:pt x="7620" y="813460"/>
                </a:lnTo>
                <a:lnTo>
                  <a:pt x="7620" y="792492"/>
                </a:lnTo>
                <a:close/>
              </a:path>
              <a:path w="7620" h="1642745">
                <a:moveTo>
                  <a:pt x="7620" y="735342"/>
                </a:moveTo>
                <a:lnTo>
                  <a:pt x="0" y="735342"/>
                </a:lnTo>
                <a:lnTo>
                  <a:pt x="0" y="756310"/>
                </a:lnTo>
                <a:lnTo>
                  <a:pt x="7620" y="756310"/>
                </a:lnTo>
                <a:lnTo>
                  <a:pt x="7620" y="735342"/>
                </a:lnTo>
                <a:close/>
              </a:path>
              <a:path w="7620" h="1642745">
                <a:moveTo>
                  <a:pt x="7620" y="706767"/>
                </a:moveTo>
                <a:lnTo>
                  <a:pt x="0" y="706767"/>
                </a:lnTo>
                <a:lnTo>
                  <a:pt x="0" y="727735"/>
                </a:lnTo>
                <a:lnTo>
                  <a:pt x="7620" y="727735"/>
                </a:lnTo>
                <a:lnTo>
                  <a:pt x="7620" y="706767"/>
                </a:lnTo>
                <a:close/>
              </a:path>
              <a:path w="7620" h="1642745">
                <a:moveTo>
                  <a:pt x="7620" y="678192"/>
                </a:moveTo>
                <a:lnTo>
                  <a:pt x="0" y="678192"/>
                </a:lnTo>
                <a:lnTo>
                  <a:pt x="0" y="699160"/>
                </a:lnTo>
                <a:lnTo>
                  <a:pt x="7620" y="699160"/>
                </a:lnTo>
                <a:lnTo>
                  <a:pt x="7620" y="678192"/>
                </a:lnTo>
                <a:close/>
              </a:path>
              <a:path w="7620" h="1642745">
                <a:moveTo>
                  <a:pt x="7620" y="649630"/>
                </a:moveTo>
                <a:lnTo>
                  <a:pt x="0" y="649630"/>
                </a:lnTo>
                <a:lnTo>
                  <a:pt x="0" y="670572"/>
                </a:lnTo>
                <a:lnTo>
                  <a:pt x="7620" y="670572"/>
                </a:lnTo>
                <a:lnTo>
                  <a:pt x="7620" y="649630"/>
                </a:lnTo>
                <a:close/>
              </a:path>
              <a:path w="7620" h="1642745">
                <a:moveTo>
                  <a:pt x="7620" y="621055"/>
                </a:moveTo>
                <a:lnTo>
                  <a:pt x="0" y="621055"/>
                </a:lnTo>
                <a:lnTo>
                  <a:pt x="0" y="641997"/>
                </a:lnTo>
                <a:lnTo>
                  <a:pt x="7620" y="641997"/>
                </a:lnTo>
                <a:lnTo>
                  <a:pt x="7620" y="621055"/>
                </a:lnTo>
                <a:close/>
              </a:path>
              <a:path w="7620" h="1642745">
                <a:moveTo>
                  <a:pt x="7620" y="563905"/>
                </a:moveTo>
                <a:lnTo>
                  <a:pt x="0" y="563905"/>
                </a:lnTo>
                <a:lnTo>
                  <a:pt x="0" y="584847"/>
                </a:lnTo>
                <a:lnTo>
                  <a:pt x="7620" y="584847"/>
                </a:lnTo>
                <a:lnTo>
                  <a:pt x="7620" y="563905"/>
                </a:lnTo>
                <a:close/>
              </a:path>
              <a:path w="7620" h="1642745">
                <a:moveTo>
                  <a:pt x="7620" y="535330"/>
                </a:moveTo>
                <a:lnTo>
                  <a:pt x="0" y="535330"/>
                </a:lnTo>
                <a:lnTo>
                  <a:pt x="0" y="556272"/>
                </a:lnTo>
                <a:lnTo>
                  <a:pt x="7620" y="556272"/>
                </a:lnTo>
                <a:lnTo>
                  <a:pt x="7620" y="535330"/>
                </a:lnTo>
                <a:close/>
              </a:path>
              <a:path w="7620" h="1642745">
                <a:moveTo>
                  <a:pt x="7620" y="506755"/>
                </a:moveTo>
                <a:lnTo>
                  <a:pt x="0" y="506755"/>
                </a:lnTo>
                <a:lnTo>
                  <a:pt x="0" y="527697"/>
                </a:lnTo>
                <a:lnTo>
                  <a:pt x="7620" y="527697"/>
                </a:lnTo>
                <a:lnTo>
                  <a:pt x="7620" y="506755"/>
                </a:lnTo>
                <a:close/>
              </a:path>
              <a:path w="7620" h="1642745">
                <a:moveTo>
                  <a:pt x="7620" y="478180"/>
                </a:moveTo>
                <a:lnTo>
                  <a:pt x="0" y="478180"/>
                </a:lnTo>
                <a:lnTo>
                  <a:pt x="0" y="499122"/>
                </a:lnTo>
                <a:lnTo>
                  <a:pt x="7620" y="499122"/>
                </a:lnTo>
                <a:lnTo>
                  <a:pt x="7620" y="478180"/>
                </a:lnTo>
                <a:close/>
              </a:path>
              <a:path w="7620" h="1642745">
                <a:moveTo>
                  <a:pt x="7620" y="421005"/>
                </a:moveTo>
                <a:lnTo>
                  <a:pt x="0" y="421005"/>
                </a:lnTo>
                <a:lnTo>
                  <a:pt x="0" y="441972"/>
                </a:lnTo>
                <a:lnTo>
                  <a:pt x="7620" y="441972"/>
                </a:lnTo>
                <a:lnTo>
                  <a:pt x="7620" y="421005"/>
                </a:lnTo>
                <a:close/>
              </a:path>
              <a:path w="7620" h="1642745">
                <a:moveTo>
                  <a:pt x="7620" y="392430"/>
                </a:moveTo>
                <a:lnTo>
                  <a:pt x="0" y="392430"/>
                </a:lnTo>
                <a:lnTo>
                  <a:pt x="0" y="413397"/>
                </a:lnTo>
                <a:lnTo>
                  <a:pt x="7620" y="413397"/>
                </a:lnTo>
                <a:lnTo>
                  <a:pt x="7620" y="392430"/>
                </a:lnTo>
                <a:close/>
              </a:path>
              <a:path w="7620" h="1642745">
                <a:moveTo>
                  <a:pt x="7620" y="363855"/>
                </a:moveTo>
                <a:lnTo>
                  <a:pt x="0" y="363855"/>
                </a:lnTo>
                <a:lnTo>
                  <a:pt x="0" y="384822"/>
                </a:lnTo>
                <a:lnTo>
                  <a:pt x="7620" y="384822"/>
                </a:lnTo>
                <a:lnTo>
                  <a:pt x="7620" y="363855"/>
                </a:lnTo>
                <a:close/>
              </a:path>
              <a:path w="7620" h="1642745">
                <a:moveTo>
                  <a:pt x="7620" y="335280"/>
                </a:moveTo>
                <a:lnTo>
                  <a:pt x="0" y="335280"/>
                </a:lnTo>
                <a:lnTo>
                  <a:pt x="0" y="356247"/>
                </a:lnTo>
                <a:lnTo>
                  <a:pt x="7620" y="356247"/>
                </a:lnTo>
                <a:lnTo>
                  <a:pt x="7620" y="335280"/>
                </a:lnTo>
                <a:close/>
              </a:path>
              <a:path w="7620" h="1642745">
                <a:moveTo>
                  <a:pt x="7620" y="278130"/>
                </a:moveTo>
                <a:lnTo>
                  <a:pt x="0" y="278130"/>
                </a:lnTo>
                <a:lnTo>
                  <a:pt x="0" y="299085"/>
                </a:lnTo>
                <a:lnTo>
                  <a:pt x="7620" y="299085"/>
                </a:lnTo>
                <a:lnTo>
                  <a:pt x="7620" y="278130"/>
                </a:lnTo>
                <a:close/>
              </a:path>
              <a:path w="7620" h="1642745">
                <a:moveTo>
                  <a:pt x="7620" y="249555"/>
                </a:moveTo>
                <a:lnTo>
                  <a:pt x="0" y="249555"/>
                </a:lnTo>
                <a:lnTo>
                  <a:pt x="0" y="270510"/>
                </a:lnTo>
                <a:lnTo>
                  <a:pt x="7620" y="270510"/>
                </a:lnTo>
                <a:lnTo>
                  <a:pt x="7620" y="249555"/>
                </a:lnTo>
                <a:close/>
              </a:path>
              <a:path w="7620" h="1642745">
                <a:moveTo>
                  <a:pt x="7620" y="220980"/>
                </a:moveTo>
                <a:lnTo>
                  <a:pt x="0" y="220980"/>
                </a:lnTo>
                <a:lnTo>
                  <a:pt x="0" y="241935"/>
                </a:lnTo>
                <a:lnTo>
                  <a:pt x="7620" y="241935"/>
                </a:lnTo>
                <a:lnTo>
                  <a:pt x="7620" y="220980"/>
                </a:lnTo>
                <a:close/>
              </a:path>
              <a:path w="7620" h="1642745">
                <a:moveTo>
                  <a:pt x="7620" y="192405"/>
                </a:moveTo>
                <a:lnTo>
                  <a:pt x="0" y="192405"/>
                </a:lnTo>
                <a:lnTo>
                  <a:pt x="0" y="213360"/>
                </a:lnTo>
                <a:lnTo>
                  <a:pt x="7620" y="213360"/>
                </a:lnTo>
                <a:lnTo>
                  <a:pt x="7620" y="192405"/>
                </a:lnTo>
                <a:close/>
              </a:path>
              <a:path w="7620" h="1642745">
                <a:moveTo>
                  <a:pt x="7620" y="163830"/>
                </a:moveTo>
                <a:lnTo>
                  <a:pt x="0" y="163830"/>
                </a:lnTo>
                <a:lnTo>
                  <a:pt x="0" y="184785"/>
                </a:lnTo>
                <a:lnTo>
                  <a:pt x="7620" y="184785"/>
                </a:lnTo>
                <a:lnTo>
                  <a:pt x="7620" y="163830"/>
                </a:lnTo>
                <a:close/>
              </a:path>
              <a:path w="7620" h="1642745">
                <a:moveTo>
                  <a:pt x="7620" y="135255"/>
                </a:moveTo>
                <a:lnTo>
                  <a:pt x="0" y="135255"/>
                </a:lnTo>
                <a:lnTo>
                  <a:pt x="0" y="156210"/>
                </a:lnTo>
                <a:lnTo>
                  <a:pt x="7620" y="156210"/>
                </a:lnTo>
                <a:lnTo>
                  <a:pt x="7620" y="135255"/>
                </a:lnTo>
                <a:close/>
              </a:path>
              <a:path w="7620" h="1642745">
                <a:moveTo>
                  <a:pt x="7620" y="106680"/>
                </a:moveTo>
                <a:lnTo>
                  <a:pt x="0" y="106680"/>
                </a:lnTo>
                <a:lnTo>
                  <a:pt x="0" y="127635"/>
                </a:lnTo>
                <a:lnTo>
                  <a:pt x="7620" y="127635"/>
                </a:lnTo>
                <a:lnTo>
                  <a:pt x="7620" y="106680"/>
                </a:lnTo>
                <a:close/>
              </a:path>
              <a:path w="7620" h="1642745">
                <a:moveTo>
                  <a:pt x="7620" y="78092"/>
                </a:moveTo>
                <a:lnTo>
                  <a:pt x="0" y="78092"/>
                </a:lnTo>
                <a:lnTo>
                  <a:pt x="0" y="99060"/>
                </a:lnTo>
                <a:lnTo>
                  <a:pt x="7620" y="99060"/>
                </a:lnTo>
                <a:lnTo>
                  <a:pt x="7620" y="78092"/>
                </a:lnTo>
                <a:close/>
              </a:path>
              <a:path w="7620" h="1642745">
                <a:moveTo>
                  <a:pt x="7620" y="49517"/>
                </a:moveTo>
                <a:lnTo>
                  <a:pt x="0" y="49517"/>
                </a:lnTo>
                <a:lnTo>
                  <a:pt x="0" y="70485"/>
                </a:lnTo>
                <a:lnTo>
                  <a:pt x="7620" y="70485"/>
                </a:lnTo>
                <a:lnTo>
                  <a:pt x="7620" y="49517"/>
                </a:lnTo>
                <a:close/>
              </a:path>
              <a:path w="7620" h="1642745">
                <a:moveTo>
                  <a:pt x="7620" y="20942"/>
                </a:moveTo>
                <a:lnTo>
                  <a:pt x="0" y="20942"/>
                </a:lnTo>
                <a:lnTo>
                  <a:pt x="0" y="41910"/>
                </a:lnTo>
                <a:lnTo>
                  <a:pt x="7620" y="41910"/>
                </a:lnTo>
                <a:lnTo>
                  <a:pt x="7620" y="20942"/>
                </a:lnTo>
                <a:close/>
              </a:path>
              <a:path w="7620" h="1642745">
                <a:moveTo>
                  <a:pt x="7620" y="0"/>
                </a:moveTo>
                <a:lnTo>
                  <a:pt x="0" y="0"/>
                </a:lnTo>
                <a:lnTo>
                  <a:pt x="0" y="13335"/>
                </a:lnTo>
                <a:lnTo>
                  <a:pt x="7620" y="1333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223690" y="6844512"/>
            <a:ext cx="7620" cy="78740"/>
          </a:xfrm>
          <a:custGeom>
            <a:avLst/>
            <a:gdLst/>
            <a:ahLst/>
            <a:cxnLst/>
            <a:rect l="l" t="t" r="r" b="b"/>
            <a:pathLst>
              <a:path w="7620" h="78740">
                <a:moveTo>
                  <a:pt x="7607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07" y="78117"/>
                </a:lnTo>
                <a:lnTo>
                  <a:pt x="7607" y="57150"/>
                </a:lnTo>
                <a:close/>
              </a:path>
              <a:path w="7620" h="78740">
                <a:moveTo>
                  <a:pt x="7607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07" y="49542"/>
                </a:lnTo>
                <a:lnTo>
                  <a:pt x="7607" y="28575"/>
                </a:lnTo>
                <a:close/>
              </a:path>
              <a:path w="7620" h="78740">
                <a:moveTo>
                  <a:pt x="7607" y="0"/>
                </a:moveTo>
                <a:lnTo>
                  <a:pt x="0" y="0"/>
                </a:lnTo>
                <a:lnTo>
                  <a:pt x="0" y="20967"/>
                </a:lnTo>
                <a:lnTo>
                  <a:pt x="7607" y="20967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223690" y="6987400"/>
            <a:ext cx="7620" cy="907415"/>
          </a:xfrm>
          <a:custGeom>
            <a:avLst/>
            <a:gdLst/>
            <a:ahLst/>
            <a:cxnLst/>
            <a:rect l="l" t="t" r="r" b="b"/>
            <a:pathLst>
              <a:path w="7620" h="907415">
                <a:moveTo>
                  <a:pt x="7607" y="885850"/>
                </a:moveTo>
                <a:lnTo>
                  <a:pt x="0" y="885850"/>
                </a:lnTo>
                <a:lnTo>
                  <a:pt x="0" y="906805"/>
                </a:lnTo>
                <a:lnTo>
                  <a:pt x="7607" y="906805"/>
                </a:lnTo>
                <a:lnTo>
                  <a:pt x="7607" y="885850"/>
                </a:lnTo>
                <a:close/>
              </a:path>
              <a:path w="7620" h="907415">
                <a:moveTo>
                  <a:pt x="7607" y="857275"/>
                </a:moveTo>
                <a:lnTo>
                  <a:pt x="0" y="857275"/>
                </a:lnTo>
                <a:lnTo>
                  <a:pt x="0" y="878230"/>
                </a:lnTo>
                <a:lnTo>
                  <a:pt x="7607" y="878230"/>
                </a:lnTo>
                <a:lnTo>
                  <a:pt x="7607" y="857275"/>
                </a:lnTo>
                <a:close/>
              </a:path>
              <a:path w="7620" h="907415">
                <a:moveTo>
                  <a:pt x="7607" y="828700"/>
                </a:moveTo>
                <a:lnTo>
                  <a:pt x="0" y="828700"/>
                </a:lnTo>
                <a:lnTo>
                  <a:pt x="0" y="849655"/>
                </a:lnTo>
                <a:lnTo>
                  <a:pt x="7607" y="849655"/>
                </a:lnTo>
                <a:lnTo>
                  <a:pt x="7607" y="828700"/>
                </a:lnTo>
                <a:close/>
              </a:path>
              <a:path w="7620" h="907415">
                <a:moveTo>
                  <a:pt x="7607" y="800125"/>
                </a:moveTo>
                <a:lnTo>
                  <a:pt x="0" y="800125"/>
                </a:lnTo>
                <a:lnTo>
                  <a:pt x="0" y="821080"/>
                </a:lnTo>
                <a:lnTo>
                  <a:pt x="7607" y="821080"/>
                </a:lnTo>
                <a:lnTo>
                  <a:pt x="7607" y="800125"/>
                </a:lnTo>
                <a:close/>
              </a:path>
              <a:path w="7620" h="907415">
                <a:moveTo>
                  <a:pt x="7607" y="771550"/>
                </a:moveTo>
                <a:lnTo>
                  <a:pt x="0" y="771550"/>
                </a:lnTo>
                <a:lnTo>
                  <a:pt x="0" y="792505"/>
                </a:lnTo>
                <a:lnTo>
                  <a:pt x="7607" y="792505"/>
                </a:lnTo>
                <a:lnTo>
                  <a:pt x="7607" y="771550"/>
                </a:lnTo>
                <a:close/>
              </a:path>
              <a:path w="7620" h="907415">
                <a:moveTo>
                  <a:pt x="7607" y="714400"/>
                </a:moveTo>
                <a:lnTo>
                  <a:pt x="0" y="714400"/>
                </a:lnTo>
                <a:lnTo>
                  <a:pt x="0" y="735355"/>
                </a:lnTo>
                <a:lnTo>
                  <a:pt x="7607" y="735355"/>
                </a:lnTo>
                <a:lnTo>
                  <a:pt x="7607" y="714400"/>
                </a:lnTo>
                <a:close/>
              </a:path>
              <a:path w="7620" h="907415">
                <a:moveTo>
                  <a:pt x="7607" y="685825"/>
                </a:moveTo>
                <a:lnTo>
                  <a:pt x="0" y="685825"/>
                </a:lnTo>
                <a:lnTo>
                  <a:pt x="0" y="706780"/>
                </a:lnTo>
                <a:lnTo>
                  <a:pt x="7607" y="706780"/>
                </a:lnTo>
                <a:lnTo>
                  <a:pt x="7607" y="685825"/>
                </a:lnTo>
                <a:close/>
              </a:path>
              <a:path w="7620" h="907415">
                <a:moveTo>
                  <a:pt x="7607" y="657250"/>
                </a:moveTo>
                <a:lnTo>
                  <a:pt x="0" y="657250"/>
                </a:lnTo>
                <a:lnTo>
                  <a:pt x="0" y="678205"/>
                </a:lnTo>
                <a:lnTo>
                  <a:pt x="7607" y="678205"/>
                </a:lnTo>
                <a:lnTo>
                  <a:pt x="7607" y="657250"/>
                </a:lnTo>
                <a:close/>
              </a:path>
              <a:path w="7620" h="907415">
                <a:moveTo>
                  <a:pt x="7607" y="628675"/>
                </a:moveTo>
                <a:lnTo>
                  <a:pt x="0" y="628675"/>
                </a:lnTo>
                <a:lnTo>
                  <a:pt x="0" y="649630"/>
                </a:lnTo>
                <a:lnTo>
                  <a:pt x="7607" y="649630"/>
                </a:lnTo>
                <a:lnTo>
                  <a:pt x="7607" y="628675"/>
                </a:lnTo>
                <a:close/>
              </a:path>
              <a:path w="7620" h="907415">
                <a:moveTo>
                  <a:pt x="7607" y="600100"/>
                </a:moveTo>
                <a:lnTo>
                  <a:pt x="0" y="600100"/>
                </a:lnTo>
                <a:lnTo>
                  <a:pt x="0" y="621055"/>
                </a:lnTo>
                <a:lnTo>
                  <a:pt x="7607" y="621055"/>
                </a:lnTo>
                <a:lnTo>
                  <a:pt x="7607" y="600100"/>
                </a:lnTo>
                <a:close/>
              </a:path>
              <a:path w="7620" h="907415">
                <a:moveTo>
                  <a:pt x="7607" y="571525"/>
                </a:moveTo>
                <a:lnTo>
                  <a:pt x="0" y="571525"/>
                </a:lnTo>
                <a:lnTo>
                  <a:pt x="0" y="592480"/>
                </a:lnTo>
                <a:lnTo>
                  <a:pt x="7607" y="592480"/>
                </a:lnTo>
                <a:lnTo>
                  <a:pt x="7607" y="571525"/>
                </a:lnTo>
                <a:close/>
              </a:path>
              <a:path w="7620" h="907415">
                <a:moveTo>
                  <a:pt x="7607" y="542937"/>
                </a:moveTo>
                <a:lnTo>
                  <a:pt x="0" y="542937"/>
                </a:lnTo>
                <a:lnTo>
                  <a:pt x="0" y="563892"/>
                </a:lnTo>
                <a:lnTo>
                  <a:pt x="7607" y="563892"/>
                </a:lnTo>
                <a:lnTo>
                  <a:pt x="7607" y="542937"/>
                </a:lnTo>
                <a:close/>
              </a:path>
              <a:path w="7620" h="907415">
                <a:moveTo>
                  <a:pt x="7607" y="514362"/>
                </a:moveTo>
                <a:lnTo>
                  <a:pt x="0" y="514362"/>
                </a:lnTo>
                <a:lnTo>
                  <a:pt x="0" y="535317"/>
                </a:lnTo>
                <a:lnTo>
                  <a:pt x="7607" y="535317"/>
                </a:lnTo>
                <a:lnTo>
                  <a:pt x="7607" y="514362"/>
                </a:lnTo>
                <a:close/>
              </a:path>
              <a:path w="7620" h="907415">
                <a:moveTo>
                  <a:pt x="7607" y="485787"/>
                </a:moveTo>
                <a:lnTo>
                  <a:pt x="0" y="485787"/>
                </a:lnTo>
                <a:lnTo>
                  <a:pt x="0" y="506742"/>
                </a:lnTo>
                <a:lnTo>
                  <a:pt x="7607" y="506742"/>
                </a:lnTo>
                <a:lnTo>
                  <a:pt x="7607" y="485787"/>
                </a:lnTo>
                <a:close/>
              </a:path>
              <a:path w="7620" h="907415">
                <a:moveTo>
                  <a:pt x="7607" y="457212"/>
                </a:moveTo>
                <a:lnTo>
                  <a:pt x="0" y="457212"/>
                </a:lnTo>
                <a:lnTo>
                  <a:pt x="0" y="478167"/>
                </a:lnTo>
                <a:lnTo>
                  <a:pt x="7607" y="478167"/>
                </a:lnTo>
                <a:lnTo>
                  <a:pt x="7607" y="457212"/>
                </a:lnTo>
                <a:close/>
              </a:path>
              <a:path w="7620" h="907415">
                <a:moveTo>
                  <a:pt x="7607" y="428637"/>
                </a:moveTo>
                <a:lnTo>
                  <a:pt x="0" y="428637"/>
                </a:lnTo>
                <a:lnTo>
                  <a:pt x="0" y="449592"/>
                </a:lnTo>
                <a:lnTo>
                  <a:pt x="7607" y="449592"/>
                </a:lnTo>
                <a:lnTo>
                  <a:pt x="7607" y="428637"/>
                </a:lnTo>
                <a:close/>
              </a:path>
              <a:path w="7620" h="907415">
                <a:moveTo>
                  <a:pt x="7607" y="400062"/>
                </a:moveTo>
                <a:lnTo>
                  <a:pt x="0" y="400062"/>
                </a:lnTo>
                <a:lnTo>
                  <a:pt x="0" y="421017"/>
                </a:lnTo>
                <a:lnTo>
                  <a:pt x="7607" y="421017"/>
                </a:lnTo>
                <a:lnTo>
                  <a:pt x="7607" y="400062"/>
                </a:lnTo>
                <a:close/>
              </a:path>
              <a:path w="7620" h="907415">
                <a:moveTo>
                  <a:pt x="7607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07" y="392442"/>
                </a:lnTo>
                <a:lnTo>
                  <a:pt x="7607" y="371487"/>
                </a:lnTo>
                <a:close/>
              </a:path>
              <a:path w="7620" h="907415">
                <a:moveTo>
                  <a:pt x="7607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07" y="363867"/>
                </a:lnTo>
                <a:lnTo>
                  <a:pt x="7607" y="342912"/>
                </a:lnTo>
                <a:close/>
              </a:path>
              <a:path w="7620" h="907415">
                <a:moveTo>
                  <a:pt x="7607" y="314325"/>
                </a:moveTo>
                <a:lnTo>
                  <a:pt x="0" y="314325"/>
                </a:lnTo>
                <a:lnTo>
                  <a:pt x="0" y="335292"/>
                </a:lnTo>
                <a:lnTo>
                  <a:pt x="7607" y="335292"/>
                </a:lnTo>
                <a:lnTo>
                  <a:pt x="7607" y="314325"/>
                </a:lnTo>
                <a:close/>
              </a:path>
              <a:path w="7620" h="907415">
                <a:moveTo>
                  <a:pt x="7607" y="257175"/>
                </a:moveTo>
                <a:lnTo>
                  <a:pt x="0" y="257175"/>
                </a:lnTo>
                <a:lnTo>
                  <a:pt x="0" y="278142"/>
                </a:lnTo>
                <a:lnTo>
                  <a:pt x="7607" y="278142"/>
                </a:lnTo>
                <a:lnTo>
                  <a:pt x="7607" y="257175"/>
                </a:lnTo>
                <a:close/>
              </a:path>
              <a:path w="7620" h="907415">
                <a:moveTo>
                  <a:pt x="7607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00"/>
                </a:lnTo>
                <a:close/>
              </a:path>
              <a:path w="7620" h="907415">
                <a:moveTo>
                  <a:pt x="7607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25"/>
                </a:lnTo>
                <a:close/>
              </a:path>
              <a:path w="7620" h="907415">
                <a:moveTo>
                  <a:pt x="7607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50"/>
                </a:lnTo>
                <a:close/>
              </a:path>
              <a:path w="7620" h="907415">
                <a:moveTo>
                  <a:pt x="7607" y="142875"/>
                </a:moveTo>
                <a:lnTo>
                  <a:pt x="0" y="142875"/>
                </a:lnTo>
                <a:lnTo>
                  <a:pt x="0" y="163830"/>
                </a:lnTo>
                <a:lnTo>
                  <a:pt x="7607" y="163830"/>
                </a:lnTo>
                <a:lnTo>
                  <a:pt x="7607" y="142875"/>
                </a:lnTo>
                <a:close/>
              </a:path>
              <a:path w="7620" h="907415">
                <a:moveTo>
                  <a:pt x="7607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07" y="106680"/>
                </a:lnTo>
                <a:lnTo>
                  <a:pt x="7607" y="85725"/>
                </a:lnTo>
                <a:close/>
              </a:path>
              <a:path w="7620" h="907415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907415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907415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223690" y="5329986"/>
            <a:ext cx="7620" cy="1450340"/>
          </a:xfrm>
          <a:custGeom>
            <a:avLst/>
            <a:gdLst/>
            <a:ahLst/>
            <a:cxnLst/>
            <a:rect l="l" t="t" r="r" b="b"/>
            <a:pathLst>
              <a:path w="7620" h="1450340">
                <a:moveTo>
                  <a:pt x="7607" y="1428800"/>
                </a:moveTo>
                <a:lnTo>
                  <a:pt x="0" y="1428800"/>
                </a:lnTo>
                <a:lnTo>
                  <a:pt x="0" y="1449755"/>
                </a:lnTo>
                <a:lnTo>
                  <a:pt x="7607" y="1449755"/>
                </a:lnTo>
                <a:lnTo>
                  <a:pt x="7607" y="1428800"/>
                </a:lnTo>
                <a:close/>
              </a:path>
              <a:path w="7620" h="1450340">
                <a:moveTo>
                  <a:pt x="7607" y="1400225"/>
                </a:moveTo>
                <a:lnTo>
                  <a:pt x="0" y="1400225"/>
                </a:lnTo>
                <a:lnTo>
                  <a:pt x="0" y="1421180"/>
                </a:lnTo>
                <a:lnTo>
                  <a:pt x="7607" y="1421180"/>
                </a:lnTo>
                <a:lnTo>
                  <a:pt x="7607" y="1400225"/>
                </a:lnTo>
                <a:close/>
              </a:path>
              <a:path w="7620" h="1450340">
                <a:moveTo>
                  <a:pt x="7607" y="1371650"/>
                </a:moveTo>
                <a:lnTo>
                  <a:pt x="0" y="1371650"/>
                </a:lnTo>
                <a:lnTo>
                  <a:pt x="0" y="1392605"/>
                </a:lnTo>
                <a:lnTo>
                  <a:pt x="7607" y="1392605"/>
                </a:lnTo>
                <a:lnTo>
                  <a:pt x="7607" y="1371650"/>
                </a:lnTo>
                <a:close/>
              </a:path>
              <a:path w="7620" h="1450340">
                <a:moveTo>
                  <a:pt x="7607" y="1343075"/>
                </a:moveTo>
                <a:lnTo>
                  <a:pt x="0" y="1343075"/>
                </a:lnTo>
                <a:lnTo>
                  <a:pt x="0" y="1364030"/>
                </a:lnTo>
                <a:lnTo>
                  <a:pt x="7607" y="1364030"/>
                </a:lnTo>
                <a:lnTo>
                  <a:pt x="7607" y="1343075"/>
                </a:lnTo>
                <a:close/>
              </a:path>
              <a:path w="7620" h="1450340">
                <a:moveTo>
                  <a:pt x="7607" y="1285925"/>
                </a:moveTo>
                <a:lnTo>
                  <a:pt x="0" y="1285925"/>
                </a:lnTo>
                <a:lnTo>
                  <a:pt x="0" y="1306880"/>
                </a:lnTo>
                <a:lnTo>
                  <a:pt x="7607" y="1306880"/>
                </a:lnTo>
                <a:lnTo>
                  <a:pt x="7607" y="1285925"/>
                </a:lnTo>
                <a:close/>
              </a:path>
              <a:path w="7620" h="1450340">
                <a:moveTo>
                  <a:pt x="7607" y="1257350"/>
                </a:moveTo>
                <a:lnTo>
                  <a:pt x="0" y="1257350"/>
                </a:lnTo>
                <a:lnTo>
                  <a:pt x="0" y="1278305"/>
                </a:lnTo>
                <a:lnTo>
                  <a:pt x="7607" y="1278305"/>
                </a:lnTo>
                <a:lnTo>
                  <a:pt x="7607" y="1257350"/>
                </a:lnTo>
                <a:close/>
              </a:path>
              <a:path w="7620" h="1450340">
                <a:moveTo>
                  <a:pt x="7607" y="1228775"/>
                </a:moveTo>
                <a:lnTo>
                  <a:pt x="0" y="1228775"/>
                </a:lnTo>
                <a:lnTo>
                  <a:pt x="0" y="1249730"/>
                </a:lnTo>
                <a:lnTo>
                  <a:pt x="7607" y="1249730"/>
                </a:lnTo>
                <a:lnTo>
                  <a:pt x="7607" y="1228775"/>
                </a:lnTo>
                <a:close/>
              </a:path>
              <a:path w="7620" h="1450340">
                <a:moveTo>
                  <a:pt x="7607" y="1200188"/>
                </a:moveTo>
                <a:lnTo>
                  <a:pt x="0" y="1200188"/>
                </a:lnTo>
                <a:lnTo>
                  <a:pt x="0" y="1221155"/>
                </a:lnTo>
                <a:lnTo>
                  <a:pt x="7607" y="1221155"/>
                </a:lnTo>
                <a:lnTo>
                  <a:pt x="7607" y="1200188"/>
                </a:lnTo>
                <a:close/>
              </a:path>
              <a:path w="7620" h="1450340">
                <a:moveTo>
                  <a:pt x="7607" y="1143038"/>
                </a:moveTo>
                <a:lnTo>
                  <a:pt x="0" y="1143038"/>
                </a:lnTo>
                <a:lnTo>
                  <a:pt x="0" y="1164005"/>
                </a:lnTo>
                <a:lnTo>
                  <a:pt x="7607" y="1164005"/>
                </a:lnTo>
                <a:lnTo>
                  <a:pt x="7607" y="1143038"/>
                </a:lnTo>
                <a:close/>
              </a:path>
              <a:path w="7620" h="1450340">
                <a:moveTo>
                  <a:pt x="7607" y="1114463"/>
                </a:moveTo>
                <a:lnTo>
                  <a:pt x="0" y="1114463"/>
                </a:lnTo>
                <a:lnTo>
                  <a:pt x="0" y="1135430"/>
                </a:lnTo>
                <a:lnTo>
                  <a:pt x="7607" y="1135430"/>
                </a:lnTo>
                <a:lnTo>
                  <a:pt x="7607" y="1114463"/>
                </a:lnTo>
                <a:close/>
              </a:path>
              <a:path w="7620" h="1450340">
                <a:moveTo>
                  <a:pt x="7607" y="1085888"/>
                </a:moveTo>
                <a:lnTo>
                  <a:pt x="0" y="1085888"/>
                </a:lnTo>
                <a:lnTo>
                  <a:pt x="0" y="1106855"/>
                </a:lnTo>
                <a:lnTo>
                  <a:pt x="7607" y="1106855"/>
                </a:lnTo>
                <a:lnTo>
                  <a:pt x="7607" y="1085888"/>
                </a:lnTo>
                <a:close/>
              </a:path>
              <a:path w="7620" h="1450340">
                <a:moveTo>
                  <a:pt x="7607" y="1057313"/>
                </a:moveTo>
                <a:lnTo>
                  <a:pt x="0" y="1057313"/>
                </a:lnTo>
                <a:lnTo>
                  <a:pt x="0" y="1078268"/>
                </a:lnTo>
                <a:lnTo>
                  <a:pt x="7607" y="1078268"/>
                </a:lnTo>
                <a:lnTo>
                  <a:pt x="7607" y="1057313"/>
                </a:lnTo>
                <a:close/>
              </a:path>
              <a:path w="7620" h="1450340">
                <a:moveTo>
                  <a:pt x="7607" y="1000163"/>
                </a:moveTo>
                <a:lnTo>
                  <a:pt x="0" y="1000163"/>
                </a:lnTo>
                <a:lnTo>
                  <a:pt x="0" y="1021118"/>
                </a:lnTo>
                <a:lnTo>
                  <a:pt x="7607" y="1021118"/>
                </a:lnTo>
                <a:lnTo>
                  <a:pt x="7607" y="1000163"/>
                </a:lnTo>
                <a:close/>
              </a:path>
              <a:path w="7620" h="1450340">
                <a:moveTo>
                  <a:pt x="7607" y="971588"/>
                </a:moveTo>
                <a:lnTo>
                  <a:pt x="0" y="971588"/>
                </a:lnTo>
                <a:lnTo>
                  <a:pt x="0" y="992543"/>
                </a:lnTo>
                <a:lnTo>
                  <a:pt x="7607" y="992543"/>
                </a:lnTo>
                <a:lnTo>
                  <a:pt x="7607" y="971588"/>
                </a:lnTo>
                <a:close/>
              </a:path>
              <a:path w="7620" h="1450340">
                <a:moveTo>
                  <a:pt x="7607" y="943013"/>
                </a:moveTo>
                <a:lnTo>
                  <a:pt x="0" y="943013"/>
                </a:lnTo>
                <a:lnTo>
                  <a:pt x="0" y="963968"/>
                </a:lnTo>
                <a:lnTo>
                  <a:pt x="7607" y="963968"/>
                </a:lnTo>
                <a:lnTo>
                  <a:pt x="7607" y="943013"/>
                </a:lnTo>
                <a:close/>
              </a:path>
              <a:path w="7620" h="1450340">
                <a:moveTo>
                  <a:pt x="7607" y="914438"/>
                </a:moveTo>
                <a:lnTo>
                  <a:pt x="0" y="914438"/>
                </a:lnTo>
                <a:lnTo>
                  <a:pt x="0" y="935393"/>
                </a:lnTo>
                <a:lnTo>
                  <a:pt x="7607" y="935393"/>
                </a:lnTo>
                <a:lnTo>
                  <a:pt x="7607" y="914438"/>
                </a:lnTo>
                <a:close/>
              </a:path>
              <a:path w="7620" h="1450340">
                <a:moveTo>
                  <a:pt x="7607" y="857288"/>
                </a:moveTo>
                <a:lnTo>
                  <a:pt x="0" y="857288"/>
                </a:lnTo>
                <a:lnTo>
                  <a:pt x="0" y="878243"/>
                </a:lnTo>
                <a:lnTo>
                  <a:pt x="7607" y="878243"/>
                </a:lnTo>
                <a:lnTo>
                  <a:pt x="7607" y="857288"/>
                </a:lnTo>
                <a:close/>
              </a:path>
              <a:path w="7620" h="1450340">
                <a:moveTo>
                  <a:pt x="7607" y="828700"/>
                </a:moveTo>
                <a:lnTo>
                  <a:pt x="0" y="828700"/>
                </a:lnTo>
                <a:lnTo>
                  <a:pt x="0" y="849668"/>
                </a:lnTo>
                <a:lnTo>
                  <a:pt x="7607" y="849668"/>
                </a:lnTo>
                <a:lnTo>
                  <a:pt x="7607" y="828700"/>
                </a:lnTo>
                <a:close/>
              </a:path>
              <a:path w="7620" h="1450340">
                <a:moveTo>
                  <a:pt x="7607" y="800125"/>
                </a:moveTo>
                <a:lnTo>
                  <a:pt x="0" y="800125"/>
                </a:lnTo>
                <a:lnTo>
                  <a:pt x="0" y="821093"/>
                </a:lnTo>
                <a:lnTo>
                  <a:pt x="7607" y="821093"/>
                </a:lnTo>
                <a:lnTo>
                  <a:pt x="7607" y="800125"/>
                </a:lnTo>
                <a:close/>
              </a:path>
              <a:path w="7620" h="1450340">
                <a:moveTo>
                  <a:pt x="7607" y="771550"/>
                </a:moveTo>
                <a:lnTo>
                  <a:pt x="0" y="771550"/>
                </a:lnTo>
                <a:lnTo>
                  <a:pt x="0" y="792518"/>
                </a:lnTo>
                <a:lnTo>
                  <a:pt x="7607" y="792518"/>
                </a:lnTo>
                <a:lnTo>
                  <a:pt x="7607" y="771550"/>
                </a:lnTo>
                <a:close/>
              </a:path>
              <a:path w="7620" h="1450340">
                <a:moveTo>
                  <a:pt x="7607" y="742975"/>
                </a:moveTo>
                <a:lnTo>
                  <a:pt x="0" y="742975"/>
                </a:lnTo>
                <a:lnTo>
                  <a:pt x="0" y="763943"/>
                </a:lnTo>
                <a:lnTo>
                  <a:pt x="7607" y="763943"/>
                </a:lnTo>
                <a:lnTo>
                  <a:pt x="7607" y="742975"/>
                </a:lnTo>
                <a:close/>
              </a:path>
              <a:path w="7620" h="1450340">
                <a:moveTo>
                  <a:pt x="7607" y="685825"/>
                </a:moveTo>
                <a:lnTo>
                  <a:pt x="0" y="685825"/>
                </a:lnTo>
                <a:lnTo>
                  <a:pt x="0" y="706780"/>
                </a:lnTo>
                <a:lnTo>
                  <a:pt x="7607" y="706780"/>
                </a:lnTo>
                <a:lnTo>
                  <a:pt x="7607" y="685825"/>
                </a:lnTo>
                <a:close/>
              </a:path>
              <a:path w="7620" h="1450340">
                <a:moveTo>
                  <a:pt x="7607" y="657250"/>
                </a:moveTo>
                <a:lnTo>
                  <a:pt x="0" y="657250"/>
                </a:lnTo>
                <a:lnTo>
                  <a:pt x="0" y="678205"/>
                </a:lnTo>
                <a:lnTo>
                  <a:pt x="7607" y="678205"/>
                </a:lnTo>
                <a:lnTo>
                  <a:pt x="7607" y="657250"/>
                </a:lnTo>
                <a:close/>
              </a:path>
              <a:path w="7620" h="1450340">
                <a:moveTo>
                  <a:pt x="7607" y="628675"/>
                </a:moveTo>
                <a:lnTo>
                  <a:pt x="0" y="628675"/>
                </a:lnTo>
                <a:lnTo>
                  <a:pt x="0" y="649630"/>
                </a:lnTo>
                <a:lnTo>
                  <a:pt x="7607" y="649630"/>
                </a:lnTo>
                <a:lnTo>
                  <a:pt x="7607" y="628675"/>
                </a:lnTo>
                <a:close/>
              </a:path>
              <a:path w="7620" h="1450340">
                <a:moveTo>
                  <a:pt x="7607" y="600100"/>
                </a:moveTo>
                <a:lnTo>
                  <a:pt x="0" y="600100"/>
                </a:lnTo>
                <a:lnTo>
                  <a:pt x="0" y="621055"/>
                </a:lnTo>
                <a:lnTo>
                  <a:pt x="7607" y="621055"/>
                </a:lnTo>
                <a:lnTo>
                  <a:pt x="7607" y="600100"/>
                </a:lnTo>
                <a:close/>
              </a:path>
              <a:path w="7620" h="1450340">
                <a:moveTo>
                  <a:pt x="7607" y="542950"/>
                </a:moveTo>
                <a:lnTo>
                  <a:pt x="0" y="542950"/>
                </a:lnTo>
                <a:lnTo>
                  <a:pt x="0" y="563905"/>
                </a:lnTo>
                <a:lnTo>
                  <a:pt x="7607" y="563905"/>
                </a:lnTo>
                <a:lnTo>
                  <a:pt x="7607" y="542950"/>
                </a:lnTo>
                <a:close/>
              </a:path>
              <a:path w="7620" h="1450340">
                <a:moveTo>
                  <a:pt x="7607" y="514362"/>
                </a:moveTo>
                <a:lnTo>
                  <a:pt x="0" y="514362"/>
                </a:lnTo>
                <a:lnTo>
                  <a:pt x="0" y="535330"/>
                </a:lnTo>
                <a:lnTo>
                  <a:pt x="7607" y="535330"/>
                </a:lnTo>
                <a:lnTo>
                  <a:pt x="7607" y="514362"/>
                </a:lnTo>
                <a:close/>
              </a:path>
              <a:path w="7620" h="1450340">
                <a:moveTo>
                  <a:pt x="7607" y="485787"/>
                </a:moveTo>
                <a:lnTo>
                  <a:pt x="0" y="485787"/>
                </a:lnTo>
                <a:lnTo>
                  <a:pt x="0" y="506755"/>
                </a:lnTo>
                <a:lnTo>
                  <a:pt x="7607" y="506755"/>
                </a:lnTo>
                <a:lnTo>
                  <a:pt x="7607" y="485787"/>
                </a:lnTo>
                <a:close/>
              </a:path>
              <a:path w="7620" h="1450340">
                <a:moveTo>
                  <a:pt x="7607" y="457212"/>
                </a:moveTo>
                <a:lnTo>
                  <a:pt x="0" y="457212"/>
                </a:lnTo>
                <a:lnTo>
                  <a:pt x="0" y="478180"/>
                </a:lnTo>
                <a:lnTo>
                  <a:pt x="7607" y="478180"/>
                </a:lnTo>
                <a:lnTo>
                  <a:pt x="7607" y="457212"/>
                </a:lnTo>
                <a:close/>
              </a:path>
              <a:path w="7620" h="1450340">
                <a:moveTo>
                  <a:pt x="7607" y="400062"/>
                </a:moveTo>
                <a:lnTo>
                  <a:pt x="0" y="400062"/>
                </a:lnTo>
                <a:lnTo>
                  <a:pt x="0" y="421030"/>
                </a:lnTo>
                <a:lnTo>
                  <a:pt x="7607" y="421030"/>
                </a:lnTo>
                <a:lnTo>
                  <a:pt x="7607" y="400062"/>
                </a:lnTo>
                <a:close/>
              </a:path>
              <a:path w="7620" h="1450340">
                <a:moveTo>
                  <a:pt x="7607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07" y="392455"/>
                </a:lnTo>
                <a:lnTo>
                  <a:pt x="7607" y="371487"/>
                </a:lnTo>
                <a:close/>
              </a:path>
              <a:path w="7620" h="1450340">
                <a:moveTo>
                  <a:pt x="7607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07" y="363880"/>
                </a:lnTo>
                <a:lnTo>
                  <a:pt x="7607" y="342912"/>
                </a:lnTo>
                <a:close/>
              </a:path>
              <a:path w="7620" h="1450340">
                <a:moveTo>
                  <a:pt x="7607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07" y="335292"/>
                </a:lnTo>
                <a:lnTo>
                  <a:pt x="7607" y="314337"/>
                </a:lnTo>
                <a:close/>
              </a:path>
              <a:path w="7620" h="1450340">
                <a:moveTo>
                  <a:pt x="7607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07" y="306717"/>
                </a:lnTo>
                <a:lnTo>
                  <a:pt x="7607" y="285762"/>
                </a:lnTo>
                <a:close/>
              </a:path>
              <a:path w="7620" h="1450340">
                <a:moveTo>
                  <a:pt x="7607" y="257187"/>
                </a:moveTo>
                <a:lnTo>
                  <a:pt x="0" y="257187"/>
                </a:lnTo>
                <a:lnTo>
                  <a:pt x="0" y="278142"/>
                </a:lnTo>
                <a:lnTo>
                  <a:pt x="7607" y="278142"/>
                </a:lnTo>
                <a:lnTo>
                  <a:pt x="7607" y="257187"/>
                </a:lnTo>
                <a:close/>
              </a:path>
              <a:path w="7620" h="1450340">
                <a:moveTo>
                  <a:pt x="7607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12"/>
                </a:lnTo>
                <a:close/>
              </a:path>
              <a:path w="7620" h="1450340">
                <a:moveTo>
                  <a:pt x="7607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37"/>
                </a:lnTo>
                <a:close/>
              </a:path>
              <a:path w="7620" h="1450340">
                <a:moveTo>
                  <a:pt x="7607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62"/>
                </a:lnTo>
                <a:close/>
              </a:path>
              <a:path w="7620" h="1450340">
                <a:moveTo>
                  <a:pt x="7607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887"/>
                </a:lnTo>
                <a:close/>
              </a:path>
              <a:path w="7620" h="1450340">
                <a:moveTo>
                  <a:pt x="7607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07" y="106692"/>
                </a:lnTo>
                <a:lnTo>
                  <a:pt x="7607" y="85725"/>
                </a:lnTo>
                <a:close/>
              </a:path>
              <a:path w="7620" h="1450340">
                <a:moveTo>
                  <a:pt x="7607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07" y="78117"/>
                </a:lnTo>
                <a:lnTo>
                  <a:pt x="7607" y="57150"/>
                </a:lnTo>
                <a:close/>
              </a:path>
              <a:path w="7620" h="1450340">
                <a:moveTo>
                  <a:pt x="7607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07" y="49542"/>
                </a:lnTo>
                <a:lnTo>
                  <a:pt x="7607" y="28575"/>
                </a:lnTo>
                <a:close/>
              </a:path>
              <a:path w="7620" h="1450340">
                <a:moveTo>
                  <a:pt x="7607" y="0"/>
                </a:moveTo>
                <a:lnTo>
                  <a:pt x="0" y="0"/>
                </a:lnTo>
                <a:lnTo>
                  <a:pt x="0" y="20967"/>
                </a:lnTo>
                <a:lnTo>
                  <a:pt x="7607" y="20967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9" name="object 25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629468" y="5490019"/>
            <a:ext cx="219075" cy="123825"/>
          </a:xfrm>
          <a:prstGeom prst="rect">
            <a:avLst/>
          </a:prstGeom>
        </p:spPr>
      </p:pic>
      <p:sp>
        <p:nvSpPr>
          <p:cNvPr id="260" name="object 260"/>
          <p:cNvSpPr/>
          <p:nvPr/>
        </p:nvSpPr>
        <p:spPr>
          <a:xfrm>
            <a:off x="10223690" y="4844211"/>
            <a:ext cx="7620" cy="278130"/>
          </a:xfrm>
          <a:custGeom>
            <a:avLst/>
            <a:gdLst/>
            <a:ahLst/>
            <a:cxnLst/>
            <a:rect l="l" t="t" r="r" b="b"/>
            <a:pathLst>
              <a:path w="7620" h="278129">
                <a:moveTo>
                  <a:pt x="7607" y="257175"/>
                </a:moveTo>
                <a:lnTo>
                  <a:pt x="0" y="257175"/>
                </a:lnTo>
                <a:lnTo>
                  <a:pt x="0" y="278130"/>
                </a:lnTo>
                <a:lnTo>
                  <a:pt x="7607" y="278130"/>
                </a:lnTo>
                <a:lnTo>
                  <a:pt x="7607" y="257175"/>
                </a:lnTo>
                <a:close/>
              </a:path>
              <a:path w="7620" h="278129">
                <a:moveTo>
                  <a:pt x="7607" y="228600"/>
                </a:moveTo>
                <a:lnTo>
                  <a:pt x="0" y="228600"/>
                </a:lnTo>
                <a:lnTo>
                  <a:pt x="0" y="249555"/>
                </a:lnTo>
                <a:lnTo>
                  <a:pt x="7607" y="249555"/>
                </a:lnTo>
                <a:lnTo>
                  <a:pt x="7607" y="228600"/>
                </a:lnTo>
                <a:close/>
              </a:path>
              <a:path w="7620" h="278129">
                <a:moveTo>
                  <a:pt x="7607" y="200012"/>
                </a:moveTo>
                <a:lnTo>
                  <a:pt x="0" y="200012"/>
                </a:lnTo>
                <a:lnTo>
                  <a:pt x="0" y="220980"/>
                </a:lnTo>
                <a:lnTo>
                  <a:pt x="7607" y="220980"/>
                </a:lnTo>
                <a:lnTo>
                  <a:pt x="7607" y="200012"/>
                </a:lnTo>
                <a:close/>
              </a:path>
              <a:path w="7620" h="278129">
                <a:moveTo>
                  <a:pt x="7607" y="171437"/>
                </a:moveTo>
                <a:lnTo>
                  <a:pt x="0" y="171437"/>
                </a:lnTo>
                <a:lnTo>
                  <a:pt x="0" y="192405"/>
                </a:lnTo>
                <a:lnTo>
                  <a:pt x="7607" y="192405"/>
                </a:lnTo>
                <a:lnTo>
                  <a:pt x="7607" y="171437"/>
                </a:lnTo>
                <a:close/>
              </a:path>
              <a:path w="7620" h="278129">
                <a:moveTo>
                  <a:pt x="7607" y="142862"/>
                </a:moveTo>
                <a:lnTo>
                  <a:pt x="0" y="142862"/>
                </a:lnTo>
                <a:lnTo>
                  <a:pt x="0" y="163830"/>
                </a:lnTo>
                <a:lnTo>
                  <a:pt x="7607" y="163830"/>
                </a:lnTo>
                <a:lnTo>
                  <a:pt x="7607" y="142862"/>
                </a:lnTo>
                <a:close/>
              </a:path>
              <a:path w="7620" h="278129">
                <a:moveTo>
                  <a:pt x="7607" y="114287"/>
                </a:moveTo>
                <a:lnTo>
                  <a:pt x="0" y="114287"/>
                </a:lnTo>
                <a:lnTo>
                  <a:pt x="0" y="135255"/>
                </a:lnTo>
                <a:lnTo>
                  <a:pt x="7607" y="135255"/>
                </a:lnTo>
                <a:lnTo>
                  <a:pt x="7607" y="114287"/>
                </a:lnTo>
                <a:close/>
              </a:path>
              <a:path w="7620" h="278129">
                <a:moveTo>
                  <a:pt x="7607" y="85712"/>
                </a:moveTo>
                <a:lnTo>
                  <a:pt x="0" y="85712"/>
                </a:lnTo>
                <a:lnTo>
                  <a:pt x="0" y="106680"/>
                </a:lnTo>
                <a:lnTo>
                  <a:pt x="7607" y="106680"/>
                </a:lnTo>
                <a:lnTo>
                  <a:pt x="7607" y="85712"/>
                </a:lnTo>
                <a:close/>
              </a:path>
              <a:path w="7620" h="278129">
                <a:moveTo>
                  <a:pt x="7607" y="57150"/>
                </a:moveTo>
                <a:lnTo>
                  <a:pt x="0" y="57150"/>
                </a:lnTo>
                <a:lnTo>
                  <a:pt x="0" y="78092"/>
                </a:lnTo>
                <a:lnTo>
                  <a:pt x="7607" y="78092"/>
                </a:lnTo>
                <a:lnTo>
                  <a:pt x="7607" y="57150"/>
                </a:lnTo>
                <a:close/>
              </a:path>
              <a:path w="7620" h="278129">
                <a:moveTo>
                  <a:pt x="7607" y="28575"/>
                </a:moveTo>
                <a:lnTo>
                  <a:pt x="0" y="28575"/>
                </a:lnTo>
                <a:lnTo>
                  <a:pt x="0" y="49517"/>
                </a:lnTo>
                <a:lnTo>
                  <a:pt x="7607" y="49517"/>
                </a:lnTo>
                <a:lnTo>
                  <a:pt x="7607" y="28575"/>
                </a:lnTo>
                <a:close/>
              </a:path>
              <a:path w="7620" h="278129">
                <a:moveTo>
                  <a:pt x="7607" y="0"/>
                </a:moveTo>
                <a:lnTo>
                  <a:pt x="0" y="0"/>
                </a:lnTo>
                <a:lnTo>
                  <a:pt x="0" y="20942"/>
                </a:lnTo>
                <a:lnTo>
                  <a:pt x="7607" y="20942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1" name="object 26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825683" y="6101537"/>
            <a:ext cx="173354" cy="121932"/>
          </a:xfrm>
          <a:prstGeom prst="rect">
            <a:avLst/>
          </a:prstGeom>
        </p:spPr>
      </p:pic>
      <p:sp>
        <p:nvSpPr>
          <p:cNvPr id="262" name="object 262"/>
          <p:cNvSpPr/>
          <p:nvPr/>
        </p:nvSpPr>
        <p:spPr>
          <a:xfrm>
            <a:off x="10223690" y="5187111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78104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3" name="object 263"/>
          <p:cNvGrpSpPr/>
          <p:nvPr/>
        </p:nvGrpSpPr>
        <p:grpSpPr>
          <a:xfrm>
            <a:off x="10839018" y="5183301"/>
            <a:ext cx="97155" cy="107314"/>
            <a:chOff x="10839018" y="5183301"/>
            <a:chExt cx="97155" cy="107314"/>
          </a:xfrm>
        </p:grpSpPr>
        <p:sp>
          <p:nvSpPr>
            <p:cNvPr id="264" name="object 264"/>
            <p:cNvSpPr/>
            <p:nvPr/>
          </p:nvSpPr>
          <p:spPr>
            <a:xfrm>
              <a:off x="10839018" y="5183301"/>
              <a:ext cx="5715" cy="78740"/>
            </a:xfrm>
            <a:custGeom>
              <a:avLst/>
              <a:gdLst/>
              <a:ahLst/>
              <a:cxnLst/>
              <a:rect l="l" t="t" r="r" b="b"/>
              <a:pathLst>
                <a:path w="5715" h="78739">
                  <a:moveTo>
                    <a:pt x="5715" y="57175"/>
                  </a:moveTo>
                  <a:lnTo>
                    <a:pt x="0" y="57175"/>
                  </a:lnTo>
                  <a:lnTo>
                    <a:pt x="0" y="78117"/>
                  </a:lnTo>
                  <a:lnTo>
                    <a:pt x="5715" y="78117"/>
                  </a:lnTo>
                  <a:lnTo>
                    <a:pt x="5715" y="57175"/>
                  </a:lnTo>
                  <a:close/>
                </a:path>
                <a:path w="5715" h="78739">
                  <a:moveTo>
                    <a:pt x="5715" y="28600"/>
                  </a:moveTo>
                  <a:lnTo>
                    <a:pt x="0" y="28600"/>
                  </a:lnTo>
                  <a:lnTo>
                    <a:pt x="0" y="49542"/>
                  </a:lnTo>
                  <a:lnTo>
                    <a:pt x="5715" y="49542"/>
                  </a:lnTo>
                  <a:lnTo>
                    <a:pt x="5715" y="28600"/>
                  </a:lnTo>
                  <a:close/>
                </a:path>
                <a:path w="5715" h="78739">
                  <a:moveTo>
                    <a:pt x="5715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5715" y="20967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839018" y="5183301"/>
              <a:ext cx="97155" cy="106692"/>
            </a:xfrm>
            <a:prstGeom prst="rect">
              <a:avLst/>
            </a:prstGeom>
          </p:spPr>
        </p:pic>
      </p:grpSp>
      <p:sp>
        <p:nvSpPr>
          <p:cNvPr id="266" name="object 266"/>
          <p:cNvSpPr txBox="1"/>
          <p:nvPr/>
        </p:nvSpPr>
        <p:spPr>
          <a:xfrm>
            <a:off x="10176694" y="4719108"/>
            <a:ext cx="908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0483382" y="4724788"/>
            <a:ext cx="908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0814873" y="4726709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1113961" y="4724788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1437851" y="4722868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271" name="object 27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844733" y="5030914"/>
            <a:ext cx="30467" cy="64770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839018" y="5794832"/>
            <a:ext cx="312432" cy="123825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839018" y="5926264"/>
            <a:ext cx="497217" cy="106692"/>
          </a:xfrm>
          <a:prstGeom prst="rect">
            <a:avLst/>
          </a:prstGeom>
        </p:spPr>
      </p:pic>
      <p:grpSp>
        <p:nvGrpSpPr>
          <p:cNvPr id="274" name="object 274"/>
          <p:cNvGrpSpPr/>
          <p:nvPr/>
        </p:nvGrpSpPr>
        <p:grpSpPr>
          <a:xfrm>
            <a:off x="10659935" y="5335714"/>
            <a:ext cx="554990" cy="2555240"/>
            <a:chOff x="10659935" y="5335714"/>
            <a:chExt cx="554990" cy="2555240"/>
          </a:xfrm>
        </p:grpSpPr>
        <p:pic>
          <p:nvPicPr>
            <p:cNvPr id="275" name="object 2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844733" y="5335714"/>
              <a:ext cx="369582" cy="66675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783773" y="5642419"/>
              <a:ext cx="60972" cy="66687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659935" y="6867372"/>
              <a:ext cx="188607" cy="112407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39018" y="6669240"/>
              <a:ext cx="220980" cy="110502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839018" y="6383490"/>
              <a:ext cx="220980" cy="91439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844733" y="6255867"/>
              <a:ext cx="30467" cy="64757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814253" y="6560667"/>
              <a:ext cx="30479" cy="66674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659935" y="7787525"/>
              <a:ext cx="184797" cy="102869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814253" y="7174090"/>
              <a:ext cx="30479" cy="66675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844733" y="7326490"/>
              <a:ext cx="215265" cy="66687"/>
            </a:xfrm>
            <a:prstGeom prst="rect">
              <a:avLst/>
            </a:prstGeom>
          </p:spPr>
        </p:pic>
      </p:grpSp>
      <p:sp>
        <p:nvSpPr>
          <p:cNvPr id="285" name="object 285"/>
          <p:cNvSpPr txBox="1"/>
          <p:nvPr/>
        </p:nvSpPr>
        <p:spPr>
          <a:xfrm>
            <a:off x="10210242" y="8097535"/>
            <a:ext cx="132334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3E3E3E"/>
                </a:solidFill>
                <a:latin typeface="Trebuchet MS"/>
                <a:cs typeface="Trebuchet MS"/>
              </a:rPr>
              <a:t>TYPE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D</a:t>
            </a:r>
            <a:r>
              <a:rPr sz="600" spc="-6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90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600" spc="-2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SUPPLIED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BY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UK 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UK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75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5" dirty="0">
                <a:solidFill>
                  <a:srgbClr val="3E3E3E"/>
                </a:solidFill>
                <a:latin typeface="Trebuchet MS"/>
                <a:cs typeface="Trebuchet MS"/>
              </a:rPr>
              <a:t>DEC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9988863" y="2179193"/>
            <a:ext cx="1689735" cy="8788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Goldtop </a:t>
            </a:r>
            <a:r>
              <a:rPr sz="1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provides </a:t>
            </a:r>
            <a:r>
              <a:rPr sz="14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the </a:t>
            </a:r>
            <a:r>
              <a:rPr sz="14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blend</a:t>
            </a: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14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Components </a:t>
            </a:r>
            <a:r>
              <a:rPr sz="1400" spc="-40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and</a:t>
            </a:r>
            <a:r>
              <a:rPr sz="14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Fertility</a:t>
            </a:r>
            <a:r>
              <a:rPr sz="14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that </a:t>
            </a:r>
            <a:r>
              <a:rPr sz="1400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everyone</a:t>
            </a:r>
            <a:r>
              <a:rPr sz="1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wants.</a:t>
            </a:r>
            <a:endParaRPr sz="1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287" name="object 28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687817" y="2236343"/>
            <a:ext cx="245973" cy="200253"/>
          </a:xfrm>
          <a:prstGeom prst="rect">
            <a:avLst/>
          </a:prstGeom>
        </p:spPr>
      </p:pic>
      <p:graphicFrame>
        <p:nvGraphicFramePr>
          <p:cNvPr id="288" name="object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100510"/>
              </p:ext>
            </p:extLst>
          </p:nvPr>
        </p:nvGraphicFramePr>
        <p:xfrm>
          <a:off x="6777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363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9" name="object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66828"/>
              </p:ext>
            </p:extLst>
          </p:nvPr>
        </p:nvGraphicFramePr>
        <p:xfrm>
          <a:off x="6777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-129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17.4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0.47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0" name="object 2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84158"/>
              </p:ext>
            </p:extLst>
          </p:nvPr>
        </p:nvGraphicFramePr>
        <p:xfrm>
          <a:off x="6777000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93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91" name="object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10952"/>
              </p:ext>
            </p:extLst>
          </p:nvPr>
        </p:nvGraphicFramePr>
        <p:xfrm>
          <a:off x="432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113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2" name="object 2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71"/>
              </p:ext>
            </p:extLst>
          </p:nvPr>
        </p:nvGraphicFramePr>
        <p:xfrm>
          <a:off x="432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146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3" name="object 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36578"/>
              </p:ext>
            </p:extLst>
          </p:nvPr>
        </p:nvGraphicFramePr>
        <p:xfrm>
          <a:off x="432000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4" name="object 294"/>
          <p:cNvSpPr txBox="1"/>
          <p:nvPr/>
        </p:nvSpPr>
        <p:spPr>
          <a:xfrm>
            <a:off x="4265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10639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6764283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7401703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298" name="object 298"/>
          <p:cNvGrpSpPr/>
          <p:nvPr/>
        </p:nvGrpSpPr>
        <p:grpSpPr>
          <a:xfrm>
            <a:off x="11150206" y="1028014"/>
            <a:ext cx="360045" cy="314960"/>
            <a:chOff x="11150206" y="1028014"/>
            <a:chExt cx="360045" cy="314960"/>
          </a:xfrm>
        </p:grpSpPr>
        <p:sp>
          <p:nvSpPr>
            <p:cNvPr id="299" name="object 299"/>
            <p:cNvSpPr/>
            <p:nvPr/>
          </p:nvSpPr>
          <p:spPr>
            <a:xfrm>
              <a:off x="11150206" y="1028014"/>
              <a:ext cx="360045" cy="314960"/>
            </a:xfrm>
            <a:custGeom>
              <a:avLst/>
              <a:gdLst/>
              <a:ahLst/>
              <a:cxnLst/>
              <a:rect l="l" t="t" r="r" b="b"/>
              <a:pathLst>
                <a:path w="360045" h="314959">
                  <a:moveTo>
                    <a:pt x="359994" y="0"/>
                  </a:moveTo>
                  <a:lnTo>
                    <a:pt x="0" y="0"/>
                  </a:lnTo>
                  <a:lnTo>
                    <a:pt x="0" y="314578"/>
                  </a:lnTo>
                  <a:lnTo>
                    <a:pt x="359994" y="314578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196723" y="1044265"/>
              <a:ext cx="267007" cy="131043"/>
            </a:xfrm>
            <a:prstGeom prst="rect">
              <a:avLst/>
            </a:prstGeom>
          </p:spPr>
        </p:pic>
      </p:grpSp>
      <p:sp>
        <p:nvSpPr>
          <p:cNvPr id="301" name="object 301"/>
          <p:cNvSpPr txBox="1"/>
          <p:nvPr/>
        </p:nvSpPr>
        <p:spPr>
          <a:xfrm>
            <a:off x="11186650" y="1141739"/>
            <a:ext cx="300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165" dirty="0">
                <a:solidFill>
                  <a:srgbClr val="9FA1A4"/>
                </a:solidFill>
                <a:latin typeface="Trebuchet MS"/>
                <a:cs typeface="Trebuchet MS"/>
              </a:rPr>
              <a:t>HIGH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11196695" y="1214081"/>
            <a:ext cx="28003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b="1" spc="10" dirty="0">
                <a:solidFill>
                  <a:srgbClr val="E99326"/>
                </a:solidFill>
                <a:latin typeface="Trebuchet MS"/>
                <a:cs typeface="Trebuchet MS"/>
              </a:rPr>
              <a:t>PURITY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303" name="object 303"/>
          <p:cNvGrpSpPr/>
          <p:nvPr/>
        </p:nvGrpSpPr>
        <p:grpSpPr>
          <a:xfrm>
            <a:off x="4814201" y="1028014"/>
            <a:ext cx="360045" cy="314960"/>
            <a:chOff x="4814201" y="1028014"/>
            <a:chExt cx="360045" cy="314960"/>
          </a:xfrm>
        </p:grpSpPr>
        <p:sp>
          <p:nvSpPr>
            <p:cNvPr id="304" name="object 304"/>
            <p:cNvSpPr/>
            <p:nvPr/>
          </p:nvSpPr>
          <p:spPr>
            <a:xfrm>
              <a:off x="4814201" y="1028014"/>
              <a:ext cx="360045" cy="314960"/>
            </a:xfrm>
            <a:custGeom>
              <a:avLst/>
              <a:gdLst/>
              <a:ahLst/>
              <a:cxnLst/>
              <a:rect l="l" t="t" r="r" b="b"/>
              <a:pathLst>
                <a:path w="360045" h="314959">
                  <a:moveTo>
                    <a:pt x="359994" y="0"/>
                  </a:moveTo>
                  <a:lnTo>
                    <a:pt x="0" y="0"/>
                  </a:lnTo>
                  <a:lnTo>
                    <a:pt x="0" y="314578"/>
                  </a:lnTo>
                  <a:lnTo>
                    <a:pt x="359994" y="314578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60723" y="1044265"/>
              <a:ext cx="267007" cy="131043"/>
            </a:xfrm>
            <a:prstGeom prst="rect">
              <a:avLst/>
            </a:prstGeom>
          </p:spPr>
        </p:pic>
      </p:grpSp>
      <p:sp>
        <p:nvSpPr>
          <p:cNvPr id="306" name="object 306"/>
          <p:cNvSpPr txBox="1"/>
          <p:nvPr/>
        </p:nvSpPr>
        <p:spPr>
          <a:xfrm>
            <a:off x="4850649" y="1141739"/>
            <a:ext cx="300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165" dirty="0">
                <a:solidFill>
                  <a:srgbClr val="9FA1A4"/>
                </a:solidFill>
                <a:latin typeface="Trebuchet MS"/>
                <a:cs typeface="Trebuchet MS"/>
              </a:rPr>
              <a:t>HIGH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4860696" y="1214081"/>
            <a:ext cx="28003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b="1" spc="10" dirty="0">
                <a:solidFill>
                  <a:srgbClr val="E99326"/>
                </a:solidFill>
                <a:latin typeface="Trebuchet MS"/>
                <a:cs typeface="Trebuchet MS"/>
              </a:rPr>
              <a:t>PURITY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32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33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871995"/>
            <a:ext cx="2419199" cy="1727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89681" y="859095"/>
            <a:ext cx="2376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Morcourt</a:t>
            </a:r>
            <a:r>
              <a:rPr sz="18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JEFFERIES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55420" y="209320"/>
            <a:ext cx="918210" cy="1278890"/>
            <a:chOff x="4955420" y="209320"/>
            <a:chExt cx="918210" cy="12788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8513" y="914781"/>
              <a:ext cx="621468" cy="573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342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9502" y="328225"/>
              <a:ext cx="154825" cy="1771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554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51005" y="537465"/>
            <a:ext cx="951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r>
              <a:rPr sz="900" b="1" spc="2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50" b="1" spc="-150" baseline="3968" dirty="0">
                <a:solidFill>
                  <a:srgbClr val="3E3E3E"/>
                </a:solidFill>
                <a:latin typeface="Calibri"/>
                <a:cs typeface="Calibri"/>
              </a:rPr>
              <a:t>MAINTENANCE</a:t>
            </a:r>
            <a:endParaRPr sz="1050" baseline="3968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76620" y="209320"/>
            <a:ext cx="789305" cy="633095"/>
            <a:chOff x="4476620" y="209320"/>
            <a:chExt cx="789305" cy="63309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0702" y="328225"/>
              <a:ext cx="154825" cy="17712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766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42524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97820" y="209320"/>
            <a:ext cx="789305" cy="633095"/>
            <a:chOff x="3997820" y="209320"/>
            <a:chExt cx="789305" cy="63309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1902" y="328225"/>
              <a:ext cx="154825" cy="1771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9978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25315" y="537465"/>
            <a:ext cx="379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LIFES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900" b="1" spc="-165" dirty="0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02381" y="209320"/>
            <a:ext cx="3305810" cy="633095"/>
            <a:chOff x="1002381" y="209320"/>
            <a:chExt cx="3305810" cy="63309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3101" y="328225"/>
              <a:ext cx="154825" cy="17712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0238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19875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8881" y="3596890"/>
            <a:ext cx="2008505" cy="6426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81025">
              <a:lnSpc>
                <a:spcPts val="869"/>
              </a:lnSpc>
              <a:spcBef>
                <a:spcPts val="204"/>
              </a:spcBef>
            </a:pPr>
            <a:r>
              <a:rPr sz="800" b="1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Jupiter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Consul x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Glenalbyn 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BFGBRM321947405028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BF1204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97%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endParaRPr sz="800" dirty="0">
              <a:latin typeface="Trebuchet MS"/>
              <a:cs typeface="Trebuchet MS"/>
            </a:endParaRPr>
          </a:p>
          <a:p>
            <a:pPr marL="12700" marR="287020">
              <a:lnSpc>
                <a:spcPct val="107900"/>
              </a:lnSpc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Morcourt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Blackberry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96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BFV87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Morcourt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Blackberry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76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8881" y="4223660"/>
            <a:ext cx="19735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Morcourt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Blackberry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54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BFG+80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4735" y="401979"/>
            <a:ext cx="1075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3E3E3E"/>
                </a:solidFill>
                <a:latin typeface="Calibri"/>
                <a:cs typeface="Calibri"/>
              </a:rPr>
              <a:t>BRITISH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25438" y="7902411"/>
            <a:ext cx="15640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Daughters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in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|</a:t>
            </a:r>
            <a:r>
              <a:rPr sz="600" spc="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Dtrs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55% 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-185" dirty="0">
                <a:solidFill>
                  <a:srgbClr val="404040"/>
                </a:solidFill>
                <a:latin typeface="Franklin Gothic Book"/>
                <a:cs typeface="Franklin Gothic Book"/>
              </a:rPr>
              <a:t>Rel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09781" y="7029246"/>
            <a:ext cx="7620" cy="850265"/>
          </a:xfrm>
          <a:custGeom>
            <a:avLst/>
            <a:gdLst/>
            <a:ahLst/>
            <a:cxnLst/>
            <a:rect l="l" t="t" r="r" b="b"/>
            <a:pathLst>
              <a:path w="7620" h="850265">
                <a:moveTo>
                  <a:pt x="7620" y="828713"/>
                </a:moveTo>
                <a:lnTo>
                  <a:pt x="0" y="828713"/>
                </a:lnTo>
                <a:lnTo>
                  <a:pt x="0" y="849668"/>
                </a:lnTo>
                <a:lnTo>
                  <a:pt x="7620" y="849668"/>
                </a:lnTo>
                <a:lnTo>
                  <a:pt x="7620" y="828713"/>
                </a:lnTo>
                <a:close/>
              </a:path>
              <a:path w="7620" h="850265">
                <a:moveTo>
                  <a:pt x="7620" y="800138"/>
                </a:moveTo>
                <a:lnTo>
                  <a:pt x="0" y="800138"/>
                </a:lnTo>
                <a:lnTo>
                  <a:pt x="0" y="821093"/>
                </a:lnTo>
                <a:lnTo>
                  <a:pt x="7620" y="821093"/>
                </a:lnTo>
                <a:lnTo>
                  <a:pt x="7620" y="800138"/>
                </a:lnTo>
                <a:close/>
              </a:path>
              <a:path w="7620" h="850265">
                <a:moveTo>
                  <a:pt x="7620" y="771550"/>
                </a:moveTo>
                <a:lnTo>
                  <a:pt x="0" y="771550"/>
                </a:lnTo>
                <a:lnTo>
                  <a:pt x="0" y="792518"/>
                </a:lnTo>
                <a:lnTo>
                  <a:pt x="7620" y="792518"/>
                </a:lnTo>
                <a:lnTo>
                  <a:pt x="7620" y="771550"/>
                </a:lnTo>
                <a:close/>
              </a:path>
              <a:path w="7620" h="850265">
                <a:moveTo>
                  <a:pt x="7620" y="742975"/>
                </a:moveTo>
                <a:lnTo>
                  <a:pt x="0" y="742975"/>
                </a:lnTo>
                <a:lnTo>
                  <a:pt x="0" y="763943"/>
                </a:lnTo>
                <a:lnTo>
                  <a:pt x="7620" y="763943"/>
                </a:lnTo>
                <a:lnTo>
                  <a:pt x="7620" y="742975"/>
                </a:lnTo>
                <a:close/>
              </a:path>
              <a:path w="7620" h="850265">
                <a:moveTo>
                  <a:pt x="7620" y="685825"/>
                </a:moveTo>
                <a:lnTo>
                  <a:pt x="0" y="685825"/>
                </a:lnTo>
                <a:lnTo>
                  <a:pt x="0" y="706793"/>
                </a:lnTo>
                <a:lnTo>
                  <a:pt x="7620" y="706793"/>
                </a:lnTo>
                <a:lnTo>
                  <a:pt x="7620" y="685825"/>
                </a:lnTo>
                <a:close/>
              </a:path>
              <a:path w="7620" h="850265">
                <a:moveTo>
                  <a:pt x="7620" y="657250"/>
                </a:moveTo>
                <a:lnTo>
                  <a:pt x="0" y="657250"/>
                </a:lnTo>
                <a:lnTo>
                  <a:pt x="0" y="678218"/>
                </a:lnTo>
                <a:lnTo>
                  <a:pt x="7620" y="678218"/>
                </a:lnTo>
                <a:lnTo>
                  <a:pt x="7620" y="657250"/>
                </a:lnTo>
                <a:close/>
              </a:path>
              <a:path w="7620" h="850265">
                <a:moveTo>
                  <a:pt x="7620" y="628675"/>
                </a:moveTo>
                <a:lnTo>
                  <a:pt x="0" y="628675"/>
                </a:lnTo>
                <a:lnTo>
                  <a:pt x="0" y="649630"/>
                </a:lnTo>
                <a:lnTo>
                  <a:pt x="7620" y="649630"/>
                </a:lnTo>
                <a:lnTo>
                  <a:pt x="7620" y="628675"/>
                </a:lnTo>
                <a:close/>
              </a:path>
              <a:path w="7620" h="850265">
                <a:moveTo>
                  <a:pt x="7620" y="600100"/>
                </a:moveTo>
                <a:lnTo>
                  <a:pt x="0" y="600100"/>
                </a:lnTo>
                <a:lnTo>
                  <a:pt x="0" y="621055"/>
                </a:lnTo>
                <a:lnTo>
                  <a:pt x="7620" y="621055"/>
                </a:lnTo>
                <a:lnTo>
                  <a:pt x="7620" y="600100"/>
                </a:lnTo>
                <a:close/>
              </a:path>
              <a:path w="7620" h="850265">
                <a:moveTo>
                  <a:pt x="7620" y="542950"/>
                </a:moveTo>
                <a:lnTo>
                  <a:pt x="0" y="542950"/>
                </a:lnTo>
                <a:lnTo>
                  <a:pt x="0" y="563905"/>
                </a:lnTo>
                <a:lnTo>
                  <a:pt x="7620" y="563905"/>
                </a:lnTo>
                <a:lnTo>
                  <a:pt x="7620" y="542950"/>
                </a:lnTo>
                <a:close/>
              </a:path>
              <a:path w="7620" h="850265">
                <a:moveTo>
                  <a:pt x="7620" y="514375"/>
                </a:moveTo>
                <a:lnTo>
                  <a:pt x="0" y="514375"/>
                </a:lnTo>
                <a:lnTo>
                  <a:pt x="0" y="535330"/>
                </a:lnTo>
                <a:lnTo>
                  <a:pt x="7620" y="535330"/>
                </a:lnTo>
                <a:lnTo>
                  <a:pt x="7620" y="514375"/>
                </a:lnTo>
                <a:close/>
              </a:path>
              <a:path w="7620" h="850265">
                <a:moveTo>
                  <a:pt x="7620" y="485800"/>
                </a:moveTo>
                <a:lnTo>
                  <a:pt x="0" y="485800"/>
                </a:lnTo>
                <a:lnTo>
                  <a:pt x="0" y="506755"/>
                </a:lnTo>
                <a:lnTo>
                  <a:pt x="7620" y="506755"/>
                </a:lnTo>
                <a:lnTo>
                  <a:pt x="7620" y="485800"/>
                </a:lnTo>
                <a:close/>
              </a:path>
              <a:path w="7620" h="850265">
                <a:moveTo>
                  <a:pt x="7620" y="457225"/>
                </a:moveTo>
                <a:lnTo>
                  <a:pt x="0" y="457225"/>
                </a:lnTo>
                <a:lnTo>
                  <a:pt x="0" y="478180"/>
                </a:lnTo>
                <a:lnTo>
                  <a:pt x="7620" y="478180"/>
                </a:lnTo>
                <a:lnTo>
                  <a:pt x="7620" y="457225"/>
                </a:lnTo>
                <a:close/>
              </a:path>
              <a:path w="7620" h="850265">
                <a:moveTo>
                  <a:pt x="7620" y="400062"/>
                </a:moveTo>
                <a:lnTo>
                  <a:pt x="0" y="400062"/>
                </a:lnTo>
                <a:lnTo>
                  <a:pt x="0" y="421030"/>
                </a:lnTo>
                <a:lnTo>
                  <a:pt x="7620" y="421030"/>
                </a:lnTo>
                <a:lnTo>
                  <a:pt x="7620" y="400062"/>
                </a:lnTo>
                <a:close/>
              </a:path>
              <a:path w="7620" h="850265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850265">
                <a:moveTo>
                  <a:pt x="7620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20" y="363880"/>
                </a:lnTo>
                <a:lnTo>
                  <a:pt x="7620" y="342912"/>
                </a:lnTo>
                <a:close/>
              </a:path>
              <a:path w="7620" h="850265">
                <a:moveTo>
                  <a:pt x="7620" y="314337"/>
                </a:moveTo>
                <a:lnTo>
                  <a:pt x="0" y="314337"/>
                </a:lnTo>
                <a:lnTo>
                  <a:pt x="0" y="335305"/>
                </a:lnTo>
                <a:lnTo>
                  <a:pt x="7620" y="335305"/>
                </a:lnTo>
                <a:lnTo>
                  <a:pt x="7620" y="314337"/>
                </a:lnTo>
                <a:close/>
              </a:path>
              <a:path w="7620" h="850265">
                <a:moveTo>
                  <a:pt x="7620" y="285762"/>
                </a:moveTo>
                <a:lnTo>
                  <a:pt x="0" y="285762"/>
                </a:lnTo>
                <a:lnTo>
                  <a:pt x="0" y="306730"/>
                </a:lnTo>
                <a:lnTo>
                  <a:pt x="7620" y="306730"/>
                </a:lnTo>
                <a:lnTo>
                  <a:pt x="7620" y="285762"/>
                </a:lnTo>
                <a:close/>
              </a:path>
              <a:path w="7620" h="850265">
                <a:moveTo>
                  <a:pt x="7620" y="228612"/>
                </a:moveTo>
                <a:lnTo>
                  <a:pt x="0" y="228612"/>
                </a:lnTo>
                <a:lnTo>
                  <a:pt x="0" y="249580"/>
                </a:lnTo>
                <a:lnTo>
                  <a:pt x="7620" y="249580"/>
                </a:lnTo>
                <a:lnTo>
                  <a:pt x="7620" y="228612"/>
                </a:lnTo>
                <a:close/>
              </a:path>
              <a:path w="7620" h="8502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850265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850265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850265">
                <a:moveTo>
                  <a:pt x="7620" y="85737"/>
                </a:moveTo>
                <a:lnTo>
                  <a:pt x="0" y="85737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37"/>
                </a:lnTo>
                <a:close/>
              </a:path>
              <a:path w="7620" h="850265">
                <a:moveTo>
                  <a:pt x="7620" y="57162"/>
                </a:moveTo>
                <a:lnTo>
                  <a:pt x="0" y="57162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62"/>
                </a:lnTo>
                <a:close/>
              </a:path>
              <a:path w="7620" h="8502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850265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09781" y="6114834"/>
            <a:ext cx="7620" cy="850265"/>
          </a:xfrm>
          <a:custGeom>
            <a:avLst/>
            <a:gdLst/>
            <a:ahLst/>
            <a:cxnLst/>
            <a:rect l="l" t="t" r="r" b="b"/>
            <a:pathLst>
              <a:path w="7620" h="850265">
                <a:moveTo>
                  <a:pt x="7620" y="828687"/>
                </a:moveTo>
                <a:lnTo>
                  <a:pt x="0" y="828687"/>
                </a:lnTo>
                <a:lnTo>
                  <a:pt x="0" y="849655"/>
                </a:lnTo>
                <a:lnTo>
                  <a:pt x="7620" y="849655"/>
                </a:lnTo>
                <a:lnTo>
                  <a:pt x="7620" y="828687"/>
                </a:lnTo>
                <a:close/>
              </a:path>
              <a:path w="7620" h="850265">
                <a:moveTo>
                  <a:pt x="7620" y="800125"/>
                </a:moveTo>
                <a:lnTo>
                  <a:pt x="0" y="800125"/>
                </a:lnTo>
                <a:lnTo>
                  <a:pt x="0" y="821080"/>
                </a:lnTo>
                <a:lnTo>
                  <a:pt x="7620" y="821080"/>
                </a:lnTo>
                <a:lnTo>
                  <a:pt x="7620" y="800125"/>
                </a:lnTo>
                <a:close/>
              </a:path>
              <a:path w="7620" h="850265">
                <a:moveTo>
                  <a:pt x="7620" y="771550"/>
                </a:moveTo>
                <a:lnTo>
                  <a:pt x="0" y="771550"/>
                </a:lnTo>
                <a:lnTo>
                  <a:pt x="0" y="792505"/>
                </a:lnTo>
                <a:lnTo>
                  <a:pt x="7620" y="792505"/>
                </a:lnTo>
                <a:lnTo>
                  <a:pt x="7620" y="771550"/>
                </a:lnTo>
                <a:close/>
              </a:path>
              <a:path w="7620" h="850265">
                <a:moveTo>
                  <a:pt x="7620" y="742975"/>
                </a:moveTo>
                <a:lnTo>
                  <a:pt x="0" y="742975"/>
                </a:lnTo>
                <a:lnTo>
                  <a:pt x="0" y="763930"/>
                </a:lnTo>
                <a:lnTo>
                  <a:pt x="7620" y="763930"/>
                </a:lnTo>
                <a:lnTo>
                  <a:pt x="7620" y="742975"/>
                </a:lnTo>
                <a:close/>
              </a:path>
              <a:path w="7620" h="850265">
                <a:moveTo>
                  <a:pt x="7620" y="685825"/>
                </a:moveTo>
                <a:lnTo>
                  <a:pt x="0" y="685825"/>
                </a:lnTo>
                <a:lnTo>
                  <a:pt x="0" y="706780"/>
                </a:lnTo>
                <a:lnTo>
                  <a:pt x="7620" y="706780"/>
                </a:lnTo>
                <a:lnTo>
                  <a:pt x="7620" y="685825"/>
                </a:lnTo>
                <a:close/>
              </a:path>
              <a:path w="7620" h="850265">
                <a:moveTo>
                  <a:pt x="7620" y="657250"/>
                </a:moveTo>
                <a:lnTo>
                  <a:pt x="0" y="657250"/>
                </a:lnTo>
                <a:lnTo>
                  <a:pt x="0" y="678205"/>
                </a:lnTo>
                <a:lnTo>
                  <a:pt x="7620" y="678205"/>
                </a:lnTo>
                <a:lnTo>
                  <a:pt x="7620" y="657250"/>
                </a:lnTo>
                <a:close/>
              </a:path>
              <a:path w="7620" h="850265">
                <a:moveTo>
                  <a:pt x="7620" y="628675"/>
                </a:moveTo>
                <a:lnTo>
                  <a:pt x="0" y="628675"/>
                </a:lnTo>
                <a:lnTo>
                  <a:pt x="0" y="649630"/>
                </a:lnTo>
                <a:lnTo>
                  <a:pt x="7620" y="649630"/>
                </a:lnTo>
                <a:lnTo>
                  <a:pt x="7620" y="628675"/>
                </a:lnTo>
                <a:close/>
              </a:path>
              <a:path w="7620" h="850265">
                <a:moveTo>
                  <a:pt x="7620" y="600100"/>
                </a:moveTo>
                <a:lnTo>
                  <a:pt x="0" y="600100"/>
                </a:lnTo>
                <a:lnTo>
                  <a:pt x="0" y="621055"/>
                </a:lnTo>
                <a:lnTo>
                  <a:pt x="7620" y="621055"/>
                </a:lnTo>
                <a:lnTo>
                  <a:pt x="7620" y="600100"/>
                </a:lnTo>
                <a:close/>
              </a:path>
              <a:path w="7620" h="850265">
                <a:moveTo>
                  <a:pt x="7620" y="542950"/>
                </a:moveTo>
                <a:lnTo>
                  <a:pt x="0" y="542950"/>
                </a:lnTo>
                <a:lnTo>
                  <a:pt x="0" y="563905"/>
                </a:lnTo>
                <a:lnTo>
                  <a:pt x="7620" y="563905"/>
                </a:lnTo>
                <a:lnTo>
                  <a:pt x="7620" y="542950"/>
                </a:lnTo>
                <a:close/>
              </a:path>
              <a:path w="7620" h="850265">
                <a:moveTo>
                  <a:pt x="7620" y="514350"/>
                </a:moveTo>
                <a:lnTo>
                  <a:pt x="0" y="514350"/>
                </a:lnTo>
                <a:lnTo>
                  <a:pt x="0" y="535317"/>
                </a:lnTo>
                <a:lnTo>
                  <a:pt x="7620" y="535317"/>
                </a:lnTo>
                <a:lnTo>
                  <a:pt x="7620" y="514350"/>
                </a:lnTo>
                <a:close/>
              </a:path>
              <a:path w="7620" h="850265">
                <a:moveTo>
                  <a:pt x="7620" y="485775"/>
                </a:moveTo>
                <a:lnTo>
                  <a:pt x="0" y="485775"/>
                </a:lnTo>
                <a:lnTo>
                  <a:pt x="0" y="506742"/>
                </a:lnTo>
                <a:lnTo>
                  <a:pt x="7620" y="506742"/>
                </a:lnTo>
                <a:lnTo>
                  <a:pt x="7620" y="485775"/>
                </a:lnTo>
                <a:close/>
              </a:path>
              <a:path w="7620" h="850265">
                <a:moveTo>
                  <a:pt x="7620" y="457200"/>
                </a:moveTo>
                <a:lnTo>
                  <a:pt x="0" y="457200"/>
                </a:lnTo>
                <a:lnTo>
                  <a:pt x="0" y="478167"/>
                </a:lnTo>
                <a:lnTo>
                  <a:pt x="7620" y="478167"/>
                </a:lnTo>
                <a:lnTo>
                  <a:pt x="7620" y="457200"/>
                </a:lnTo>
                <a:close/>
              </a:path>
              <a:path w="7620" h="850265">
                <a:moveTo>
                  <a:pt x="7620" y="400050"/>
                </a:moveTo>
                <a:lnTo>
                  <a:pt x="0" y="400050"/>
                </a:lnTo>
                <a:lnTo>
                  <a:pt x="0" y="421017"/>
                </a:lnTo>
                <a:lnTo>
                  <a:pt x="7620" y="421017"/>
                </a:lnTo>
                <a:lnTo>
                  <a:pt x="7620" y="400050"/>
                </a:lnTo>
                <a:close/>
              </a:path>
              <a:path w="7620" h="8502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8502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8502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8502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8502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8502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8502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8502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8502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8502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850265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8502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78198" y="7025449"/>
            <a:ext cx="7620" cy="850265"/>
          </a:xfrm>
          <a:custGeom>
            <a:avLst/>
            <a:gdLst/>
            <a:ahLst/>
            <a:cxnLst/>
            <a:rect l="l" t="t" r="r" b="b"/>
            <a:pathLst>
              <a:path w="7620" h="850265">
                <a:moveTo>
                  <a:pt x="7620" y="828687"/>
                </a:moveTo>
                <a:lnTo>
                  <a:pt x="0" y="828687"/>
                </a:lnTo>
                <a:lnTo>
                  <a:pt x="0" y="849655"/>
                </a:lnTo>
                <a:lnTo>
                  <a:pt x="7620" y="849655"/>
                </a:lnTo>
                <a:lnTo>
                  <a:pt x="7620" y="828687"/>
                </a:lnTo>
                <a:close/>
              </a:path>
              <a:path w="7620" h="850265">
                <a:moveTo>
                  <a:pt x="7620" y="800112"/>
                </a:moveTo>
                <a:lnTo>
                  <a:pt x="0" y="800112"/>
                </a:lnTo>
                <a:lnTo>
                  <a:pt x="0" y="821080"/>
                </a:lnTo>
                <a:lnTo>
                  <a:pt x="7620" y="821080"/>
                </a:lnTo>
                <a:lnTo>
                  <a:pt x="7620" y="800112"/>
                </a:lnTo>
                <a:close/>
              </a:path>
              <a:path w="7620" h="850265">
                <a:moveTo>
                  <a:pt x="7620" y="771537"/>
                </a:moveTo>
                <a:lnTo>
                  <a:pt x="0" y="771537"/>
                </a:lnTo>
                <a:lnTo>
                  <a:pt x="0" y="792505"/>
                </a:lnTo>
                <a:lnTo>
                  <a:pt x="7620" y="792505"/>
                </a:lnTo>
                <a:lnTo>
                  <a:pt x="7620" y="771537"/>
                </a:lnTo>
                <a:close/>
              </a:path>
              <a:path w="7620" h="850265">
                <a:moveTo>
                  <a:pt x="7620" y="742975"/>
                </a:moveTo>
                <a:lnTo>
                  <a:pt x="0" y="742975"/>
                </a:lnTo>
                <a:lnTo>
                  <a:pt x="0" y="763930"/>
                </a:lnTo>
                <a:lnTo>
                  <a:pt x="7620" y="763930"/>
                </a:lnTo>
                <a:lnTo>
                  <a:pt x="7620" y="742975"/>
                </a:lnTo>
                <a:close/>
              </a:path>
              <a:path w="7620" h="850265">
                <a:moveTo>
                  <a:pt x="7620" y="685825"/>
                </a:moveTo>
                <a:lnTo>
                  <a:pt x="0" y="685825"/>
                </a:lnTo>
                <a:lnTo>
                  <a:pt x="0" y="706780"/>
                </a:lnTo>
                <a:lnTo>
                  <a:pt x="7620" y="706780"/>
                </a:lnTo>
                <a:lnTo>
                  <a:pt x="7620" y="685825"/>
                </a:lnTo>
                <a:close/>
              </a:path>
              <a:path w="7620" h="850265">
                <a:moveTo>
                  <a:pt x="7620" y="657250"/>
                </a:moveTo>
                <a:lnTo>
                  <a:pt x="0" y="657250"/>
                </a:lnTo>
                <a:lnTo>
                  <a:pt x="0" y="678205"/>
                </a:lnTo>
                <a:lnTo>
                  <a:pt x="7620" y="678205"/>
                </a:lnTo>
                <a:lnTo>
                  <a:pt x="7620" y="657250"/>
                </a:lnTo>
                <a:close/>
              </a:path>
              <a:path w="7620" h="850265">
                <a:moveTo>
                  <a:pt x="7620" y="628675"/>
                </a:moveTo>
                <a:lnTo>
                  <a:pt x="0" y="628675"/>
                </a:lnTo>
                <a:lnTo>
                  <a:pt x="0" y="649630"/>
                </a:lnTo>
                <a:lnTo>
                  <a:pt x="7620" y="649630"/>
                </a:lnTo>
                <a:lnTo>
                  <a:pt x="7620" y="628675"/>
                </a:lnTo>
                <a:close/>
              </a:path>
              <a:path w="7620" h="850265">
                <a:moveTo>
                  <a:pt x="7620" y="600100"/>
                </a:moveTo>
                <a:lnTo>
                  <a:pt x="0" y="600100"/>
                </a:lnTo>
                <a:lnTo>
                  <a:pt x="0" y="621055"/>
                </a:lnTo>
                <a:lnTo>
                  <a:pt x="7620" y="621055"/>
                </a:lnTo>
                <a:lnTo>
                  <a:pt x="7620" y="600100"/>
                </a:lnTo>
                <a:close/>
              </a:path>
              <a:path w="7620" h="850265">
                <a:moveTo>
                  <a:pt x="7620" y="571525"/>
                </a:moveTo>
                <a:lnTo>
                  <a:pt x="0" y="571525"/>
                </a:lnTo>
                <a:lnTo>
                  <a:pt x="0" y="592480"/>
                </a:lnTo>
                <a:lnTo>
                  <a:pt x="7620" y="592480"/>
                </a:lnTo>
                <a:lnTo>
                  <a:pt x="7620" y="571525"/>
                </a:lnTo>
                <a:close/>
              </a:path>
              <a:path w="7620" h="850265">
                <a:moveTo>
                  <a:pt x="7620" y="514362"/>
                </a:moveTo>
                <a:lnTo>
                  <a:pt x="0" y="514362"/>
                </a:lnTo>
                <a:lnTo>
                  <a:pt x="0" y="535330"/>
                </a:lnTo>
                <a:lnTo>
                  <a:pt x="7620" y="535330"/>
                </a:lnTo>
                <a:lnTo>
                  <a:pt x="7620" y="514362"/>
                </a:lnTo>
                <a:close/>
              </a:path>
              <a:path w="7620" h="850265">
                <a:moveTo>
                  <a:pt x="7620" y="485787"/>
                </a:moveTo>
                <a:lnTo>
                  <a:pt x="0" y="485787"/>
                </a:lnTo>
                <a:lnTo>
                  <a:pt x="0" y="506755"/>
                </a:lnTo>
                <a:lnTo>
                  <a:pt x="7620" y="506755"/>
                </a:lnTo>
                <a:lnTo>
                  <a:pt x="7620" y="485787"/>
                </a:lnTo>
                <a:close/>
              </a:path>
              <a:path w="7620" h="850265">
                <a:moveTo>
                  <a:pt x="7620" y="457212"/>
                </a:moveTo>
                <a:lnTo>
                  <a:pt x="0" y="457212"/>
                </a:lnTo>
                <a:lnTo>
                  <a:pt x="0" y="478180"/>
                </a:lnTo>
                <a:lnTo>
                  <a:pt x="7620" y="478180"/>
                </a:lnTo>
                <a:lnTo>
                  <a:pt x="7620" y="457212"/>
                </a:lnTo>
                <a:close/>
              </a:path>
              <a:path w="7620" h="850265">
                <a:moveTo>
                  <a:pt x="7620" y="428637"/>
                </a:moveTo>
                <a:lnTo>
                  <a:pt x="0" y="428637"/>
                </a:lnTo>
                <a:lnTo>
                  <a:pt x="0" y="449605"/>
                </a:lnTo>
                <a:lnTo>
                  <a:pt x="7620" y="449605"/>
                </a:lnTo>
                <a:lnTo>
                  <a:pt x="7620" y="428637"/>
                </a:lnTo>
                <a:close/>
              </a:path>
              <a:path w="7620" h="8502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8502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850265">
                <a:moveTo>
                  <a:pt x="7620" y="314337"/>
                </a:moveTo>
                <a:lnTo>
                  <a:pt x="0" y="314337"/>
                </a:lnTo>
                <a:lnTo>
                  <a:pt x="0" y="335305"/>
                </a:lnTo>
                <a:lnTo>
                  <a:pt x="7620" y="335305"/>
                </a:lnTo>
                <a:lnTo>
                  <a:pt x="7620" y="314337"/>
                </a:lnTo>
                <a:close/>
              </a:path>
              <a:path w="7620" h="8502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8502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8502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8502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8502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8502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8502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8502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850265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78198" y="5968136"/>
            <a:ext cx="7620" cy="993140"/>
          </a:xfrm>
          <a:custGeom>
            <a:avLst/>
            <a:gdLst/>
            <a:ahLst/>
            <a:cxnLst/>
            <a:rect l="l" t="t" r="r" b="b"/>
            <a:pathLst>
              <a:path w="7620" h="993140">
                <a:moveTo>
                  <a:pt x="7620" y="971588"/>
                </a:moveTo>
                <a:lnTo>
                  <a:pt x="0" y="971588"/>
                </a:lnTo>
                <a:lnTo>
                  <a:pt x="0" y="992543"/>
                </a:lnTo>
                <a:lnTo>
                  <a:pt x="7620" y="992543"/>
                </a:lnTo>
                <a:lnTo>
                  <a:pt x="7620" y="971588"/>
                </a:lnTo>
                <a:close/>
              </a:path>
              <a:path w="7620" h="993140">
                <a:moveTo>
                  <a:pt x="7620" y="943013"/>
                </a:moveTo>
                <a:lnTo>
                  <a:pt x="0" y="943013"/>
                </a:lnTo>
                <a:lnTo>
                  <a:pt x="0" y="963968"/>
                </a:lnTo>
                <a:lnTo>
                  <a:pt x="7620" y="963968"/>
                </a:lnTo>
                <a:lnTo>
                  <a:pt x="7620" y="943013"/>
                </a:lnTo>
                <a:close/>
              </a:path>
              <a:path w="7620" h="993140">
                <a:moveTo>
                  <a:pt x="7620" y="914438"/>
                </a:moveTo>
                <a:lnTo>
                  <a:pt x="0" y="914438"/>
                </a:lnTo>
                <a:lnTo>
                  <a:pt x="0" y="935393"/>
                </a:lnTo>
                <a:lnTo>
                  <a:pt x="7620" y="935393"/>
                </a:lnTo>
                <a:lnTo>
                  <a:pt x="7620" y="914438"/>
                </a:lnTo>
                <a:close/>
              </a:path>
              <a:path w="7620" h="993140">
                <a:moveTo>
                  <a:pt x="7620" y="885863"/>
                </a:moveTo>
                <a:lnTo>
                  <a:pt x="0" y="885863"/>
                </a:lnTo>
                <a:lnTo>
                  <a:pt x="0" y="906818"/>
                </a:lnTo>
                <a:lnTo>
                  <a:pt x="7620" y="906818"/>
                </a:lnTo>
                <a:lnTo>
                  <a:pt x="7620" y="885863"/>
                </a:lnTo>
                <a:close/>
              </a:path>
              <a:path w="7620" h="993140">
                <a:moveTo>
                  <a:pt x="7620" y="828700"/>
                </a:moveTo>
                <a:lnTo>
                  <a:pt x="0" y="828700"/>
                </a:lnTo>
                <a:lnTo>
                  <a:pt x="0" y="849668"/>
                </a:lnTo>
                <a:lnTo>
                  <a:pt x="7620" y="849668"/>
                </a:lnTo>
                <a:lnTo>
                  <a:pt x="7620" y="828700"/>
                </a:lnTo>
                <a:close/>
              </a:path>
              <a:path w="7620" h="993140">
                <a:moveTo>
                  <a:pt x="7620" y="800125"/>
                </a:moveTo>
                <a:lnTo>
                  <a:pt x="0" y="800125"/>
                </a:lnTo>
                <a:lnTo>
                  <a:pt x="0" y="821093"/>
                </a:lnTo>
                <a:lnTo>
                  <a:pt x="7620" y="821093"/>
                </a:lnTo>
                <a:lnTo>
                  <a:pt x="7620" y="800125"/>
                </a:lnTo>
                <a:close/>
              </a:path>
              <a:path w="7620" h="993140">
                <a:moveTo>
                  <a:pt x="7620" y="771550"/>
                </a:moveTo>
                <a:lnTo>
                  <a:pt x="0" y="771550"/>
                </a:lnTo>
                <a:lnTo>
                  <a:pt x="0" y="792518"/>
                </a:lnTo>
                <a:lnTo>
                  <a:pt x="7620" y="792518"/>
                </a:lnTo>
                <a:lnTo>
                  <a:pt x="7620" y="771550"/>
                </a:lnTo>
                <a:close/>
              </a:path>
              <a:path w="7620" h="993140">
                <a:moveTo>
                  <a:pt x="7620" y="742975"/>
                </a:moveTo>
                <a:lnTo>
                  <a:pt x="0" y="742975"/>
                </a:lnTo>
                <a:lnTo>
                  <a:pt x="0" y="763943"/>
                </a:lnTo>
                <a:lnTo>
                  <a:pt x="7620" y="763943"/>
                </a:lnTo>
                <a:lnTo>
                  <a:pt x="7620" y="742975"/>
                </a:lnTo>
                <a:close/>
              </a:path>
              <a:path w="7620" h="993140">
                <a:moveTo>
                  <a:pt x="7620" y="685825"/>
                </a:moveTo>
                <a:lnTo>
                  <a:pt x="0" y="685825"/>
                </a:lnTo>
                <a:lnTo>
                  <a:pt x="0" y="706793"/>
                </a:lnTo>
                <a:lnTo>
                  <a:pt x="7620" y="706793"/>
                </a:lnTo>
                <a:lnTo>
                  <a:pt x="7620" y="685825"/>
                </a:lnTo>
                <a:close/>
              </a:path>
              <a:path w="7620" h="993140">
                <a:moveTo>
                  <a:pt x="7620" y="657250"/>
                </a:moveTo>
                <a:lnTo>
                  <a:pt x="0" y="657250"/>
                </a:lnTo>
                <a:lnTo>
                  <a:pt x="0" y="678205"/>
                </a:lnTo>
                <a:lnTo>
                  <a:pt x="7620" y="678205"/>
                </a:lnTo>
                <a:lnTo>
                  <a:pt x="7620" y="657250"/>
                </a:lnTo>
                <a:close/>
              </a:path>
              <a:path w="7620" h="993140">
                <a:moveTo>
                  <a:pt x="7620" y="628675"/>
                </a:moveTo>
                <a:lnTo>
                  <a:pt x="0" y="628675"/>
                </a:lnTo>
                <a:lnTo>
                  <a:pt x="0" y="649630"/>
                </a:lnTo>
                <a:lnTo>
                  <a:pt x="7620" y="649630"/>
                </a:lnTo>
                <a:lnTo>
                  <a:pt x="7620" y="628675"/>
                </a:lnTo>
                <a:close/>
              </a:path>
              <a:path w="7620" h="993140">
                <a:moveTo>
                  <a:pt x="7620" y="600100"/>
                </a:moveTo>
                <a:lnTo>
                  <a:pt x="0" y="600100"/>
                </a:lnTo>
                <a:lnTo>
                  <a:pt x="0" y="621055"/>
                </a:lnTo>
                <a:lnTo>
                  <a:pt x="7620" y="621055"/>
                </a:lnTo>
                <a:lnTo>
                  <a:pt x="7620" y="600100"/>
                </a:lnTo>
                <a:close/>
              </a:path>
              <a:path w="7620" h="993140">
                <a:moveTo>
                  <a:pt x="7620" y="571525"/>
                </a:moveTo>
                <a:lnTo>
                  <a:pt x="0" y="571525"/>
                </a:lnTo>
                <a:lnTo>
                  <a:pt x="0" y="592480"/>
                </a:lnTo>
                <a:lnTo>
                  <a:pt x="7620" y="592480"/>
                </a:lnTo>
                <a:lnTo>
                  <a:pt x="7620" y="571525"/>
                </a:lnTo>
                <a:close/>
              </a:path>
              <a:path w="7620" h="993140">
                <a:moveTo>
                  <a:pt x="7620" y="514375"/>
                </a:moveTo>
                <a:lnTo>
                  <a:pt x="0" y="514375"/>
                </a:lnTo>
                <a:lnTo>
                  <a:pt x="0" y="535330"/>
                </a:lnTo>
                <a:lnTo>
                  <a:pt x="7620" y="535330"/>
                </a:lnTo>
                <a:lnTo>
                  <a:pt x="7620" y="514375"/>
                </a:lnTo>
                <a:close/>
              </a:path>
              <a:path w="7620" h="993140">
                <a:moveTo>
                  <a:pt x="7620" y="485800"/>
                </a:moveTo>
                <a:lnTo>
                  <a:pt x="0" y="485800"/>
                </a:lnTo>
                <a:lnTo>
                  <a:pt x="0" y="506755"/>
                </a:lnTo>
                <a:lnTo>
                  <a:pt x="7620" y="506755"/>
                </a:lnTo>
                <a:lnTo>
                  <a:pt x="7620" y="485800"/>
                </a:lnTo>
                <a:close/>
              </a:path>
              <a:path w="7620" h="993140">
                <a:moveTo>
                  <a:pt x="7620" y="457225"/>
                </a:moveTo>
                <a:lnTo>
                  <a:pt x="0" y="457225"/>
                </a:lnTo>
                <a:lnTo>
                  <a:pt x="0" y="478180"/>
                </a:lnTo>
                <a:lnTo>
                  <a:pt x="7620" y="478180"/>
                </a:lnTo>
                <a:lnTo>
                  <a:pt x="7620" y="457225"/>
                </a:lnTo>
                <a:close/>
              </a:path>
              <a:path w="7620" h="993140">
                <a:moveTo>
                  <a:pt x="7620" y="428637"/>
                </a:moveTo>
                <a:lnTo>
                  <a:pt x="0" y="428637"/>
                </a:lnTo>
                <a:lnTo>
                  <a:pt x="0" y="449605"/>
                </a:lnTo>
                <a:lnTo>
                  <a:pt x="7620" y="449605"/>
                </a:lnTo>
                <a:lnTo>
                  <a:pt x="7620" y="428637"/>
                </a:lnTo>
                <a:close/>
              </a:path>
              <a:path w="7620" h="993140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993140">
                <a:moveTo>
                  <a:pt x="7620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20" y="363880"/>
                </a:lnTo>
                <a:lnTo>
                  <a:pt x="7620" y="342912"/>
                </a:lnTo>
                <a:close/>
              </a:path>
              <a:path w="7620" h="993140">
                <a:moveTo>
                  <a:pt x="7620" y="314337"/>
                </a:moveTo>
                <a:lnTo>
                  <a:pt x="0" y="314337"/>
                </a:lnTo>
                <a:lnTo>
                  <a:pt x="0" y="335305"/>
                </a:lnTo>
                <a:lnTo>
                  <a:pt x="7620" y="335305"/>
                </a:lnTo>
                <a:lnTo>
                  <a:pt x="7620" y="314337"/>
                </a:lnTo>
                <a:close/>
              </a:path>
              <a:path w="7620" h="993140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993140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993140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993140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993140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993140">
                <a:moveTo>
                  <a:pt x="7620" y="85737"/>
                </a:moveTo>
                <a:lnTo>
                  <a:pt x="0" y="85737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37"/>
                </a:lnTo>
                <a:close/>
              </a:path>
              <a:path w="7620" h="993140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993140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993140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75303" y="5347093"/>
            <a:ext cx="7620" cy="707390"/>
          </a:xfrm>
          <a:custGeom>
            <a:avLst/>
            <a:gdLst/>
            <a:ahLst/>
            <a:cxnLst/>
            <a:rect l="l" t="t" r="r" b="b"/>
            <a:pathLst>
              <a:path w="7620" h="707389">
                <a:moveTo>
                  <a:pt x="7607" y="685812"/>
                </a:moveTo>
                <a:lnTo>
                  <a:pt x="0" y="685812"/>
                </a:lnTo>
                <a:lnTo>
                  <a:pt x="0" y="706767"/>
                </a:lnTo>
                <a:lnTo>
                  <a:pt x="7607" y="706767"/>
                </a:lnTo>
                <a:lnTo>
                  <a:pt x="7607" y="685812"/>
                </a:lnTo>
                <a:close/>
              </a:path>
              <a:path w="7620" h="707389">
                <a:moveTo>
                  <a:pt x="7607" y="657237"/>
                </a:moveTo>
                <a:lnTo>
                  <a:pt x="0" y="657237"/>
                </a:lnTo>
                <a:lnTo>
                  <a:pt x="0" y="678192"/>
                </a:lnTo>
                <a:lnTo>
                  <a:pt x="7607" y="678192"/>
                </a:lnTo>
                <a:lnTo>
                  <a:pt x="7607" y="657237"/>
                </a:lnTo>
                <a:close/>
              </a:path>
              <a:path w="7620" h="707389">
                <a:moveTo>
                  <a:pt x="7607" y="628662"/>
                </a:moveTo>
                <a:lnTo>
                  <a:pt x="0" y="628662"/>
                </a:lnTo>
                <a:lnTo>
                  <a:pt x="0" y="649617"/>
                </a:lnTo>
                <a:lnTo>
                  <a:pt x="7607" y="649617"/>
                </a:lnTo>
                <a:lnTo>
                  <a:pt x="7607" y="628662"/>
                </a:lnTo>
                <a:close/>
              </a:path>
              <a:path w="7620" h="707389">
                <a:moveTo>
                  <a:pt x="7607" y="600087"/>
                </a:moveTo>
                <a:lnTo>
                  <a:pt x="0" y="600087"/>
                </a:lnTo>
                <a:lnTo>
                  <a:pt x="0" y="621042"/>
                </a:lnTo>
                <a:lnTo>
                  <a:pt x="7607" y="621042"/>
                </a:lnTo>
                <a:lnTo>
                  <a:pt x="7607" y="600087"/>
                </a:lnTo>
                <a:close/>
              </a:path>
              <a:path w="7620" h="707389">
                <a:moveTo>
                  <a:pt x="7607" y="542937"/>
                </a:moveTo>
                <a:lnTo>
                  <a:pt x="0" y="542937"/>
                </a:lnTo>
                <a:lnTo>
                  <a:pt x="0" y="563892"/>
                </a:lnTo>
                <a:lnTo>
                  <a:pt x="7607" y="563892"/>
                </a:lnTo>
                <a:lnTo>
                  <a:pt x="7607" y="542937"/>
                </a:lnTo>
                <a:close/>
              </a:path>
              <a:path w="7620" h="707389">
                <a:moveTo>
                  <a:pt x="7607" y="514362"/>
                </a:moveTo>
                <a:lnTo>
                  <a:pt x="0" y="514362"/>
                </a:lnTo>
                <a:lnTo>
                  <a:pt x="0" y="535317"/>
                </a:lnTo>
                <a:lnTo>
                  <a:pt x="7607" y="535317"/>
                </a:lnTo>
                <a:lnTo>
                  <a:pt x="7607" y="514362"/>
                </a:lnTo>
                <a:close/>
              </a:path>
              <a:path w="7620" h="707389">
                <a:moveTo>
                  <a:pt x="7607" y="485787"/>
                </a:moveTo>
                <a:lnTo>
                  <a:pt x="0" y="485787"/>
                </a:lnTo>
                <a:lnTo>
                  <a:pt x="0" y="506742"/>
                </a:lnTo>
                <a:lnTo>
                  <a:pt x="7607" y="506742"/>
                </a:lnTo>
                <a:lnTo>
                  <a:pt x="7607" y="485787"/>
                </a:lnTo>
                <a:close/>
              </a:path>
              <a:path w="7620" h="707389">
                <a:moveTo>
                  <a:pt x="7607" y="457200"/>
                </a:moveTo>
                <a:lnTo>
                  <a:pt x="0" y="457200"/>
                </a:lnTo>
                <a:lnTo>
                  <a:pt x="0" y="478167"/>
                </a:lnTo>
                <a:lnTo>
                  <a:pt x="7607" y="478167"/>
                </a:lnTo>
                <a:lnTo>
                  <a:pt x="7607" y="457200"/>
                </a:lnTo>
                <a:close/>
              </a:path>
              <a:path w="7620" h="707389">
                <a:moveTo>
                  <a:pt x="7607" y="400050"/>
                </a:moveTo>
                <a:lnTo>
                  <a:pt x="0" y="400050"/>
                </a:lnTo>
                <a:lnTo>
                  <a:pt x="0" y="421017"/>
                </a:lnTo>
                <a:lnTo>
                  <a:pt x="7607" y="421017"/>
                </a:lnTo>
                <a:lnTo>
                  <a:pt x="7607" y="400050"/>
                </a:lnTo>
                <a:close/>
              </a:path>
              <a:path w="7620" h="707389">
                <a:moveTo>
                  <a:pt x="7607" y="371475"/>
                </a:moveTo>
                <a:lnTo>
                  <a:pt x="0" y="371475"/>
                </a:lnTo>
                <a:lnTo>
                  <a:pt x="0" y="392455"/>
                </a:lnTo>
                <a:lnTo>
                  <a:pt x="7607" y="392455"/>
                </a:lnTo>
                <a:lnTo>
                  <a:pt x="7607" y="371475"/>
                </a:lnTo>
                <a:close/>
              </a:path>
              <a:path w="7620" h="707389">
                <a:moveTo>
                  <a:pt x="7607" y="342900"/>
                </a:moveTo>
                <a:lnTo>
                  <a:pt x="0" y="342900"/>
                </a:lnTo>
                <a:lnTo>
                  <a:pt x="0" y="363880"/>
                </a:lnTo>
                <a:lnTo>
                  <a:pt x="7607" y="363880"/>
                </a:lnTo>
                <a:lnTo>
                  <a:pt x="7607" y="342900"/>
                </a:lnTo>
                <a:close/>
              </a:path>
              <a:path w="7620" h="707389">
                <a:moveTo>
                  <a:pt x="7607" y="314350"/>
                </a:moveTo>
                <a:lnTo>
                  <a:pt x="0" y="314350"/>
                </a:lnTo>
                <a:lnTo>
                  <a:pt x="0" y="335305"/>
                </a:lnTo>
                <a:lnTo>
                  <a:pt x="7607" y="335305"/>
                </a:lnTo>
                <a:lnTo>
                  <a:pt x="7607" y="314350"/>
                </a:lnTo>
                <a:close/>
              </a:path>
              <a:path w="7620" h="707389">
                <a:moveTo>
                  <a:pt x="7607" y="257200"/>
                </a:moveTo>
                <a:lnTo>
                  <a:pt x="0" y="257200"/>
                </a:lnTo>
                <a:lnTo>
                  <a:pt x="0" y="278142"/>
                </a:lnTo>
                <a:lnTo>
                  <a:pt x="7607" y="278142"/>
                </a:lnTo>
                <a:lnTo>
                  <a:pt x="7607" y="257200"/>
                </a:lnTo>
                <a:close/>
              </a:path>
              <a:path w="7620" h="707389">
                <a:moveTo>
                  <a:pt x="7607" y="228625"/>
                </a:moveTo>
                <a:lnTo>
                  <a:pt x="0" y="228625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25"/>
                </a:lnTo>
                <a:close/>
              </a:path>
              <a:path w="7620" h="707389">
                <a:moveTo>
                  <a:pt x="7607" y="200050"/>
                </a:moveTo>
                <a:lnTo>
                  <a:pt x="0" y="200050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50"/>
                </a:lnTo>
                <a:close/>
              </a:path>
              <a:path w="7620" h="707389">
                <a:moveTo>
                  <a:pt x="7607" y="171475"/>
                </a:moveTo>
                <a:lnTo>
                  <a:pt x="0" y="171475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75"/>
                </a:lnTo>
                <a:close/>
              </a:path>
              <a:path w="7620" h="707389">
                <a:moveTo>
                  <a:pt x="7607" y="142900"/>
                </a:moveTo>
                <a:lnTo>
                  <a:pt x="0" y="142900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900"/>
                </a:lnTo>
                <a:close/>
              </a:path>
              <a:path w="7620" h="707389">
                <a:moveTo>
                  <a:pt x="7607" y="85750"/>
                </a:moveTo>
                <a:lnTo>
                  <a:pt x="0" y="85750"/>
                </a:lnTo>
                <a:lnTo>
                  <a:pt x="0" y="106692"/>
                </a:lnTo>
                <a:lnTo>
                  <a:pt x="7607" y="106692"/>
                </a:lnTo>
                <a:lnTo>
                  <a:pt x="7607" y="85750"/>
                </a:lnTo>
                <a:close/>
              </a:path>
              <a:path w="7620" h="707389">
                <a:moveTo>
                  <a:pt x="7607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07" y="78117"/>
                </a:lnTo>
                <a:lnTo>
                  <a:pt x="7607" y="57150"/>
                </a:lnTo>
                <a:close/>
              </a:path>
              <a:path w="7620" h="707389">
                <a:moveTo>
                  <a:pt x="7607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07" y="49542"/>
                </a:lnTo>
                <a:lnTo>
                  <a:pt x="7607" y="28575"/>
                </a:lnTo>
                <a:close/>
              </a:path>
              <a:path w="7620" h="707389">
                <a:moveTo>
                  <a:pt x="7607" y="0"/>
                </a:moveTo>
                <a:lnTo>
                  <a:pt x="0" y="0"/>
                </a:lnTo>
                <a:lnTo>
                  <a:pt x="0" y="20967"/>
                </a:lnTo>
                <a:lnTo>
                  <a:pt x="7607" y="20967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69617"/>
              </p:ext>
            </p:extLst>
          </p:nvPr>
        </p:nvGraphicFramePr>
        <p:xfrm>
          <a:off x="3089471" y="4853673"/>
          <a:ext cx="2792092" cy="305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Type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Merit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714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lnL w="6350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Comp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333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Feet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and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Legs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0.43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Stature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0.37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Taller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Chest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-0.22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Narrow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Body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Average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Angularity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0.14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pe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ib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Lower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-0.33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Narrow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ear 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eg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0.01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Sickled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oot 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0.16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Steep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Attach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Height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0.43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Very</a:t>
                      </a:r>
                      <a:r>
                        <a:rPr sz="7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High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48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Support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0.46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Strong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0.78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Shallow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0.32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305">
                <a:tc gridSpan="2"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Length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-0.36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Shorter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970">
                <a:tc gridSpan="2"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0.41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Pos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968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Apart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Locomotion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4801158" y="7625550"/>
            <a:ext cx="7620" cy="249554"/>
          </a:xfrm>
          <a:custGeom>
            <a:avLst/>
            <a:gdLst/>
            <a:ahLst/>
            <a:cxnLst/>
            <a:rect l="l" t="t" r="r" b="b"/>
            <a:pathLst>
              <a:path w="7620" h="249554">
                <a:moveTo>
                  <a:pt x="7620" y="228587"/>
                </a:moveTo>
                <a:lnTo>
                  <a:pt x="0" y="228587"/>
                </a:lnTo>
                <a:lnTo>
                  <a:pt x="0" y="249555"/>
                </a:lnTo>
                <a:lnTo>
                  <a:pt x="7620" y="249555"/>
                </a:lnTo>
                <a:lnTo>
                  <a:pt x="7620" y="228587"/>
                </a:lnTo>
                <a:close/>
              </a:path>
              <a:path w="7620" h="249554">
                <a:moveTo>
                  <a:pt x="7620" y="200012"/>
                </a:moveTo>
                <a:lnTo>
                  <a:pt x="0" y="200012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12"/>
                </a:lnTo>
                <a:close/>
              </a:path>
              <a:path w="7620" h="249554">
                <a:moveTo>
                  <a:pt x="7620" y="171437"/>
                </a:moveTo>
                <a:lnTo>
                  <a:pt x="0" y="171437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37"/>
                </a:lnTo>
                <a:close/>
              </a:path>
              <a:path w="7620" h="249554">
                <a:moveTo>
                  <a:pt x="7620" y="142875"/>
                </a:moveTo>
                <a:lnTo>
                  <a:pt x="0" y="142875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75"/>
                </a:lnTo>
                <a:close/>
              </a:path>
              <a:path w="7620" h="249554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249554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249554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24955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1158" y="7482662"/>
            <a:ext cx="7620" cy="78740"/>
          </a:xfrm>
          <a:custGeom>
            <a:avLst/>
            <a:gdLst/>
            <a:ahLst/>
            <a:cxnLst/>
            <a:rect l="l" t="t" r="r" b="b"/>
            <a:pathLst>
              <a:path w="7620" h="78740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78740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78740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01158" y="7025449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305"/>
                </a:lnTo>
                <a:lnTo>
                  <a:pt x="7620" y="335305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3930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3930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3930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3930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01158" y="6568237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393065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3930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3930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3930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01158" y="5968136"/>
            <a:ext cx="7620" cy="535940"/>
          </a:xfrm>
          <a:custGeom>
            <a:avLst/>
            <a:gdLst/>
            <a:ahLst/>
            <a:cxnLst/>
            <a:rect l="l" t="t" r="r" b="b"/>
            <a:pathLst>
              <a:path w="7620" h="535940">
                <a:moveTo>
                  <a:pt x="7620" y="514375"/>
                </a:moveTo>
                <a:lnTo>
                  <a:pt x="0" y="514375"/>
                </a:lnTo>
                <a:lnTo>
                  <a:pt x="0" y="535330"/>
                </a:lnTo>
                <a:lnTo>
                  <a:pt x="7620" y="535330"/>
                </a:lnTo>
                <a:lnTo>
                  <a:pt x="7620" y="514375"/>
                </a:lnTo>
                <a:close/>
              </a:path>
              <a:path w="7620" h="535940">
                <a:moveTo>
                  <a:pt x="7620" y="485800"/>
                </a:moveTo>
                <a:lnTo>
                  <a:pt x="0" y="485800"/>
                </a:lnTo>
                <a:lnTo>
                  <a:pt x="0" y="506755"/>
                </a:lnTo>
                <a:lnTo>
                  <a:pt x="7620" y="506755"/>
                </a:lnTo>
                <a:lnTo>
                  <a:pt x="7620" y="485800"/>
                </a:lnTo>
                <a:close/>
              </a:path>
              <a:path w="7620" h="535940">
                <a:moveTo>
                  <a:pt x="7620" y="457225"/>
                </a:moveTo>
                <a:lnTo>
                  <a:pt x="0" y="457225"/>
                </a:lnTo>
                <a:lnTo>
                  <a:pt x="0" y="478180"/>
                </a:lnTo>
                <a:lnTo>
                  <a:pt x="7620" y="478180"/>
                </a:lnTo>
                <a:lnTo>
                  <a:pt x="7620" y="457225"/>
                </a:lnTo>
                <a:close/>
              </a:path>
              <a:path w="7620" h="535940">
                <a:moveTo>
                  <a:pt x="7620" y="428637"/>
                </a:moveTo>
                <a:lnTo>
                  <a:pt x="0" y="428637"/>
                </a:lnTo>
                <a:lnTo>
                  <a:pt x="0" y="449605"/>
                </a:lnTo>
                <a:lnTo>
                  <a:pt x="7620" y="449605"/>
                </a:lnTo>
                <a:lnTo>
                  <a:pt x="7620" y="428637"/>
                </a:lnTo>
                <a:close/>
              </a:path>
              <a:path w="7620" h="535940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535940">
                <a:moveTo>
                  <a:pt x="7620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20" y="363880"/>
                </a:lnTo>
                <a:lnTo>
                  <a:pt x="7620" y="342912"/>
                </a:lnTo>
                <a:close/>
              </a:path>
              <a:path w="7620" h="535940">
                <a:moveTo>
                  <a:pt x="7620" y="314337"/>
                </a:moveTo>
                <a:lnTo>
                  <a:pt x="0" y="314337"/>
                </a:lnTo>
                <a:lnTo>
                  <a:pt x="0" y="335305"/>
                </a:lnTo>
                <a:lnTo>
                  <a:pt x="7620" y="335305"/>
                </a:lnTo>
                <a:lnTo>
                  <a:pt x="7620" y="314337"/>
                </a:lnTo>
                <a:close/>
              </a:path>
              <a:path w="7620" h="535940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535940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535940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535940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535940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535940">
                <a:moveTo>
                  <a:pt x="7620" y="85737"/>
                </a:moveTo>
                <a:lnTo>
                  <a:pt x="0" y="85737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37"/>
                </a:lnTo>
                <a:close/>
              </a:path>
              <a:path w="7620" h="535940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535940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535940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01158" y="4853673"/>
            <a:ext cx="7620" cy="1050290"/>
          </a:xfrm>
          <a:custGeom>
            <a:avLst/>
            <a:gdLst/>
            <a:ahLst/>
            <a:cxnLst/>
            <a:rect l="l" t="t" r="r" b="b"/>
            <a:pathLst>
              <a:path w="7620" h="1050289">
                <a:moveTo>
                  <a:pt x="7620" y="1028738"/>
                </a:moveTo>
                <a:lnTo>
                  <a:pt x="0" y="1028738"/>
                </a:lnTo>
                <a:lnTo>
                  <a:pt x="0" y="1049693"/>
                </a:lnTo>
                <a:lnTo>
                  <a:pt x="7620" y="1049693"/>
                </a:lnTo>
                <a:lnTo>
                  <a:pt x="7620" y="1028738"/>
                </a:lnTo>
                <a:close/>
              </a:path>
              <a:path w="7620" h="1050289">
                <a:moveTo>
                  <a:pt x="7620" y="1000163"/>
                </a:moveTo>
                <a:lnTo>
                  <a:pt x="0" y="1000163"/>
                </a:lnTo>
                <a:lnTo>
                  <a:pt x="0" y="1021118"/>
                </a:lnTo>
                <a:lnTo>
                  <a:pt x="7620" y="1021118"/>
                </a:lnTo>
                <a:lnTo>
                  <a:pt x="7620" y="1000163"/>
                </a:lnTo>
                <a:close/>
              </a:path>
              <a:path w="7620" h="1050289">
                <a:moveTo>
                  <a:pt x="7620" y="971588"/>
                </a:moveTo>
                <a:lnTo>
                  <a:pt x="0" y="971588"/>
                </a:lnTo>
                <a:lnTo>
                  <a:pt x="0" y="992543"/>
                </a:lnTo>
                <a:lnTo>
                  <a:pt x="7620" y="992543"/>
                </a:lnTo>
                <a:lnTo>
                  <a:pt x="7620" y="971588"/>
                </a:lnTo>
                <a:close/>
              </a:path>
              <a:path w="7620" h="1050289">
                <a:moveTo>
                  <a:pt x="7620" y="943013"/>
                </a:moveTo>
                <a:lnTo>
                  <a:pt x="0" y="943013"/>
                </a:lnTo>
                <a:lnTo>
                  <a:pt x="0" y="963968"/>
                </a:lnTo>
                <a:lnTo>
                  <a:pt x="7620" y="963968"/>
                </a:lnTo>
                <a:lnTo>
                  <a:pt x="7620" y="943013"/>
                </a:lnTo>
                <a:close/>
              </a:path>
              <a:path w="7620" h="1050289">
                <a:moveTo>
                  <a:pt x="7620" y="885875"/>
                </a:moveTo>
                <a:lnTo>
                  <a:pt x="0" y="885875"/>
                </a:lnTo>
                <a:lnTo>
                  <a:pt x="0" y="906818"/>
                </a:lnTo>
                <a:lnTo>
                  <a:pt x="7620" y="906818"/>
                </a:lnTo>
                <a:lnTo>
                  <a:pt x="7620" y="885875"/>
                </a:lnTo>
                <a:close/>
              </a:path>
              <a:path w="7620" h="1050289">
                <a:moveTo>
                  <a:pt x="7620" y="857300"/>
                </a:moveTo>
                <a:lnTo>
                  <a:pt x="0" y="857300"/>
                </a:lnTo>
                <a:lnTo>
                  <a:pt x="0" y="878243"/>
                </a:lnTo>
                <a:lnTo>
                  <a:pt x="7620" y="878243"/>
                </a:lnTo>
                <a:lnTo>
                  <a:pt x="7620" y="857300"/>
                </a:lnTo>
                <a:close/>
              </a:path>
              <a:path w="7620" h="1050289">
                <a:moveTo>
                  <a:pt x="7620" y="828700"/>
                </a:moveTo>
                <a:lnTo>
                  <a:pt x="0" y="828700"/>
                </a:lnTo>
                <a:lnTo>
                  <a:pt x="0" y="849668"/>
                </a:lnTo>
                <a:lnTo>
                  <a:pt x="7620" y="849668"/>
                </a:lnTo>
                <a:lnTo>
                  <a:pt x="7620" y="828700"/>
                </a:lnTo>
                <a:close/>
              </a:path>
              <a:path w="7620" h="1050289">
                <a:moveTo>
                  <a:pt x="7620" y="800125"/>
                </a:moveTo>
                <a:lnTo>
                  <a:pt x="0" y="800125"/>
                </a:lnTo>
                <a:lnTo>
                  <a:pt x="0" y="821093"/>
                </a:lnTo>
                <a:lnTo>
                  <a:pt x="7620" y="821093"/>
                </a:lnTo>
                <a:lnTo>
                  <a:pt x="7620" y="800125"/>
                </a:lnTo>
                <a:close/>
              </a:path>
              <a:path w="7620" h="1050289">
                <a:moveTo>
                  <a:pt x="7620" y="742975"/>
                </a:moveTo>
                <a:lnTo>
                  <a:pt x="0" y="742975"/>
                </a:lnTo>
                <a:lnTo>
                  <a:pt x="0" y="763943"/>
                </a:lnTo>
                <a:lnTo>
                  <a:pt x="7620" y="763943"/>
                </a:lnTo>
                <a:lnTo>
                  <a:pt x="7620" y="742975"/>
                </a:lnTo>
                <a:close/>
              </a:path>
              <a:path w="7620" h="1050289">
                <a:moveTo>
                  <a:pt x="7620" y="714400"/>
                </a:moveTo>
                <a:lnTo>
                  <a:pt x="0" y="714400"/>
                </a:lnTo>
                <a:lnTo>
                  <a:pt x="0" y="735368"/>
                </a:lnTo>
                <a:lnTo>
                  <a:pt x="7620" y="735368"/>
                </a:lnTo>
                <a:lnTo>
                  <a:pt x="7620" y="714400"/>
                </a:lnTo>
                <a:close/>
              </a:path>
              <a:path w="7620" h="1050289">
                <a:moveTo>
                  <a:pt x="7620" y="685825"/>
                </a:moveTo>
                <a:lnTo>
                  <a:pt x="0" y="685825"/>
                </a:lnTo>
                <a:lnTo>
                  <a:pt x="0" y="706793"/>
                </a:lnTo>
                <a:lnTo>
                  <a:pt x="7620" y="706793"/>
                </a:lnTo>
                <a:lnTo>
                  <a:pt x="7620" y="685825"/>
                </a:lnTo>
                <a:close/>
              </a:path>
              <a:path w="7620" h="1050289">
                <a:moveTo>
                  <a:pt x="7620" y="657263"/>
                </a:moveTo>
                <a:lnTo>
                  <a:pt x="0" y="657263"/>
                </a:lnTo>
                <a:lnTo>
                  <a:pt x="0" y="678205"/>
                </a:lnTo>
                <a:lnTo>
                  <a:pt x="7620" y="678205"/>
                </a:lnTo>
                <a:lnTo>
                  <a:pt x="7620" y="657263"/>
                </a:lnTo>
                <a:close/>
              </a:path>
              <a:path w="7620" h="1050289">
                <a:moveTo>
                  <a:pt x="7620" y="628688"/>
                </a:moveTo>
                <a:lnTo>
                  <a:pt x="0" y="628688"/>
                </a:lnTo>
                <a:lnTo>
                  <a:pt x="0" y="649630"/>
                </a:lnTo>
                <a:lnTo>
                  <a:pt x="7620" y="649630"/>
                </a:lnTo>
                <a:lnTo>
                  <a:pt x="7620" y="628688"/>
                </a:lnTo>
                <a:close/>
              </a:path>
              <a:path w="7620" h="1050289">
                <a:moveTo>
                  <a:pt x="7620" y="571538"/>
                </a:moveTo>
                <a:lnTo>
                  <a:pt x="0" y="571538"/>
                </a:lnTo>
                <a:lnTo>
                  <a:pt x="0" y="592480"/>
                </a:lnTo>
                <a:lnTo>
                  <a:pt x="7620" y="592480"/>
                </a:lnTo>
                <a:lnTo>
                  <a:pt x="7620" y="571538"/>
                </a:lnTo>
                <a:close/>
              </a:path>
              <a:path w="7620" h="1050289">
                <a:moveTo>
                  <a:pt x="7620" y="542963"/>
                </a:moveTo>
                <a:lnTo>
                  <a:pt x="0" y="542963"/>
                </a:lnTo>
                <a:lnTo>
                  <a:pt x="0" y="563905"/>
                </a:lnTo>
                <a:lnTo>
                  <a:pt x="7620" y="563905"/>
                </a:lnTo>
                <a:lnTo>
                  <a:pt x="7620" y="542963"/>
                </a:lnTo>
                <a:close/>
              </a:path>
              <a:path w="7620" h="1050289">
                <a:moveTo>
                  <a:pt x="7620" y="514388"/>
                </a:moveTo>
                <a:lnTo>
                  <a:pt x="0" y="514388"/>
                </a:lnTo>
                <a:lnTo>
                  <a:pt x="0" y="535330"/>
                </a:lnTo>
                <a:lnTo>
                  <a:pt x="7620" y="535330"/>
                </a:lnTo>
                <a:lnTo>
                  <a:pt x="7620" y="514388"/>
                </a:lnTo>
                <a:close/>
              </a:path>
              <a:path w="7620" h="1050289">
                <a:moveTo>
                  <a:pt x="7620" y="485813"/>
                </a:moveTo>
                <a:lnTo>
                  <a:pt x="0" y="485813"/>
                </a:lnTo>
                <a:lnTo>
                  <a:pt x="0" y="506755"/>
                </a:lnTo>
                <a:lnTo>
                  <a:pt x="7620" y="506755"/>
                </a:lnTo>
                <a:lnTo>
                  <a:pt x="7620" y="485813"/>
                </a:lnTo>
                <a:close/>
              </a:path>
              <a:path w="7620" h="1050289">
                <a:moveTo>
                  <a:pt x="7620" y="428637"/>
                </a:moveTo>
                <a:lnTo>
                  <a:pt x="0" y="428637"/>
                </a:lnTo>
                <a:lnTo>
                  <a:pt x="0" y="449605"/>
                </a:lnTo>
                <a:lnTo>
                  <a:pt x="7620" y="449605"/>
                </a:lnTo>
                <a:lnTo>
                  <a:pt x="7620" y="428637"/>
                </a:lnTo>
                <a:close/>
              </a:path>
              <a:path w="7620" h="1050289">
                <a:moveTo>
                  <a:pt x="7620" y="400062"/>
                </a:moveTo>
                <a:lnTo>
                  <a:pt x="0" y="400062"/>
                </a:lnTo>
                <a:lnTo>
                  <a:pt x="0" y="421030"/>
                </a:lnTo>
                <a:lnTo>
                  <a:pt x="7620" y="421030"/>
                </a:lnTo>
                <a:lnTo>
                  <a:pt x="7620" y="400062"/>
                </a:lnTo>
                <a:close/>
              </a:path>
              <a:path w="7620" h="1050289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1050289">
                <a:moveTo>
                  <a:pt x="7620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20" y="363880"/>
                </a:lnTo>
                <a:lnTo>
                  <a:pt x="7620" y="342912"/>
                </a:lnTo>
                <a:close/>
              </a:path>
              <a:path w="7620" h="1050289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1050289">
                <a:moveTo>
                  <a:pt x="7620" y="257187"/>
                </a:moveTo>
                <a:lnTo>
                  <a:pt x="0" y="257187"/>
                </a:lnTo>
                <a:lnTo>
                  <a:pt x="0" y="278142"/>
                </a:lnTo>
                <a:lnTo>
                  <a:pt x="7620" y="278142"/>
                </a:lnTo>
                <a:lnTo>
                  <a:pt x="7620" y="257187"/>
                </a:lnTo>
                <a:close/>
              </a:path>
              <a:path w="7620" h="1050289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1050289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1050289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1050289">
                <a:moveTo>
                  <a:pt x="7620" y="114312"/>
                </a:moveTo>
                <a:lnTo>
                  <a:pt x="0" y="114312"/>
                </a:lnTo>
                <a:lnTo>
                  <a:pt x="0" y="135267"/>
                </a:lnTo>
                <a:lnTo>
                  <a:pt x="7620" y="135267"/>
                </a:lnTo>
                <a:lnTo>
                  <a:pt x="7620" y="114312"/>
                </a:lnTo>
                <a:close/>
              </a:path>
              <a:path w="7620" h="1050289">
                <a:moveTo>
                  <a:pt x="7620" y="85737"/>
                </a:moveTo>
                <a:lnTo>
                  <a:pt x="0" y="85737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37"/>
                </a:lnTo>
                <a:close/>
              </a:path>
              <a:path w="7620" h="1050289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1050289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1050289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09781" y="5657621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4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4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393064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4">
                <a:moveTo>
                  <a:pt x="7620" y="285750"/>
                </a:moveTo>
                <a:lnTo>
                  <a:pt x="0" y="285750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50"/>
                </a:lnTo>
                <a:close/>
              </a:path>
              <a:path w="7620" h="393064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393064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393064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393064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393064">
                <a:moveTo>
                  <a:pt x="7620" y="85737"/>
                </a:moveTo>
                <a:lnTo>
                  <a:pt x="0" y="85737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37"/>
                </a:lnTo>
                <a:close/>
              </a:path>
              <a:path w="7620" h="393064">
                <a:moveTo>
                  <a:pt x="7620" y="57162"/>
                </a:moveTo>
                <a:lnTo>
                  <a:pt x="0" y="57162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62"/>
                </a:lnTo>
                <a:close/>
              </a:path>
              <a:path w="7620" h="393064">
                <a:moveTo>
                  <a:pt x="7620" y="28587"/>
                </a:moveTo>
                <a:lnTo>
                  <a:pt x="0" y="28587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87"/>
                </a:lnTo>
                <a:close/>
              </a:path>
              <a:path w="7620" h="39306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09781" y="4857495"/>
            <a:ext cx="7620" cy="278765"/>
          </a:xfrm>
          <a:custGeom>
            <a:avLst/>
            <a:gdLst/>
            <a:ahLst/>
            <a:cxnLst/>
            <a:rect l="l" t="t" r="r" b="b"/>
            <a:pathLst>
              <a:path w="7620" h="278764">
                <a:moveTo>
                  <a:pt x="7620" y="257175"/>
                </a:moveTo>
                <a:lnTo>
                  <a:pt x="0" y="257175"/>
                </a:lnTo>
                <a:lnTo>
                  <a:pt x="0" y="278142"/>
                </a:lnTo>
                <a:lnTo>
                  <a:pt x="7620" y="278142"/>
                </a:lnTo>
                <a:lnTo>
                  <a:pt x="7620" y="257175"/>
                </a:lnTo>
                <a:close/>
              </a:path>
              <a:path w="7620" h="278764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278764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278764">
                <a:moveTo>
                  <a:pt x="7620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50"/>
                </a:lnTo>
                <a:close/>
              </a:path>
              <a:path w="7620" h="278764">
                <a:moveTo>
                  <a:pt x="7620" y="114300"/>
                </a:moveTo>
                <a:lnTo>
                  <a:pt x="0" y="114300"/>
                </a:lnTo>
                <a:lnTo>
                  <a:pt x="0" y="135255"/>
                </a:lnTo>
                <a:lnTo>
                  <a:pt x="7620" y="135255"/>
                </a:lnTo>
                <a:lnTo>
                  <a:pt x="7620" y="114300"/>
                </a:lnTo>
                <a:close/>
              </a:path>
              <a:path w="7620" h="278764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278764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278764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27876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09781" y="5200408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4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4">
                <a:moveTo>
                  <a:pt x="7620" y="342900"/>
                </a:moveTo>
                <a:lnTo>
                  <a:pt x="0" y="342900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00"/>
                </a:lnTo>
                <a:close/>
              </a:path>
              <a:path w="7620" h="393064">
                <a:moveTo>
                  <a:pt x="7620" y="314325"/>
                </a:moveTo>
                <a:lnTo>
                  <a:pt x="0" y="314325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25"/>
                </a:lnTo>
                <a:close/>
              </a:path>
              <a:path w="7620" h="393064">
                <a:moveTo>
                  <a:pt x="7620" y="285750"/>
                </a:moveTo>
                <a:lnTo>
                  <a:pt x="0" y="285750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50"/>
                </a:lnTo>
                <a:close/>
              </a:path>
              <a:path w="7620" h="393064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393064">
                <a:moveTo>
                  <a:pt x="7620" y="200037"/>
                </a:moveTo>
                <a:lnTo>
                  <a:pt x="0" y="200037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37"/>
                </a:lnTo>
                <a:close/>
              </a:path>
              <a:path w="7620" h="393064">
                <a:moveTo>
                  <a:pt x="7620" y="171462"/>
                </a:moveTo>
                <a:lnTo>
                  <a:pt x="0" y="171462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62"/>
                </a:lnTo>
                <a:close/>
              </a:path>
              <a:path w="7620" h="393064">
                <a:moveTo>
                  <a:pt x="7620" y="142887"/>
                </a:moveTo>
                <a:lnTo>
                  <a:pt x="0" y="142887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87"/>
                </a:lnTo>
                <a:close/>
              </a:path>
              <a:path w="7620" h="393064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393064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3064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306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90644" y="7172134"/>
            <a:ext cx="5715" cy="250190"/>
          </a:xfrm>
          <a:custGeom>
            <a:avLst/>
            <a:gdLst/>
            <a:ahLst/>
            <a:cxnLst/>
            <a:rect l="l" t="t" r="r" b="b"/>
            <a:pathLst>
              <a:path w="5714" h="250190">
                <a:moveTo>
                  <a:pt x="5715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5715" y="249567"/>
                </a:lnTo>
                <a:lnTo>
                  <a:pt x="5715" y="228600"/>
                </a:lnTo>
                <a:close/>
              </a:path>
              <a:path w="5714" h="250190">
                <a:moveTo>
                  <a:pt x="5715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5715" y="220992"/>
                </a:lnTo>
                <a:lnTo>
                  <a:pt x="5715" y="200025"/>
                </a:lnTo>
                <a:close/>
              </a:path>
              <a:path w="5714" h="250190">
                <a:moveTo>
                  <a:pt x="5715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5715" y="192417"/>
                </a:lnTo>
                <a:lnTo>
                  <a:pt x="5715" y="171450"/>
                </a:lnTo>
                <a:close/>
              </a:path>
              <a:path w="5714" h="250190">
                <a:moveTo>
                  <a:pt x="5715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5715" y="163842"/>
                </a:lnTo>
                <a:lnTo>
                  <a:pt x="5715" y="142875"/>
                </a:lnTo>
                <a:close/>
              </a:path>
              <a:path w="5714" h="250190">
                <a:moveTo>
                  <a:pt x="5715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5715" y="106692"/>
                </a:lnTo>
                <a:lnTo>
                  <a:pt x="5715" y="85725"/>
                </a:lnTo>
                <a:close/>
              </a:path>
              <a:path w="5714" h="250190">
                <a:moveTo>
                  <a:pt x="5715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5715" y="78105"/>
                </a:lnTo>
                <a:lnTo>
                  <a:pt x="5715" y="57150"/>
                </a:lnTo>
                <a:close/>
              </a:path>
              <a:path w="5714" h="250190">
                <a:moveTo>
                  <a:pt x="5715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5715" y="49530"/>
                </a:lnTo>
                <a:lnTo>
                  <a:pt x="5715" y="28575"/>
                </a:lnTo>
                <a:close/>
              </a:path>
              <a:path w="5714" h="250190">
                <a:moveTo>
                  <a:pt x="5715" y="0"/>
                </a:moveTo>
                <a:lnTo>
                  <a:pt x="0" y="0"/>
                </a:lnTo>
                <a:lnTo>
                  <a:pt x="0" y="20955"/>
                </a:lnTo>
                <a:lnTo>
                  <a:pt x="5715" y="20955"/>
                </a:lnTo>
                <a:lnTo>
                  <a:pt x="57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90644" y="7029246"/>
            <a:ext cx="5715" cy="78740"/>
          </a:xfrm>
          <a:custGeom>
            <a:avLst/>
            <a:gdLst/>
            <a:ahLst/>
            <a:cxnLst/>
            <a:rect l="l" t="t" r="r" b="b"/>
            <a:pathLst>
              <a:path w="5714" h="78740">
                <a:moveTo>
                  <a:pt x="5715" y="57162"/>
                </a:moveTo>
                <a:lnTo>
                  <a:pt x="0" y="57162"/>
                </a:lnTo>
                <a:lnTo>
                  <a:pt x="0" y="78117"/>
                </a:lnTo>
                <a:lnTo>
                  <a:pt x="5715" y="78117"/>
                </a:lnTo>
                <a:lnTo>
                  <a:pt x="5715" y="57162"/>
                </a:lnTo>
                <a:close/>
              </a:path>
              <a:path w="5714" h="78740">
                <a:moveTo>
                  <a:pt x="5715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5715" y="49542"/>
                </a:lnTo>
                <a:lnTo>
                  <a:pt x="5715" y="28575"/>
                </a:lnTo>
                <a:close/>
              </a:path>
              <a:path w="5714" h="78740">
                <a:moveTo>
                  <a:pt x="5715" y="0"/>
                </a:moveTo>
                <a:lnTo>
                  <a:pt x="0" y="0"/>
                </a:lnTo>
                <a:lnTo>
                  <a:pt x="0" y="20967"/>
                </a:lnTo>
                <a:lnTo>
                  <a:pt x="5715" y="20967"/>
                </a:lnTo>
                <a:lnTo>
                  <a:pt x="57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90644" y="4857495"/>
            <a:ext cx="5715" cy="278765"/>
          </a:xfrm>
          <a:custGeom>
            <a:avLst/>
            <a:gdLst/>
            <a:ahLst/>
            <a:cxnLst/>
            <a:rect l="l" t="t" r="r" b="b"/>
            <a:pathLst>
              <a:path w="5714" h="278764">
                <a:moveTo>
                  <a:pt x="5715" y="257175"/>
                </a:moveTo>
                <a:lnTo>
                  <a:pt x="0" y="257175"/>
                </a:lnTo>
                <a:lnTo>
                  <a:pt x="0" y="278142"/>
                </a:lnTo>
                <a:lnTo>
                  <a:pt x="5715" y="278142"/>
                </a:lnTo>
                <a:lnTo>
                  <a:pt x="5715" y="257175"/>
                </a:lnTo>
                <a:close/>
              </a:path>
              <a:path w="5714" h="278764">
                <a:moveTo>
                  <a:pt x="5715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5715" y="249567"/>
                </a:lnTo>
                <a:lnTo>
                  <a:pt x="5715" y="228600"/>
                </a:lnTo>
                <a:close/>
              </a:path>
              <a:path w="5714" h="278764">
                <a:moveTo>
                  <a:pt x="5715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5715" y="220992"/>
                </a:lnTo>
                <a:lnTo>
                  <a:pt x="5715" y="200025"/>
                </a:lnTo>
                <a:close/>
              </a:path>
              <a:path w="5714" h="278764">
                <a:moveTo>
                  <a:pt x="5715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5715" y="192405"/>
                </a:lnTo>
                <a:lnTo>
                  <a:pt x="5715" y="171450"/>
                </a:lnTo>
                <a:close/>
              </a:path>
              <a:path w="5714" h="278764">
                <a:moveTo>
                  <a:pt x="5715" y="114300"/>
                </a:moveTo>
                <a:lnTo>
                  <a:pt x="0" y="114300"/>
                </a:lnTo>
                <a:lnTo>
                  <a:pt x="0" y="135255"/>
                </a:lnTo>
                <a:lnTo>
                  <a:pt x="5715" y="135255"/>
                </a:lnTo>
                <a:lnTo>
                  <a:pt x="5715" y="114300"/>
                </a:lnTo>
                <a:close/>
              </a:path>
              <a:path w="5714" h="278764">
                <a:moveTo>
                  <a:pt x="5715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5715" y="106680"/>
                </a:lnTo>
                <a:lnTo>
                  <a:pt x="5715" y="85725"/>
                </a:lnTo>
                <a:close/>
              </a:path>
              <a:path w="5714" h="278764">
                <a:moveTo>
                  <a:pt x="5715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5715" y="78105"/>
                </a:lnTo>
                <a:lnTo>
                  <a:pt x="5715" y="57150"/>
                </a:lnTo>
                <a:close/>
              </a:path>
              <a:path w="5714" h="278764">
                <a:moveTo>
                  <a:pt x="5715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5715" y="49530"/>
                </a:lnTo>
                <a:lnTo>
                  <a:pt x="5715" y="28575"/>
                </a:lnTo>
                <a:close/>
              </a:path>
              <a:path w="5714" h="278764">
                <a:moveTo>
                  <a:pt x="5715" y="0"/>
                </a:moveTo>
                <a:lnTo>
                  <a:pt x="0" y="0"/>
                </a:lnTo>
                <a:lnTo>
                  <a:pt x="0" y="20955"/>
                </a:lnTo>
                <a:lnTo>
                  <a:pt x="5715" y="20955"/>
                </a:lnTo>
                <a:lnTo>
                  <a:pt x="57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90644" y="5200421"/>
            <a:ext cx="5715" cy="78105"/>
          </a:xfrm>
          <a:custGeom>
            <a:avLst/>
            <a:gdLst/>
            <a:ahLst/>
            <a:cxnLst/>
            <a:rect l="l" t="t" r="r" b="b"/>
            <a:pathLst>
              <a:path w="5714" h="78104">
                <a:moveTo>
                  <a:pt x="5715" y="57150"/>
                </a:moveTo>
                <a:lnTo>
                  <a:pt x="0" y="57150"/>
                </a:lnTo>
                <a:lnTo>
                  <a:pt x="0" y="78092"/>
                </a:lnTo>
                <a:lnTo>
                  <a:pt x="5715" y="78092"/>
                </a:lnTo>
                <a:lnTo>
                  <a:pt x="5715" y="57150"/>
                </a:lnTo>
                <a:close/>
              </a:path>
              <a:path w="5714" h="78104">
                <a:moveTo>
                  <a:pt x="5715" y="28575"/>
                </a:moveTo>
                <a:lnTo>
                  <a:pt x="0" y="28575"/>
                </a:lnTo>
                <a:lnTo>
                  <a:pt x="0" y="49517"/>
                </a:lnTo>
                <a:lnTo>
                  <a:pt x="5715" y="49517"/>
                </a:lnTo>
                <a:lnTo>
                  <a:pt x="5715" y="28575"/>
                </a:lnTo>
                <a:close/>
              </a:path>
              <a:path w="5714" h="78104">
                <a:moveTo>
                  <a:pt x="5715" y="0"/>
                </a:moveTo>
                <a:lnTo>
                  <a:pt x="0" y="0"/>
                </a:lnTo>
                <a:lnTo>
                  <a:pt x="0" y="20942"/>
                </a:lnTo>
                <a:lnTo>
                  <a:pt x="5715" y="20942"/>
                </a:lnTo>
                <a:lnTo>
                  <a:pt x="57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78198" y="4861305"/>
            <a:ext cx="7620" cy="1042669"/>
          </a:xfrm>
          <a:custGeom>
            <a:avLst/>
            <a:gdLst/>
            <a:ahLst/>
            <a:cxnLst/>
            <a:rect l="l" t="t" r="r" b="b"/>
            <a:pathLst>
              <a:path w="7620" h="1042670">
                <a:moveTo>
                  <a:pt x="7620" y="1021105"/>
                </a:moveTo>
                <a:lnTo>
                  <a:pt x="0" y="1021105"/>
                </a:lnTo>
                <a:lnTo>
                  <a:pt x="0" y="1042060"/>
                </a:lnTo>
                <a:lnTo>
                  <a:pt x="7620" y="1042060"/>
                </a:lnTo>
                <a:lnTo>
                  <a:pt x="7620" y="1021105"/>
                </a:lnTo>
                <a:close/>
              </a:path>
              <a:path w="7620" h="1042670">
                <a:moveTo>
                  <a:pt x="7620" y="992530"/>
                </a:moveTo>
                <a:lnTo>
                  <a:pt x="0" y="992530"/>
                </a:lnTo>
                <a:lnTo>
                  <a:pt x="0" y="1013485"/>
                </a:lnTo>
                <a:lnTo>
                  <a:pt x="7620" y="1013485"/>
                </a:lnTo>
                <a:lnTo>
                  <a:pt x="7620" y="992530"/>
                </a:lnTo>
                <a:close/>
              </a:path>
              <a:path w="7620" h="1042670">
                <a:moveTo>
                  <a:pt x="7620" y="963955"/>
                </a:moveTo>
                <a:lnTo>
                  <a:pt x="0" y="963955"/>
                </a:lnTo>
                <a:lnTo>
                  <a:pt x="0" y="984910"/>
                </a:lnTo>
                <a:lnTo>
                  <a:pt x="7620" y="984910"/>
                </a:lnTo>
                <a:lnTo>
                  <a:pt x="7620" y="963955"/>
                </a:lnTo>
                <a:close/>
              </a:path>
              <a:path w="7620" h="1042670">
                <a:moveTo>
                  <a:pt x="7620" y="935380"/>
                </a:moveTo>
                <a:lnTo>
                  <a:pt x="0" y="935380"/>
                </a:lnTo>
                <a:lnTo>
                  <a:pt x="0" y="956335"/>
                </a:lnTo>
                <a:lnTo>
                  <a:pt x="7620" y="956335"/>
                </a:lnTo>
                <a:lnTo>
                  <a:pt x="7620" y="935380"/>
                </a:lnTo>
                <a:close/>
              </a:path>
              <a:path w="7620" h="1042670">
                <a:moveTo>
                  <a:pt x="7620" y="878243"/>
                </a:moveTo>
                <a:lnTo>
                  <a:pt x="0" y="878243"/>
                </a:lnTo>
                <a:lnTo>
                  <a:pt x="0" y="899185"/>
                </a:lnTo>
                <a:lnTo>
                  <a:pt x="7620" y="899185"/>
                </a:lnTo>
                <a:lnTo>
                  <a:pt x="7620" y="878243"/>
                </a:lnTo>
                <a:close/>
              </a:path>
              <a:path w="7620" h="1042670">
                <a:moveTo>
                  <a:pt x="7620" y="849668"/>
                </a:moveTo>
                <a:lnTo>
                  <a:pt x="0" y="849668"/>
                </a:lnTo>
                <a:lnTo>
                  <a:pt x="0" y="870610"/>
                </a:lnTo>
                <a:lnTo>
                  <a:pt x="7620" y="870610"/>
                </a:lnTo>
                <a:lnTo>
                  <a:pt x="7620" y="849668"/>
                </a:lnTo>
                <a:close/>
              </a:path>
              <a:path w="7620" h="1042670">
                <a:moveTo>
                  <a:pt x="7620" y="821067"/>
                </a:moveTo>
                <a:lnTo>
                  <a:pt x="0" y="821067"/>
                </a:lnTo>
                <a:lnTo>
                  <a:pt x="0" y="842035"/>
                </a:lnTo>
                <a:lnTo>
                  <a:pt x="7620" y="842035"/>
                </a:lnTo>
                <a:lnTo>
                  <a:pt x="7620" y="821067"/>
                </a:lnTo>
                <a:close/>
              </a:path>
              <a:path w="7620" h="1042670">
                <a:moveTo>
                  <a:pt x="7620" y="792492"/>
                </a:moveTo>
                <a:lnTo>
                  <a:pt x="0" y="792492"/>
                </a:lnTo>
                <a:lnTo>
                  <a:pt x="0" y="813460"/>
                </a:lnTo>
                <a:lnTo>
                  <a:pt x="7620" y="813460"/>
                </a:lnTo>
                <a:lnTo>
                  <a:pt x="7620" y="792492"/>
                </a:lnTo>
                <a:close/>
              </a:path>
              <a:path w="7620" h="1042670">
                <a:moveTo>
                  <a:pt x="7620" y="735342"/>
                </a:moveTo>
                <a:lnTo>
                  <a:pt x="0" y="735342"/>
                </a:lnTo>
                <a:lnTo>
                  <a:pt x="0" y="756310"/>
                </a:lnTo>
                <a:lnTo>
                  <a:pt x="7620" y="756310"/>
                </a:lnTo>
                <a:lnTo>
                  <a:pt x="7620" y="735342"/>
                </a:lnTo>
                <a:close/>
              </a:path>
              <a:path w="7620" h="1042670">
                <a:moveTo>
                  <a:pt x="7620" y="706767"/>
                </a:moveTo>
                <a:lnTo>
                  <a:pt x="0" y="706767"/>
                </a:lnTo>
                <a:lnTo>
                  <a:pt x="0" y="727735"/>
                </a:lnTo>
                <a:lnTo>
                  <a:pt x="7620" y="727735"/>
                </a:lnTo>
                <a:lnTo>
                  <a:pt x="7620" y="706767"/>
                </a:lnTo>
                <a:close/>
              </a:path>
              <a:path w="7620" h="1042670">
                <a:moveTo>
                  <a:pt x="7620" y="678192"/>
                </a:moveTo>
                <a:lnTo>
                  <a:pt x="0" y="678192"/>
                </a:lnTo>
                <a:lnTo>
                  <a:pt x="0" y="699160"/>
                </a:lnTo>
                <a:lnTo>
                  <a:pt x="7620" y="699160"/>
                </a:lnTo>
                <a:lnTo>
                  <a:pt x="7620" y="678192"/>
                </a:lnTo>
                <a:close/>
              </a:path>
              <a:path w="7620" h="1042670">
                <a:moveTo>
                  <a:pt x="7620" y="649630"/>
                </a:moveTo>
                <a:lnTo>
                  <a:pt x="0" y="649630"/>
                </a:lnTo>
                <a:lnTo>
                  <a:pt x="0" y="670572"/>
                </a:lnTo>
                <a:lnTo>
                  <a:pt x="7620" y="670572"/>
                </a:lnTo>
                <a:lnTo>
                  <a:pt x="7620" y="649630"/>
                </a:lnTo>
                <a:close/>
              </a:path>
              <a:path w="7620" h="1042670">
                <a:moveTo>
                  <a:pt x="7620" y="621055"/>
                </a:moveTo>
                <a:lnTo>
                  <a:pt x="0" y="621055"/>
                </a:lnTo>
                <a:lnTo>
                  <a:pt x="0" y="641997"/>
                </a:lnTo>
                <a:lnTo>
                  <a:pt x="7620" y="641997"/>
                </a:lnTo>
                <a:lnTo>
                  <a:pt x="7620" y="621055"/>
                </a:lnTo>
                <a:close/>
              </a:path>
              <a:path w="7620" h="1042670">
                <a:moveTo>
                  <a:pt x="7620" y="563905"/>
                </a:moveTo>
                <a:lnTo>
                  <a:pt x="0" y="563905"/>
                </a:lnTo>
                <a:lnTo>
                  <a:pt x="0" y="584847"/>
                </a:lnTo>
                <a:lnTo>
                  <a:pt x="7620" y="584847"/>
                </a:lnTo>
                <a:lnTo>
                  <a:pt x="7620" y="563905"/>
                </a:lnTo>
                <a:close/>
              </a:path>
              <a:path w="7620" h="1042670">
                <a:moveTo>
                  <a:pt x="7620" y="535330"/>
                </a:moveTo>
                <a:lnTo>
                  <a:pt x="0" y="535330"/>
                </a:lnTo>
                <a:lnTo>
                  <a:pt x="0" y="556272"/>
                </a:lnTo>
                <a:lnTo>
                  <a:pt x="7620" y="556272"/>
                </a:lnTo>
                <a:lnTo>
                  <a:pt x="7620" y="535330"/>
                </a:lnTo>
                <a:close/>
              </a:path>
              <a:path w="7620" h="1042670">
                <a:moveTo>
                  <a:pt x="7620" y="506755"/>
                </a:moveTo>
                <a:lnTo>
                  <a:pt x="0" y="506755"/>
                </a:lnTo>
                <a:lnTo>
                  <a:pt x="0" y="527697"/>
                </a:lnTo>
                <a:lnTo>
                  <a:pt x="7620" y="527697"/>
                </a:lnTo>
                <a:lnTo>
                  <a:pt x="7620" y="506755"/>
                </a:lnTo>
                <a:close/>
              </a:path>
              <a:path w="7620" h="1042670">
                <a:moveTo>
                  <a:pt x="7620" y="478180"/>
                </a:moveTo>
                <a:lnTo>
                  <a:pt x="0" y="478180"/>
                </a:lnTo>
                <a:lnTo>
                  <a:pt x="0" y="499122"/>
                </a:lnTo>
                <a:lnTo>
                  <a:pt x="7620" y="499122"/>
                </a:lnTo>
                <a:lnTo>
                  <a:pt x="7620" y="478180"/>
                </a:lnTo>
                <a:close/>
              </a:path>
              <a:path w="7620" h="1042670">
                <a:moveTo>
                  <a:pt x="7620" y="421005"/>
                </a:moveTo>
                <a:lnTo>
                  <a:pt x="0" y="421005"/>
                </a:lnTo>
                <a:lnTo>
                  <a:pt x="0" y="441972"/>
                </a:lnTo>
                <a:lnTo>
                  <a:pt x="7620" y="441972"/>
                </a:lnTo>
                <a:lnTo>
                  <a:pt x="7620" y="421005"/>
                </a:lnTo>
                <a:close/>
              </a:path>
              <a:path w="7620" h="1042670">
                <a:moveTo>
                  <a:pt x="7620" y="392430"/>
                </a:moveTo>
                <a:lnTo>
                  <a:pt x="0" y="392430"/>
                </a:lnTo>
                <a:lnTo>
                  <a:pt x="0" y="413397"/>
                </a:lnTo>
                <a:lnTo>
                  <a:pt x="7620" y="413397"/>
                </a:lnTo>
                <a:lnTo>
                  <a:pt x="7620" y="392430"/>
                </a:lnTo>
                <a:close/>
              </a:path>
              <a:path w="7620" h="1042670">
                <a:moveTo>
                  <a:pt x="7620" y="363855"/>
                </a:moveTo>
                <a:lnTo>
                  <a:pt x="0" y="363855"/>
                </a:lnTo>
                <a:lnTo>
                  <a:pt x="0" y="384822"/>
                </a:lnTo>
                <a:lnTo>
                  <a:pt x="7620" y="384822"/>
                </a:lnTo>
                <a:lnTo>
                  <a:pt x="7620" y="363855"/>
                </a:lnTo>
                <a:close/>
              </a:path>
              <a:path w="7620" h="1042670">
                <a:moveTo>
                  <a:pt x="7620" y="335280"/>
                </a:moveTo>
                <a:lnTo>
                  <a:pt x="0" y="335280"/>
                </a:lnTo>
                <a:lnTo>
                  <a:pt x="0" y="356247"/>
                </a:lnTo>
                <a:lnTo>
                  <a:pt x="7620" y="356247"/>
                </a:lnTo>
                <a:lnTo>
                  <a:pt x="7620" y="335280"/>
                </a:lnTo>
                <a:close/>
              </a:path>
              <a:path w="7620" h="1042670">
                <a:moveTo>
                  <a:pt x="7620" y="278130"/>
                </a:moveTo>
                <a:lnTo>
                  <a:pt x="0" y="278130"/>
                </a:lnTo>
                <a:lnTo>
                  <a:pt x="0" y="299085"/>
                </a:lnTo>
                <a:lnTo>
                  <a:pt x="7620" y="299085"/>
                </a:lnTo>
                <a:lnTo>
                  <a:pt x="7620" y="278130"/>
                </a:lnTo>
                <a:close/>
              </a:path>
              <a:path w="7620" h="1042670">
                <a:moveTo>
                  <a:pt x="7620" y="249555"/>
                </a:moveTo>
                <a:lnTo>
                  <a:pt x="0" y="249555"/>
                </a:lnTo>
                <a:lnTo>
                  <a:pt x="0" y="270510"/>
                </a:lnTo>
                <a:lnTo>
                  <a:pt x="7620" y="270510"/>
                </a:lnTo>
                <a:lnTo>
                  <a:pt x="7620" y="249555"/>
                </a:lnTo>
                <a:close/>
              </a:path>
              <a:path w="7620" h="1042670">
                <a:moveTo>
                  <a:pt x="7620" y="220980"/>
                </a:moveTo>
                <a:lnTo>
                  <a:pt x="0" y="220980"/>
                </a:lnTo>
                <a:lnTo>
                  <a:pt x="0" y="241935"/>
                </a:lnTo>
                <a:lnTo>
                  <a:pt x="7620" y="241935"/>
                </a:lnTo>
                <a:lnTo>
                  <a:pt x="7620" y="220980"/>
                </a:lnTo>
                <a:close/>
              </a:path>
              <a:path w="7620" h="1042670">
                <a:moveTo>
                  <a:pt x="7620" y="192405"/>
                </a:moveTo>
                <a:lnTo>
                  <a:pt x="0" y="192405"/>
                </a:lnTo>
                <a:lnTo>
                  <a:pt x="0" y="213360"/>
                </a:lnTo>
                <a:lnTo>
                  <a:pt x="7620" y="213360"/>
                </a:lnTo>
                <a:lnTo>
                  <a:pt x="7620" y="192405"/>
                </a:lnTo>
                <a:close/>
              </a:path>
              <a:path w="7620" h="1042670">
                <a:moveTo>
                  <a:pt x="7620" y="163830"/>
                </a:moveTo>
                <a:lnTo>
                  <a:pt x="0" y="163830"/>
                </a:lnTo>
                <a:lnTo>
                  <a:pt x="0" y="184785"/>
                </a:lnTo>
                <a:lnTo>
                  <a:pt x="7620" y="184785"/>
                </a:lnTo>
                <a:lnTo>
                  <a:pt x="7620" y="163830"/>
                </a:lnTo>
                <a:close/>
              </a:path>
              <a:path w="7620" h="1042670">
                <a:moveTo>
                  <a:pt x="7620" y="106680"/>
                </a:moveTo>
                <a:lnTo>
                  <a:pt x="0" y="106680"/>
                </a:lnTo>
                <a:lnTo>
                  <a:pt x="0" y="127635"/>
                </a:lnTo>
                <a:lnTo>
                  <a:pt x="7620" y="127635"/>
                </a:lnTo>
                <a:lnTo>
                  <a:pt x="7620" y="106680"/>
                </a:lnTo>
                <a:close/>
              </a:path>
              <a:path w="7620" h="1042670">
                <a:moveTo>
                  <a:pt x="7620" y="78105"/>
                </a:moveTo>
                <a:lnTo>
                  <a:pt x="0" y="78105"/>
                </a:lnTo>
                <a:lnTo>
                  <a:pt x="0" y="99060"/>
                </a:lnTo>
                <a:lnTo>
                  <a:pt x="7620" y="99060"/>
                </a:lnTo>
                <a:lnTo>
                  <a:pt x="7620" y="78105"/>
                </a:lnTo>
                <a:close/>
              </a:path>
              <a:path w="7620" h="1042670">
                <a:moveTo>
                  <a:pt x="7620" y="49517"/>
                </a:moveTo>
                <a:lnTo>
                  <a:pt x="0" y="49517"/>
                </a:lnTo>
                <a:lnTo>
                  <a:pt x="0" y="70485"/>
                </a:lnTo>
                <a:lnTo>
                  <a:pt x="7620" y="70485"/>
                </a:lnTo>
                <a:lnTo>
                  <a:pt x="7620" y="49517"/>
                </a:lnTo>
                <a:close/>
              </a:path>
              <a:path w="7620" h="1042670">
                <a:moveTo>
                  <a:pt x="7620" y="20942"/>
                </a:moveTo>
                <a:lnTo>
                  <a:pt x="0" y="20942"/>
                </a:lnTo>
                <a:lnTo>
                  <a:pt x="0" y="41910"/>
                </a:lnTo>
                <a:lnTo>
                  <a:pt x="7620" y="41910"/>
                </a:lnTo>
                <a:lnTo>
                  <a:pt x="7620" y="20942"/>
                </a:lnTo>
                <a:close/>
              </a:path>
              <a:path w="7620" h="1042670">
                <a:moveTo>
                  <a:pt x="7620" y="0"/>
                </a:moveTo>
                <a:lnTo>
                  <a:pt x="0" y="0"/>
                </a:lnTo>
                <a:lnTo>
                  <a:pt x="0" y="13335"/>
                </a:lnTo>
                <a:lnTo>
                  <a:pt x="7620" y="1333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75303" y="7175944"/>
            <a:ext cx="7620" cy="250190"/>
          </a:xfrm>
          <a:custGeom>
            <a:avLst/>
            <a:gdLst/>
            <a:ahLst/>
            <a:cxnLst/>
            <a:rect l="l" t="t" r="r" b="b"/>
            <a:pathLst>
              <a:path w="7620" h="250190">
                <a:moveTo>
                  <a:pt x="7607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12"/>
                </a:lnTo>
                <a:close/>
              </a:path>
              <a:path w="7620" h="250190">
                <a:moveTo>
                  <a:pt x="7607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37"/>
                </a:lnTo>
                <a:close/>
              </a:path>
              <a:path w="7620" h="250190">
                <a:moveTo>
                  <a:pt x="7607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62"/>
                </a:lnTo>
                <a:close/>
              </a:path>
              <a:path w="7620" h="250190">
                <a:moveTo>
                  <a:pt x="7607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887"/>
                </a:lnTo>
                <a:close/>
              </a:path>
              <a:path w="7620" h="250190">
                <a:moveTo>
                  <a:pt x="7607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07" y="106692"/>
                </a:lnTo>
                <a:lnTo>
                  <a:pt x="7607" y="85725"/>
                </a:lnTo>
                <a:close/>
              </a:path>
              <a:path w="7620" h="250190">
                <a:moveTo>
                  <a:pt x="7607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07" y="78117"/>
                </a:lnTo>
                <a:lnTo>
                  <a:pt x="7607" y="57150"/>
                </a:lnTo>
                <a:close/>
              </a:path>
              <a:path w="7620" h="250190">
                <a:moveTo>
                  <a:pt x="7607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07" y="49542"/>
                </a:lnTo>
                <a:lnTo>
                  <a:pt x="7607" y="28575"/>
                </a:lnTo>
                <a:close/>
              </a:path>
              <a:path w="7620" h="250190">
                <a:moveTo>
                  <a:pt x="7607" y="0"/>
                </a:moveTo>
                <a:lnTo>
                  <a:pt x="0" y="0"/>
                </a:lnTo>
                <a:lnTo>
                  <a:pt x="0" y="20967"/>
                </a:lnTo>
                <a:lnTo>
                  <a:pt x="7607" y="20967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75303" y="7490282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07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07" y="392442"/>
                </a:lnTo>
                <a:lnTo>
                  <a:pt x="7607" y="371487"/>
                </a:lnTo>
                <a:close/>
              </a:path>
              <a:path w="7620" h="393065">
                <a:moveTo>
                  <a:pt x="7607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07" y="363867"/>
                </a:lnTo>
                <a:lnTo>
                  <a:pt x="7607" y="342912"/>
                </a:lnTo>
                <a:close/>
              </a:path>
              <a:path w="7620" h="393065">
                <a:moveTo>
                  <a:pt x="7607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07" y="335292"/>
                </a:lnTo>
                <a:lnTo>
                  <a:pt x="7607" y="314337"/>
                </a:lnTo>
                <a:close/>
              </a:path>
              <a:path w="7620" h="393065">
                <a:moveTo>
                  <a:pt x="7607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07" y="306717"/>
                </a:lnTo>
                <a:lnTo>
                  <a:pt x="7607" y="285762"/>
                </a:lnTo>
                <a:close/>
              </a:path>
              <a:path w="7620" h="393065">
                <a:moveTo>
                  <a:pt x="7607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12"/>
                </a:lnTo>
                <a:close/>
              </a:path>
              <a:path w="7620" h="393065">
                <a:moveTo>
                  <a:pt x="7607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25"/>
                </a:lnTo>
                <a:close/>
              </a:path>
              <a:path w="7620" h="393065">
                <a:moveTo>
                  <a:pt x="7607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50"/>
                </a:lnTo>
                <a:close/>
              </a:path>
              <a:path w="7620" h="393065">
                <a:moveTo>
                  <a:pt x="7607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875"/>
                </a:lnTo>
                <a:close/>
              </a:path>
              <a:path w="7620" h="393065">
                <a:moveTo>
                  <a:pt x="7607" y="114300"/>
                </a:moveTo>
                <a:lnTo>
                  <a:pt x="0" y="114300"/>
                </a:lnTo>
                <a:lnTo>
                  <a:pt x="0" y="135267"/>
                </a:lnTo>
                <a:lnTo>
                  <a:pt x="7607" y="135267"/>
                </a:lnTo>
                <a:lnTo>
                  <a:pt x="7607" y="114300"/>
                </a:lnTo>
                <a:close/>
              </a:path>
              <a:path w="7620" h="393065">
                <a:moveTo>
                  <a:pt x="7607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07" y="78117"/>
                </a:lnTo>
                <a:lnTo>
                  <a:pt x="7607" y="57150"/>
                </a:lnTo>
                <a:close/>
              </a:path>
              <a:path w="7620" h="393065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393065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75303" y="6575856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78104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75303" y="6718731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07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07" y="392442"/>
                </a:lnTo>
                <a:lnTo>
                  <a:pt x="7607" y="371487"/>
                </a:lnTo>
                <a:close/>
              </a:path>
              <a:path w="7620" h="393065">
                <a:moveTo>
                  <a:pt x="7607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07" y="363867"/>
                </a:lnTo>
                <a:lnTo>
                  <a:pt x="7607" y="342912"/>
                </a:lnTo>
                <a:close/>
              </a:path>
              <a:path w="7620" h="393065">
                <a:moveTo>
                  <a:pt x="7607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07" y="335292"/>
                </a:lnTo>
                <a:lnTo>
                  <a:pt x="7607" y="314337"/>
                </a:lnTo>
                <a:close/>
              </a:path>
              <a:path w="7620" h="393065">
                <a:moveTo>
                  <a:pt x="7607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07" y="306717"/>
                </a:lnTo>
                <a:lnTo>
                  <a:pt x="7607" y="285762"/>
                </a:lnTo>
                <a:close/>
              </a:path>
              <a:path w="7620" h="393065">
                <a:moveTo>
                  <a:pt x="7607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12"/>
                </a:lnTo>
                <a:close/>
              </a:path>
              <a:path w="7620" h="393065">
                <a:moveTo>
                  <a:pt x="7607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37"/>
                </a:lnTo>
                <a:close/>
              </a:path>
              <a:path w="7620" h="393065">
                <a:moveTo>
                  <a:pt x="7607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50"/>
                </a:lnTo>
                <a:close/>
              </a:path>
              <a:path w="7620" h="393065">
                <a:moveTo>
                  <a:pt x="7607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875"/>
                </a:lnTo>
                <a:close/>
              </a:path>
              <a:path w="7620" h="393065">
                <a:moveTo>
                  <a:pt x="7607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07" y="106692"/>
                </a:lnTo>
                <a:lnTo>
                  <a:pt x="7607" y="85725"/>
                </a:lnTo>
                <a:close/>
              </a:path>
              <a:path w="7620" h="393065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393065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393065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75303" y="6118631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07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07" y="392455"/>
                </a:lnTo>
                <a:lnTo>
                  <a:pt x="7607" y="371487"/>
                </a:lnTo>
                <a:close/>
              </a:path>
              <a:path w="7620" h="393065">
                <a:moveTo>
                  <a:pt x="7607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07" y="363880"/>
                </a:lnTo>
                <a:lnTo>
                  <a:pt x="7607" y="342912"/>
                </a:lnTo>
                <a:close/>
              </a:path>
              <a:path w="7620" h="393065">
                <a:moveTo>
                  <a:pt x="7607" y="314337"/>
                </a:moveTo>
                <a:lnTo>
                  <a:pt x="0" y="314337"/>
                </a:lnTo>
                <a:lnTo>
                  <a:pt x="0" y="335305"/>
                </a:lnTo>
                <a:lnTo>
                  <a:pt x="7607" y="335305"/>
                </a:lnTo>
                <a:lnTo>
                  <a:pt x="7607" y="314337"/>
                </a:lnTo>
                <a:close/>
              </a:path>
              <a:path w="7620" h="393065">
                <a:moveTo>
                  <a:pt x="7607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07" y="306717"/>
                </a:lnTo>
                <a:lnTo>
                  <a:pt x="7607" y="285762"/>
                </a:lnTo>
                <a:close/>
              </a:path>
              <a:path w="7620" h="393065">
                <a:moveTo>
                  <a:pt x="7607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12"/>
                </a:lnTo>
                <a:close/>
              </a:path>
              <a:path w="7620" h="393065">
                <a:moveTo>
                  <a:pt x="7607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37"/>
                </a:lnTo>
                <a:close/>
              </a:path>
              <a:path w="7620" h="393065">
                <a:moveTo>
                  <a:pt x="7607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62"/>
                </a:lnTo>
                <a:close/>
              </a:path>
              <a:path w="7620" h="393065">
                <a:moveTo>
                  <a:pt x="7607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887"/>
                </a:lnTo>
                <a:close/>
              </a:path>
              <a:path w="7620" h="393065">
                <a:moveTo>
                  <a:pt x="7607" y="85737"/>
                </a:moveTo>
                <a:lnTo>
                  <a:pt x="0" y="85737"/>
                </a:lnTo>
                <a:lnTo>
                  <a:pt x="0" y="106692"/>
                </a:lnTo>
                <a:lnTo>
                  <a:pt x="7607" y="106692"/>
                </a:lnTo>
                <a:lnTo>
                  <a:pt x="7607" y="85737"/>
                </a:lnTo>
                <a:close/>
              </a:path>
              <a:path w="7620" h="393065">
                <a:moveTo>
                  <a:pt x="7607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07" y="78117"/>
                </a:lnTo>
                <a:lnTo>
                  <a:pt x="7607" y="57150"/>
                </a:lnTo>
                <a:close/>
              </a:path>
              <a:path w="7620" h="393065">
                <a:moveTo>
                  <a:pt x="7607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07" y="49542"/>
                </a:lnTo>
                <a:lnTo>
                  <a:pt x="7607" y="28575"/>
                </a:lnTo>
                <a:close/>
              </a:path>
              <a:path w="7620" h="393065">
                <a:moveTo>
                  <a:pt x="7607" y="0"/>
                </a:moveTo>
                <a:lnTo>
                  <a:pt x="0" y="0"/>
                </a:lnTo>
                <a:lnTo>
                  <a:pt x="0" y="20967"/>
                </a:lnTo>
                <a:lnTo>
                  <a:pt x="7607" y="20967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75303" y="4861305"/>
            <a:ext cx="7620" cy="278765"/>
          </a:xfrm>
          <a:custGeom>
            <a:avLst/>
            <a:gdLst/>
            <a:ahLst/>
            <a:cxnLst/>
            <a:rect l="l" t="t" r="r" b="b"/>
            <a:pathLst>
              <a:path w="7620" h="278764">
                <a:moveTo>
                  <a:pt x="7607" y="257187"/>
                </a:moveTo>
                <a:lnTo>
                  <a:pt x="0" y="257187"/>
                </a:lnTo>
                <a:lnTo>
                  <a:pt x="0" y="278142"/>
                </a:lnTo>
                <a:lnTo>
                  <a:pt x="7607" y="278142"/>
                </a:lnTo>
                <a:lnTo>
                  <a:pt x="7607" y="257187"/>
                </a:lnTo>
                <a:close/>
              </a:path>
              <a:path w="7620" h="278764">
                <a:moveTo>
                  <a:pt x="7607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12"/>
                </a:lnTo>
                <a:close/>
              </a:path>
              <a:path w="7620" h="278764">
                <a:moveTo>
                  <a:pt x="7607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37"/>
                </a:lnTo>
                <a:close/>
              </a:path>
              <a:path w="7620" h="278764">
                <a:moveTo>
                  <a:pt x="7607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50"/>
                </a:lnTo>
                <a:close/>
              </a:path>
              <a:path w="7620" h="278764">
                <a:moveTo>
                  <a:pt x="7607" y="114300"/>
                </a:moveTo>
                <a:lnTo>
                  <a:pt x="0" y="114300"/>
                </a:lnTo>
                <a:lnTo>
                  <a:pt x="0" y="135267"/>
                </a:lnTo>
                <a:lnTo>
                  <a:pt x="7607" y="135267"/>
                </a:lnTo>
                <a:lnTo>
                  <a:pt x="7607" y="114300"/>
                </a:lnTo>
                <a:close/>
              </a:path>
              <a:path w="7620" h="278764">
                <a:moveTo>
                  <a:pt x="7607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07" y="106692"/>
                </a:lnTo>
                <a:lnTo>
                  <a:pt x="7607" y="85725"/>
                </a:lnTo>
                <a:close/>
              </a:path>
              <a:path w="7620" h="278764">
                <a:moveTo>
                  <a:pt x="7607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07" y="78117"/>
                </a:lnTo>
                <a:lnTo>
                  <a:pt x="7607" y="57150"/>
                </a:lnTo>
                <a:close/>
              </a:path>
              <a:path w="7620" h="278764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278764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75303" y="5204218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78104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4429671" y="5343283"/>
            <a:ext cx="181610" cy="564515"/>
            <a:chOff x="4429671" y="5343283"/>
            <a:chExt cx="181610" cy="564515"/>
          </a:xfrm>
        </p:grpSpPr>
        <p:sp>
          <p:nvSpPr>
            <p:cNvPr id="61" name="object 61"/>
            <p:cNvSpPr/>
            <p:nvPr/>
          </p:nvSpPr>
          <p:spPr>
            <a:xfrm>
              <a:off x="4490644" y="5343296"/>
              <a:ext cx="5715" cy="564515"/>
            </a:xfrm>
            <a:custGeom>
              <a:avLst/>
              <a:gdLst/>
              <a:ahLst/>
              <a:cxnLst/>
              <a:rect l="l" t="t" r="r" b="b"/>
              <a:pathLst>
                <a:path w="5714" h="564514">
                  <a:moveTo>
                    <a:pt x="5715" y="542925"/>
                  </a:moveTo>
                  <a:lnTo>
                    <a:pt x="0" y="542925"/>
                  </a:lnTo>
                  <a:lnTo>
                    <a:pt x="0" y="563892"/>
                  </a:lnTo>
                  <a:lnTo>
                    <a:pt x="5715" y="563892"/>
                  </a:lnTo>
                  <a:lnTo>
                    <a:pt x="5715" y="542925"/>
                  </a:lnTo>
                  <a:close/>
                </a:path>
                <a:path w="5714" h="564514">
                  <a:moveTo>
                    <a:pt x="5715" y="514350"/>
                  </a:moveTo>
                  <a:lnTo>
                    <a:pt x="0" y="514350"/>
                  </a:lnTo>
                  <a:lnTo>
                    <a:pt x="0" y="535317"/>
                  </a:lnTo>
                  <a:lnTo>
                    <a:pt x="5715" y="535317"/>
                  </a:lnTo>
                  <a:lnTo>
                    <a:pt x="5715" y="514350"/>
                  </a:lnTo>
                  <a:close/>
                </a:path>
                <a:path w="5714" h="564514">
                  <a:moveTo>
                    <a:pt x="5715" y="485775"/>
                  </a:moveTo>
                  <a:lnTo>
                    <a:pt x="0" y="485775"/>
                  </a:lnTo>
                  <a:lnTo>
                    <a:pt x="0" y="506742"/>
                  </a:lnTo>
                  <a:lnTo>
                    <a:pt x="5715" y="506742"/>
                  </a:lnTo>
                  <a:lnTo>
                    <a:pt x="5715" y="485775"/>
                  </a:lnTo>
                  <a:close/>
                </a:path>
                <a:path w="5714" h="564514">
                  <a:moveTo>
                    <a:pt x="5715" y="457200"/>
                  </a:moveTo>
                  <a:lnTo>
                    <a:pt x="0" y="457200"/>
                  </a:lnTo>
                  <a:lnTo>
                    <a:pt x="0" y="478167"/>
                  </a:lnTo>
                  <a:lnTo>
                    <a:pt x="5715" y="478167"/>
                  </a:lnTo>
                  <a:lnTo>
                    <a:pt x="5715" y="457200"/>
                  </a:lnTo>
                  <a:close/>
                </a:path>
                <a:path w="5714" h="564514">
                  <a:moveTo>
                    <a:pt x="5715" y="400062"/>
                  </a:moveTo>
                  <a:lnTo>
                    <a:pt x="0" y="400062"/>
                  </a:lnTo>
                  <a:lnTo>
                    <a:pt x="0" y="421005"/>
                  </a:lnTo>
                  <a:lnTo>
                    <a:pt x="5715" y="421005"/>
                  </a:lnTo>
                  <a:lnTo>
                    <a:pt x="5715" y="400062"/>
                  </a:lnTo>
                  <a:close/>
                </a:path>
                <a:path w="5714" h="564514">
                  <a:moveTo>
                    <a:pt x="5715" y="371487"/>
                  </a:moveTo>
                  <a:lnTo>
                    <a:pt x="0" y="371487"/>
                  </a:lnTo>
                  <a:lnTo>
                    <a:pt x="0" y="392430"/>
                  </a:lnTo>
                  <a:lnTo>
                    <a:pt x="5715" y="392430"/>
                  </a:lnTo>
                  <a:lnTo>
                    <a:pt x="5715" y="371487"/>
                  </a:lnTo>
                  <a:close/>
                </a:path>
                <a:path w="5714" h="564514">
                  <a:moveTo>
                    <a:pt x="5715" y="342912"/>
                  </a:moveTo>
                  <a:lnTo>
                    <a:pt x="0" y="342912"/>
                  </a:lnTo>
                  <a:lnTo>
                    <a:pt x="0" y="363855"/>
                  </a:lnTo>
                  <a:lnTo>
                    <a:pt x="5715" y="363855"/>
                  </a:lnTo>
                  <a:lnTo>
                    <a:pt x="5715" y="342912"/>
                  </a:lnTo>
                  <a:close/>
                </a:path>
                <a:path w="5714" h="564514">
                  <a:moveTo>
                    <a:pt x="5715" y="257175"/>
                  </a:moveTo>
                  <a:lnTo>
                    <a:pt x="0" y="257175"/>
                  </a:lnTo>
                  <a:lnTo>
                    <a:pt x="0" y="278130"/>
                  </a:lnTo>
                  <a:lnTo>
                    <a:pt x="5715" y="278130"/>
                  </a:lnTo>
                  <a:lnTo>
                    <a:pt x="5715" y="257175"/>
                  </a:lnTo>
                  <a:close/>
                </a:path>
                <a:path w="5714" h="564514">
                  <a:moveTo>
                    <a:pt x="5715" y="228600"/>
                  </a:moveTo>
                  <a:lnTo>
                    <a:pt x="0" y="228600"/>
                  </a:lnTo>
                  <a:lnTo>
                    <a:pt x="0" y="249555"/>
                  </a:lnTo>
                  <a:lnTo>
                    <a:pt x="5715" y="249555"/>
                  </a:lnTo>
                  <a:lnTo>
                    <a:pt x="5715" y="228600"/>
                  </a:lnTo>
                  <a:close/>
                </a:path>
                <a:path w="5714" h="564514">
                  <a:moveTo>
                    <a:pt x="5715" y="200012"/>
                  </a:moveTo>
                  <a:lnTo>
                    <a:pt x="0" y="200012"/>
                  </a:lnTo>
                  <a:lnTo>
                    <a:pt x="0" y="220980"/>
                  </a:lnTo>
                  <a:lnTo>
                    <a:pt x="5715" y="220980"/>
                  </a:lnTo>
                  <a:lnTo>
                    <a:pt x="5715" y="200012"/>
                  </a:lnTo>
                  <a:close/>
                </a:path>
                <a:path w="5714" h="564514">
                  <a:moveTo>
                    <a:pt x="5715" y="171437"/>
                  </a:moveTo>
                  <a:lnTo>
                    <a:pt x="0" y="171437"/>
                  </a:lnTo>
                  <a:lnTo>
                    <a:pt x="0" y="192405"/>
                  </a:lnTo>
                  <a:lnTo>
                    <a:pt x="5715" y="192405"/>
                  </a:lnTo>
                  <a:lnTo>
                    <a:pt x="5715" y="171437"/>
                  </a:lnTo>
                  <a:close/>
                </a:path>
                <a:path w="5714" h="564514">
                  <a:moveTo>
                    <a:pt x="5715" y="142862"/>
                  </a:moveTo>
                  <a:lnTo>
                    <a:pt x="0" y="142862"/>
                  </a:lnTo>
                  <a:lnTo>
                    <a:pt x="0" y="163830"/>
                  </a:lnTo>
                  <a:lnTo>
                    <a:pt x="5715" y="163830"/>
                  </a:lnTo>
                  <a:lnTo>
                    <a:pt x="5715" y="142862"/>
                  </a:lnTo>
                  <a:close/>
                </a:path>
                <a:path w="5714" h="564514">
                  <a:moveTo>
                    <a:pt x="5715" y="85712"/>
                  </a:moveTo>
                  <a:lnTo>
                    <a:pt x="0" y="85712"/>
                  </a:lnTo>
                  <a:lnTo>
                    <a:pt x="0" y="106680"/>
                  </a:lnTo>
                  <a:lnTo>
                    <a:pt x="5715" y="106680"/>
                  </a:lnTo>
                  <a:lnTo>
                    <a:pt x="5715" y="85712"/>
                  </a:lnTo>
                  <a:close/>
                </a:path>
                <a:path w="5714" h="564514">
                  <a:moveTo>
                    <a:pt x="5715" y="57150"/>
                  </a:moveTo>
                  <a:lnTo>
                    <a:pt x="0" y="57150"/>
                  </a:lnTo>
                  <a:lnTo>
                    <a:pt x="0" y="78092"/>
                  </a:lnTo>
                  <a:lnTo>
                    <a:pt x="5715" y="78092"/>
                  </a:lnTo>
                  <a:lnTo>
                    <a:pt x="5715" y="57150"/>
                  </a:lnTo>
                  <a:close/>
                </a:path>
                <a:path w="5714" h="564514">
                  <a:moveTo>
                    <a:pt x="5715" y="28575"/>
                  </a:moveTo>
                  <a:lnTo>
                    <a:pt x="0" y="28575"/>
                  </a:lnTo>
                  <a:lnTo>
                    <a:pt x="0" y="49517"/>
                  </a:lnTo>
                  <a:lnTo>
                    <a:pt x="5715" y="49517"/>
                  </a:lnTo>
                  <a:lnTo>
                    <a:pt x="5715" y="28575"/>
                  </a:lnTo>
                  <a:close/>
                </a:path>
                <a:path w="5714" h="564514">
                  <a:moveTo>
                    <a:pt x="5715" y="0"/>
                  </a:moveTo>
                  <a:lnTo>
                    <a:pt x="0" y="0"/>
                  </a:lnTo>
                  <a:lnTo>
                    <a:pt x="0" y="20942"/>
                  </a:lnTo>
                  <a:lnTo>
                    <a:pt x="5715" y="20942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643" y="5629046"/>
              <a:ext cx="70472" cy="9715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6358" y="5352796"/>
              <a:ext cx="114300" cy="666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29671" y="5507126"/>
              <a:ext cx="66687" cy="6477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6358" y="5811926"/>
              <a:ext cx="43814" cy="66687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4395380" y="6118631"/>
            <a:ext cx="105410" cy="219710"/>
            <a:chOff x="4395380" y="6118631"/>
            <a:chExt cx="105410" cy="219710"/>
          </a:xfrm>
        </p:grpSpPr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5380" y="6118631"/>
              <a:ext cx="104775" cy="12193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6358" y="6272961"/>
              <a:ext cx="3810" cy="64769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490643" y="6800659"/>
            <a:ext cx="146685" cy="163830"/>
            <a:chOff x="4490643" y="6800659"/>
            <a:chExt cx="146685" cy="163830"/>
          </a:xfrm>
        </p:grpSpPr>
        <p:sp>
          <p:nvSpPr>
            <p:cNvPr id="70" name="object 70"/>
            <p:cNvSpPr/>
            <p:nvPr/>
          </p:nvSpPr>
          <p:spPr>
            <a:xfrm>
              <a:off x="4490643" y="6800659"/>
              <a:ext cx="5715" cy="163830"/>
            </a:xfrm>
            <a:custGeom>
              <a:avLst/>
              <a:gdLst/>
              <a:ahLst/>
              <a:cxnLst/>
              <a:rect l="l" t="t" r="r" b="b"/>
              <a:pathLst>
                <a:path w="5714" h="163829">
                  <a:moveTo>
                    <a:pt x="5715" y="142862"/>
                  </a:moveTo>
                  <a:lnTo>
                    <a:pt x="0" y="142862"/>
                  </a:lnTo>
                  <a:lnTo>
                    <a:pt x="0" y="163830"/>
                  </a:lnTo>
                  <a:lnTo>
                    <a:pt x="5715" y="163830"/>
                  </a:lnTo>
                  <a:lnTo>
                    <a:pt x="5715" y="142862"/>
                  </a:lnTo>
                  <a:close/>
                </a:path>
                <a:path w="5714" h="163829">
                  <a:moveTo>
                    <a:pt x="5715" y="114300"/>
                  </a:moveTo>
                  <a:lnTo>
                    <a:pt x="0" y="114300"/>
                  </a:lnTo>
                  <a:lnTo>
                    <a:pt x="0" y="135255"/>
                  </a:lnTo>
                  <a:lnTo>
                    <a:pt x="5715" y="135255"/>
                  </a:lnTo>
                  <a:lnTo>
                    <a:pt x="5715" y="114300"/>
                  </a:lnTo>
                  <a:close/>
                </a:path>
                <a:path w="5714" h="163829">
                  <a:moveTo>
                    <a:pt x="5715" y="85725"/>
                  </a:moveTo>
                  <a:lnTo>
                    <a:pt x="0" y="85725"/>
                  </a:lnTo>
                  <a:lnTo>
                    <a:pt x="0" y="106680"/>
                  </a:lnTo>
                  <a:lnTo>
                    <a:pt x="5715" y="106680"/>
                  </a:lnTo>
                  <a:lnTo>
                    <a:pt x="5715" y="85725"/>
                  </a:lnTo>
                  <a:close/>
                </a:path>
                <a:path w="5714" h="163829">
                  <a:moveTo>
                    <a:pt x="5715" y="57150"/>
                  </a:moveTo>
                  <a:lnTo>
                    <a:pt x="0" y="57150"/>
                  </a:lnTo>
                  <a:lnTo>
                    <a:pt x="0" y="78105"/>
                  </a:lnTo>
                  <a:lnTo>
                    <a:pt x="5715" y="78105"/>
                  </a:lnTo>
                  <a:lnTo>
                    <a:pt x="5715" y="57150"/>
                  </a:lnTo>
                  <a:close/>
                </a:path>
                <a:path w="5714" h="163829">
                  <a:moveTo>
                    <a:pt x="5715" y="0"/>
                  </a:moveTo>
                  <a:lnTo>
                    <a:pt x="0" y="0"/>
                  </a:lnTo>
                  <a:lnTo>
                    <a:pt x="0" y="20955"/>
                  </a:lnTo>
                  <a:lnTo>
                    <a:pt x="5715" y="2095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6358" y="6884466"/>
              <a:ext cx="140970" cy="66687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490643" y="7543622"/>
            <a:ext cx="224790" cy="364490"/>
            <a:chOff x="4490643" y="7543622"/>
            <a:chExt cx="224790" cy="364490"/>
          </a:xfrm>
        </p:grpSpPr>
        <p:sp>
          <p:nvSpPr>
            <p:cNvPr id="73" name="object 73"/>
            <p:cNvSpPr/>
            <p:nvPr/>
          </p:nvSpPr>
          <p:spPr>
            <a:xfrm>
              <a:off x="4490643" y="7543622"/>
              <a:ext cx="5715" cy="335915"/>
            </a:xfrm>
            <a:custGeom>
              <a:avLst/>
              <a:gdLst/>
              <a:ahLst/>
              <a:cxnLst/>
              <a:rect l="l" t="t" r="r" b="b"/>
              <a:pathLst>
                <a:path w="5714" h="335915">
                  <a:moveTo>
                    <a:pt x="5715" y="314337"/>
                  </a:moveTo>
                  <a:lnTo>
                    <a:pt x="0" y="314337"/>
                  </a:lnTo>
                  <a:lnTo>
                    <a:pt x="0" y="335292"/>
                  </a:lnTo>
                  <a:lnTo>
                    <a:pt x="5715" y="335292"/>
                  </a:lnTo>
                  <a:lnTo>
                    <a:pt x="5715" y="314337"/>
                  </a:lnTo>
                  <a:close/>
                </a:path>
                <a:path w="5714" h="335915">
                  <a:moveTo>
                    <a:pt x="5715" y="285762"/>
                  </a:moveTo>
                  <a:lnTo>
                    <a:pt x="0" y="285762"/>
                  </a:lnTo>
                  <a:lnTo>
                    <a:pt x="0" y="306717"/>
                  </a:lnTo>
                  <a:lnTo>
                    <a:pt x="5715" y="306717"/>
                  </a:lnTo>
                  <a:lnTo>
                    <a:pt x="5715" y="285762"/>
                  </a:lnTo>
                  <a:close/>
                </a:path>
                <a:path w="5714" h="335915">
                  <a:moveTo>
                    <a:pt x="5715" y="257175"/>
                  </a:moveTo>
                  <a:lnTo>
                    <a:pt x="0" y="257175"/>
                  </a:lnTo>
                  <a:lnTo>
                    <a:pt x="0" y="278142"/>
                  </a:lnTo>
                  <a:lnTo>
                    <a:pt x="5715" y="278142"/>
                  </a:lnTo>
                  <a:lnTo>
                    <a:pt x="5715" y="257175"/>
                  </a:lnTo>
                  <a:close/>
                </a:path>
                <a:path w="5714" h="335915">
                  <a:moveTo>
                    <a:pt x="5715" y="228600"/>
                  </a:moveTo>
                  <a:lnTo>
                    <a:pt x="0" y="228600"/>
                  </a:lnTo>
                  <a:lnTo>
                    <a:pt x="0" y="249567"/>
                  </a:lnTo>
                  <a:lnTo>
                    <a:pt x="5715" y="249567"/>
                  </a:lnTo>
                  <a:lnTo>
                    <a:pt x="5715" y="228600"/>
                  </a:lnTo>
                  <a:close/>
                </a:path>
                <a:path w="5714" h="335915">
                  <a:moveTo>
                    <a:pt x="5715" y="171450"/>
                  </a:moveTo>
                  <a:lnTo>
                    <a:pt x="0" y="171450"/>
                  </a:lnTo>
                  <a:lnTo>
                    <a:pt x="0" y="192417"/>
                  </a:lnTo>
                  <a:lnTo>
                    <a:pt x="5715" y="192417"/>
                  </a:lnTo>
                  <a:lnTo>
                    <a:pt x="5715" y="171450"/>
                  </a:lnTo>
                  <a:close/>
                </a:path>
                <a:path w="5714" h="335915">
                  <a:moveTo>
                    <a:pt x="5715" y="142875"/>
                  </a:moveTo>
                  <a:lnTo>
                    <a:pt x="0" y="142875"/>
                  </a:lnTo>
                  <a:lnTo>
                    <a:pt x="0" y="163842"/>
                  </a:lnTo>
                  <a:lnTo>
                    <a:pt x="5715" y="163842"/>
                  </a:lnTo>
                  <a:lnTo>
                    <a:pt x="5715" y="142875"/>
                  </a:lnTo>
                  <a:close/>
                </a:path>
                <a:path w="5714" h="335915">
                  <a:moveTo>
                    <a:pt x="5715" y="114300"/>
                  </a:moveTo>
                  <a:lnTo>
                    <a:pt x="0" y="114300"/>
                  </a:lnTo>
                  <a:lnTo>
                    <a:pt x="0" y="135255"/>
                  </a:lnTo>
                  <a:lnTo>
                    <a:pt x="5715" y="135255"/>
                  </a:lnTo>
                  <a:lnTo>
                    <a:pt x="5715" y="114300"/>
                  </a:lnTo>
                  <a:close/>
                </a:path>
                <a:path w="5714" h="335915">
                  <a:moveTo>
                    <a:pt x="5715" y="85725"/>
                  </a:moveTo>
                  <a:lnTo>
                    <a:pt x="0" y="85725"/>
                  </a:lnTo>
                  <a:lnTo>
                    <a:pt x="0" y="106680"/>
                  </a:lnTo>
                  <a:lnTo>
                    <a:pt x="5715" y="106680"/>
                  </a:lnTo>
                  <a:lnTo>
                    <a:pt x="5715" y="85725"/>
                  </a:lnTo>
                  <a:close/>
                </a:path>
                <a:path w="5714" h="335915">
                  <a:moveTo>
                    <a:pt x="5715" y="57150"/>
                  </a:moveTo>
                  <a:lnTo>
                    <a:pt x="0" y="57150"/>
                  </a:lnTo>
                  <a:lnTo>
                    <a:pt x="0" y="78105"/>
                  </a:lnTo>
                  <a:lnTo>
                    <a:pt x="5715" y="78105"/>
                  </a:lnTo>
                  <a:lnTo>
                    <a:pt x="5715" y="57150"/>
                  </a:lnTo>
                  <a:close/>
                </a:path>
                <a:path w="5714" h="335915">
                  <a:moveTo>
                    <a:pt x="5715" y="0"/>
                  </a:moveTo>
                  <a:lnTo>
                    <a:pt x="0" y="0"/>
                  </a:lnTo>
                  <a:lnTo>
                    <a:pt x="0" y="20955"/>
                  </a:lnTo>
                  <a:lnTo>
                    <a:pt x="5715" y="2095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0643" y="7804632"/>
              <a:ext cx="97154" cy="10285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6358" y="7650302"/>
              <a:ext cx="219075" cy="66687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3828310" y="4736207"/>
            <a:ext cx="908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34998" y="4741888"/>
            <a:ext cx="908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466490" y="4743808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65577" y="4741888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80" name="object 8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90643" y="4893678"/>
            <a:ext cx="241935" cy="127647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490643" y="5200421"/>
            <a:ext cx="137160" cy="106667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90643" y="6686359"/>
            <a:ext cx="137160" cy="110477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5089468" y="4739968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84" name="object 8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496358" y="5048008"/>
            <a:ext cx="255282" cy="6477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90643" y="5943371"/>
            <a:ext cx="260997" cy="106692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490643" y="7457897"/>
            <a:ext cx="131444" cy="104775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490643" y="6577748"/>
            <a:ext cx="312432" cy="10099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496358" y="6425362"/>
            <a:ext cx="49529" cy="66675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490643" y="7143559"/>
            <a:ext cx="104762" cy="114312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85868" y="7343596"/>
            <a:ext cx="110489" cy="10668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490643" y="7038784"/>
            <a:ext cx="245744" cy="97155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3847241" y="8101134"/>
            <a:ext cx="132334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3E3E3E"/>
                </a:solidFill>
                <a:latin typeface="Trebuchet MS"/>
                <a:cs typeface="Trebuchet MS"/>
              </a:rPr>
              <a:t>TYPE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D</a:t>
            </a:r>
            <a:r>
              <a:rPr sz="600" spc="-6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90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600" spc="-2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SUPPLIED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BY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UK 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UK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75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5" dirty="0">
                <a:solidFill>
                  <a:srgbClr val="3E3E3E"/>
                </a:solidFill>
                <a:latin typeface="Trebuchet MS"/>
                <a:cs typeface="Trebuchet MS"/>
              </a:rPr>
              <a:t>DEC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650462" y="2179193"/>
            <a:ext cx="17500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Jefferies</a:t>
            </a:r>
            <a:r>
              <a:rPr sz="1400" spc="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comes</a:t>
            </a:r>
            <a:r>
              <a:rPr sz="1400" spc="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from </a:t>
            </a:r>
            <a:r>
              <a:rPr sz="1400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 </a:t>
            </a:r>
            <a:r>
              <a:rPr sz="14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block </a:t>
            </a: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calving herd </a:t>
            </a:r>
            <a:r>
              <a:rPr sz="14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and </a:t>
            </a:r>
            <a:r>
              <a:rPr sz="1400" spc="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has </a:t>
            </a:r>
            <a:r>
              <a:rPr sz="14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all the </a:t>
            </a: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traits </a:t>
            </a:r>
            <a:r>
              <a:rPr sz="14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to</a:t>
            </a:r>
            <a:r>
              <a:rPr sz="14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produce</a:t>
            </a:r>
            <a:r>
              <a:rPr sz="14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14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perfect </a:t>
            </a:r>
            <a:r>
              <a:rPr sz="1400" spc="-409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grazing</a:t>
            </a:r>
            <a:r>
              <a:rPr sz="14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cow.</a:t>
            </a:r>
            <a:endParaRPr sz="1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94" name="object 9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349416" y="2236343"/>
            <a:ext cx="245973" cy="200253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6336004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5991" y="0"/>
                </a:moveTo>
                <a:lnTo>
                  <a:pt x="0" y="0"/>
                </a:lnTo>
                <a:lnTo>
                  <a:pt x="0" y="1255407"/>
                </a:lnTo>
                <a:lnTo>
                  <a:pt x="6335991" y="1255407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9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367202" y="1871992"/>
            <a:ext cx="2860421" cy="2256002"/>
          </a:xfrm>
          <a:prstGeom prst="rect">
            <a:avLst/>
          </a:prstGeom>
        </p:spPr>
      </p:pic>
      <p:sp>
        <p:nvSpPr>
          <p:cNvPr id="97" name="object 97"/>
          <p:cNvSpPr txBox="1"/>
          <p:nvPr/>
        </p:nvSpPr>
        <p:spPr>
          <a:xfrm>
            <a:off x="7331299" y="859095"/>
            <a:ext cx="2054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Goonhilly</a:t>
            </a:r>
            <a:r>
              <a:rPr sz="18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JOSEPH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11550129" y="209320"/>
            <a:ext cx="664845" cy="1278890"/>
            <a:chOff x="11550129" y="209320"/>
            <a:chExt cx="664845" cy="1278890"/>
          </a:xfrm>
        </p:grpSpPr>
        <p:pic>
          <p:nvPicPr>
            <p:cNvPr id="99" name="object 9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0129" y="914781"/>
              <a:ext cx="621468" cy="57321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17758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9099790" y="8495544"/>
            <a:ext cx="8089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PROVEN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784251" y="537465"/>
            <a:ext cx="4171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STRENGTH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11297037" y="209320"/>
            <a:ext cx="789305" cy="633095"/>
            <a:chOff x="11297037" y="209320"/>
            <a:chExt cx="789305" cy="633095"/>
          </a:xfrm>
        </p:grpSpPr>
        <p:pic>
          <p:nvPicPr>
            <p:cNvPr id="104" name="object 10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931119" y="328225"/>
              <a:ext cx="154825" cy="17712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12970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1318023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0818238" y="209320"/>
            <a:ext cx="789305" cy="633095"/>
            <a:chOff x="10818238" y="209320"/>
            <a:chExt cx="789305" cy="633095"/>
          </a:xfrm>
        </p:grpSpPr>
        <p:pic>
          <p:nvPicPr>
            <p:cNvPr id="108" name="object 10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452318" y="328225"/>
              <a:ext cx="154825" cy="17712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0818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10884144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10339437" y="209320"/>
            <a:ext cx="789305" cy="633095"/>
            <a:chOff x="10339437" y="209320"/>
            <a:chExt cx="789305" cy="633095"/>
          </a:xfrm>
        </p:grpSpPr>
        <p:pic>
          <p:nvPicPr>
            <p:cNvPr id="112" name="object 11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973521" y="328225"/>
              <a:ext cx="154825" cy="17712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03394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0366932" y="537465"/>
            <a:ext cx="379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LIFES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900" b="1" spc="-165" dirty="0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7343999" y="209320"/>
            <a:ext cx="3305810" cy="633095"/>
            <a:chOff x="7343999" y="209320"/>
            <a:chExt cx="3305810" cy="633095"/>
          </a:xfrm>
        </p:grpSpPr>
        <p:pic>
          <p:nvPicPr>
            <p:cNvPr id="116" name="object 11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494718" y="328225"/>
              <a:ext cx="154825" cy="17712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7343999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6816500" y="3596890"/>
            <a:ext cx="2008505" cy="37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5"/>
              </a:lnSpc>
              <a:spcBef>
                <a:spcPts val="100"/>
              </a:spcBef>
            </a:pP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Chad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Hylke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Glenalbyn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15"/>
              </a:lnSpc>
            </a:pP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HBN: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rgbClr val="3E3E3E"/>
                </a:solidFill>
                <a:latin typeface="Trebuchet MS"/>
                <a:cs typeface="Trebuchet MS"/>
              </a:rPr>
              <a:t>BRFGBRM387868200718</a:t>
            </a:r>
            <a:endParaRPr sz="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BF1130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98%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BF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816500" y="3960516"/>
            <a:ext cx="17164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Goonhilly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Hyl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Yasmin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BFE93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8E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816500" y="4082436"/>
            <a:ext cx="197866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Goonhilly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Glen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Yasmin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BFE93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7E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Goonhilly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Yasmin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354468" y="1708349"/>
            <a:ext cx="11239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Dam,</a:t>
            </a:r>
            <a:r>
              <a:rPr sz="8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GDam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and </a:t>
            </a:r>
            <a:r>
              <a:rPr sz="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GGDam</a:t>
            </a:r>
          </a:p>
        </p:txBody>
      </p:sp>
      <p:sp>
        <p:nvSpPr>
          <p:cNvPr id="122" name="object 122"/>
          <p:cNvSpPr txBox="1"/>
          <p:nvPr/>
        </p:nvSpPr>
        <p:spPr>
          <a:xfrm>
            <a:off x="7886353" y="401979"/>
            <a:ext cx="1075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3E3E3E"/>
                </a:solidFill>
                <a:latin typeface="Calibri"/>
                <a:cs typeface="Calibri"/>
              </a:rPr>
              <a:t>BRITISH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061439" y="7902409"/>
            <a:ext cx="15640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Daughters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in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|</a:t>
            </a:r>
            <a:r>
              <a:rPr sz="600" spc="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Dtrs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58% 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-185" dirty="0">
                <a:solidFill>
                  <a:srgbClr val="404040"/>
                </a:solidFill>
                <a:latin typeface="Franklin Gothic Book"/>
                <a:cs typeface="Franklin Gothic Book"/>
              </a:rPr>
              <a:t>Rel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1445786" y="6572046"/>
            <a:ext cx="7620" cy="1307465"/>
          </a:xfrm>
          <a:custGeom>
            <a:avLst/>
            <a:gdLst/>
            <a:ahLst/>
            <a:cxnLst/>
            <a:rect l="l" t="t" r="r" b="b"/>
            <a:pathLst>
              <a:path w="7620" h="1307465">
                <a:moveTo>
                  <a:pt x="7607" y="1285900"/>
                </a:moveTo>
                <a:lnTo>
                  <a:pt x="0" y="1285900"/>
                </a:lnTo>
                <a:lnTo>
                  <a:pt x="0" y="1306868"/>
                </a:lnTo>
                <a:lnTo>
                  <a:pt x="7607" y="1306868"/>
                </a:lnTo>
                <a:lnTo>
                  <a:pt x="7607" y="1285900"/>
                </a:lnTo>
                <a:close/>
              </a:path>
              <a:path w="7620" h="1307465">
                <a:moveTo>
                  <a:pt x="7607" y="1257325"/>
                </a:moveTo>
                <a:lnTo>
                  <a:pt x="0" y="1257325"/>
                </a:lnTo>
                <a:lnTo>
                  <a:pt x="0" y="1278293"/>
                </a:lnTo>
                <a:lnTo>
                  <a:pt x="7607" y="1278293"/>
                </a:lnTo>
                <a:lnTo>
                  <a:pt x="7607" y="1257325"/>
                </a:lnTo>
                <a:close/>
              </a:path>
              <a:path w="7620" h="1307465">
                <a:moveTo>
                  <a:pt x="7607" y="1228750"/>
                </a:moveTo>
                <a:lnTo>
                  <a:pt x="0" y="1228750"/>
                </a:lnTo>
                <a:lnTo>
                  <a:pt x="0" y="1249718"/>
                </a:lnTo>
                <a:lnTo>
                  <a:pt x="7607" y="1249718"/>
                </a:lnTo>
                <a:lnTo>
                  <a:pt x="7607" y="1228750"/>
                </a:lnTo>
                <a:close/>
              </a:path>
              <a:path w="7620" h="1307465">
                <a:moveTo>
                  <a:pt x="7607" y="1200175"/>
                </a:moveTo>
                <a:lnTo>
                  <a:pt x="0" y="1200175"/>
                </a:lnTo>
                <a:lnTo>
                  <a:pt x="0" y="1221143"/>
                </a:lnTo>
                <a:lnTo>
                  <a:pt x="7607" y="1221143"/>
                </a:lnTo>
                <a:lnTo>
                  <a:pt x="7607" y="1200175"/>
                </a:lnTo>
                <a:close/>
              </a:path>
              <a:path w="7620" h="1307465">
                <a:moveTo>
                  <a:pt x="7607" y="1143025"/>
                </a:moveTo>
                <a:lnTo>
                  <a:pt x="0" y="1143025"/>
                </a:lnTo>
                <a:lnTo>
                  <a:pt x="0" y="1163980"/>
                </a:lnTo>
                <a:lnTo>
                  <a:pt x="7607" y="1163980"/>
                </a:lnTo>
                <a:lnTo>
                  <a:pt x="7607" y="1143025"/>
                </a:lnTo>
                <a:close/>
              </a:path>
              <a:path w="7620" h="1307465">
                <a:moveTo>
                  <a:pt x="7607" y="1114450"/>
                </a:moveTo>
                <a:lnTo>
                  <a:pt x="0" y="1114450"/>
                </a:lnTo>
                <a:lnTo>
                  <a:pt x="0" y="1135405"/>
                </a:lnTo>
                <a:lnTo>
                  <a:pt x="7607" y="1135405"/>
                </a:lnTo>
                <a:lnTo>
                  <a:pt x="7607" y="1114450"/>
                </a:lnTo>
                <a:close/>
              </a:path>
              <a:path w="7620" h="1307465">
                <a:moveTo>
                  <a:pt x="7607" y="1085875"/>
                </a:moveTo>
                <a:lnTo>
                  <a:pt x="0" y="1085875"/>
                </a:lnTo>
                <a:lnTo>
                  <a:pt x="0" y="1106830"/>
                </a:lnTo>
                <a:lnTo>
                  <a:pt x="7607" y="1106830"/>
                </a:lnTo>
                <a:lnTo>
                  <a:pt x="7607" y="1085875"/>
                </a:lnTo>
                <a:close/>
              </a:path>
              <a:path w="7620" h="1307465">
                <a:moveTo>
                  <a:pt x="7607" y="1057300"/>
                </a:moveTo>
                <a:lnTo>
                  <a:pt x="0" y="1057300"/>
                </a:lnTo>
                <a:lnTo>
                  <a:pt x="0" y="1078255"/>
                </a:lnTo>
                <a:lnTo>
                  <a:pt x="7607" y="1078255"/>
                </a:lnTo>
                <a:lnTo>
                  <a:pt x="7607" y="1057300"/>
                </a:lnTo>
                <a:close/>
              </a:path>
              <a:path w="7620" h="1307465">
                <a:moveTo>
                  <a:pt x="7607" y="1000150"/>
                </a:moveTo>
                <a:lnTo>
                  <a:pt x="0" y="1000150"/>
                </a:lnTo>
                <a:lnTo>
                  <a:pt x="0" y="1021105"/>
                </a:lnTo>
                <a:lnTo>
                  <a:pt x="7607" y="1021105"/>
                </a:lnTo>
                <a:lnTo>
                  <a:pt x="7607" y="1000150"/>
                </a:lnTo>
                <a:close/>
              </a:path>
              <a:path w="7620" h="1307465">
                <a:moveTo>
                  <a:pt x="7607" y="971575"/>
                </a:moveTo>
                <a:lnTo>
                  <a:pt x="0" y="971575"/>
                </a:lnTo>
                <a:lnTo>
                  <a:pt x="0" y="992530"/>
                </a:lnTo>
                <a:lnTo>
                  <a:pt x="7607" y="992530"/>
                </a:lnTo>
                <a:lnTo>
                  <a:pt x="7607" y="971575"/>
                </a:lnTo>
                <a:close/>
              </a:path>
              <a:path w="7620" h="1307465">
                <a:moveTo>
                  <a:pt x="7607" y="943000"/>
                </a:moveTo>
                <a:lnTo>
                  <a:pt x="0" y="943000"/>
                </a:lnTo>
                <a:lnTo>
                  <a:pt x="0" y="963955"/>
                </a:lnTo>
                <a:lnTo>
                  <a:pt x="7607" y="963955"/>
                </a:lnTo>
                <a:lnTo>
                  <a:pt x="7607" y="943000"/>
                </a:lnTo>
                <a:close/>
              </a:path>
              <a:path w="7620" h="1307465">
                <a:moveTo>
                  <a:pt x="7607" y="914412"/>
                </a:moveTo>
                <a:lnTo>
                  <a:pt x="0" y="914412"/>
                </a:lnTo>
                <a:lnTo>
                  <a:pt x="0" y="935380"/>
                </a:lnTo>
                <a:lnTo>
                  <a:pt x="7607" y="935380"/>
                </a:lnTo>
                <a:lnTo>
                  <a:pt x="7607" y="914412"/>
                </a:lnTo>
                <a:close/>
              </a:path>
              <a:path w="7620" h="1307465">
                <a:moveTo>
                  <a:pt x="7607" y="857262"/>
                </a:moveTo>
                <a:lnTo>
                  <a:pt x="0" y="857262"/>
                </a:lnTo>
                <a:lnTo>
                  <a:pt x="0" y="878230"/>
                </a:lnTo>
                <a:lnTo>
                  <a:pt x="7607" y="878230"/>
                </a:lnTo>
                <a:lnTo>
                  <a:pt x="7607" y="857262"/>
                </a:lnTo>
                <a:close/>
              </a:path>
              <a:path w="7620" h="1307465">
                <a:moveTo>
                  <a:pt x="7607" y="828687"/>
                </a:moveTo>
                <a:lnTo>
                  <a:pt x="0" y="828687"/>
                </a:lnTo>
                <a:lnTo>
                  <a:pt x="0" y="849655"/>
                </a:lnTo>
                <a:lnTo>
                  <a:pt x="7607" y="849655"/>
                </a:lnTo>
                <a:lnTo>
                  <a:pt x="7607" y="828687"/>
                </a:lnTo>
                <a:close/>
              </a:path>
              <a:path w="7620" h="1307465">
                <a:moveTo>
                  <a:pt x="7607" y="800112"/>
                </a:moveTo>
                <a:lnTo>
                  <a:pt x="0" y="800112"/>
                </a:lnTo>
                <a:lnTo>
                  <a:pt x="0" y="821080"/>
                </a:lnTo>
                <a:lnTo>
                  <a:pt x="7607" y="821080"/>
                </a:lnTo>
                <a:lnTo>
                  <a:pt x="7607" y="800112"/>
                </a:lnTo>
                <a:close/>
              </a:path>
              <a:path w="7620" h="1307465">
                <a:moveTo>
                  <a:pt x="7607" y="771537"/>
                </a:moveTo>
                <a:lnTo>
                  <a:pt x="0" y="771537"/>
                </a:lnTo>
                <a:lnTo>
                  <a:pt x="0" y="792505"/>
                </a:lnTo>
                <a:lnTo>
                  <a:pt x="7607" y="792505"/>
                </a:lnTo>
                <a:lnTo>
                  <a:pt x="7607" y="771537"/>
                </a:lnTo>
                <a:close/>
              </a:path>
              <a:path w="7620" h="1307465">
                <a:moveTo>
                  <a:pt x="7607" y="742962"/>
                </a:moveTo>
                <a:lnTo>
                  <a:pt x="0" y="742962"/>
                </a:lnTo>
                <a:lnTo>
                  <a:pt x="0" y="763917"/>
                </a:lnTo>
                <a:lnTo>
                  <a:pt x="7607" y="763917"/>
                </a:lnTo>
                <a:lnTo>
                  <a:pt x="7607" y="742962"/>
                </a:lnTo>
                <a:close/>
              </a:path>
              <a:path w="7620" h="1307465">
                <a:moveTo>
                  <a:pt x="7607" y="685812"/>
                </a:moveTo>
                <a:lnTo>
                  <a:pt x="0" y="685812"/>
                </a:lnTo>
                <a:lnTo>
                  <a:pt x="0" y="706767"/>
                </a:lnTo>
                <a:lnTo>
                  <a:pt x="7607" y="706767"/>
                </a:lnTo>
                <a:lnTo>
                  <a:pt x="7607" y="685812"/>
                </a:lnTo>
                <a:close/>
              </a:path>
              <a:path w="7620" h="1307465">
                <a:moveTo>
                  <a:pt x="7607" y="657237"/>
                </a:moveTo>
                <a:lnTo>
                  <a:pt x="0" y="657237"/>
                </a:lnTo>
                <a:lnTo>
                  <a:pt x="0" y="678192"/>
                </a:lnTo>
                <a:lnTo>
                  <a:pt x="7607" y="678192"/>
                </a:lnTo>
                <a:lnTo>
                  <a:pt x="7607" y="657237"/>
                </a:lnTo>
                <a:close/>
              </a:path>
              <a:path w="7620" h="1307465">
                <a:moveTo>
                  <a:pt x="7607" y="628662"/>
                </a:moveTo>
                <a:lnTo>
                  <a:pt x="0" y="628662"/>
                </a:lnTo>
                <a:lnTo>
                  <a:pt x="0" y="649617"/>
                </a:lnTo>
                <a:lnTo>
                  <a:pt x="7607" y="649617"/>
                </a:lnTo>
                <a:lnTo>
                  <a:pt x="7607" y="628662"/>
                </a:lnTo>
                <a:close/>
              </a:path>
              <a:path w="7620" h="1307465">
                <a:moveTo>
                  <a:pt x="7607" y="600087"/>
                </a:moveTo>
                <a:lnTo>
                  <a:pt x="0" y="600087"/>
                </a:lnTo>
                <a:lnTo>
                  <a:pt x="0" y="621042"/>
                </a:lnTo>
                <a:lnTo>
                  <a:pt x="7607" y="621042"/>
                </a:lnTo>
                <a:lnTo>
                  <a:pt x="7607" y="600087"/>
                </a:lnTo>
                <a:close/>
              </a:path>
              <a:path w="7620" h="1307465">
                <a:moveTo>
                  <a:pt x="7607" y="542925"/>
                </a:moveTo>
                <a:lnTo>
                  <a:pt x="0" y="542925"/>
                </a:lnTo>
                <a:lnTo>
                  <a:pt x="0" y="563892"/>
                </a:lnTo>
                <a:lnTo>
                  <a:pt x="7607" y="563892"/>
                </a:lnTo>
                <a:lnTo>
                  <a:pt x="7607" y="542925"/>
                </a:lnTo>
                <a:close/>
              </a:path>
              <a:path w="7620" h="1307465">
                <a:moveTo>
                  <a:pt x="7607" y="514350"/>
                </a:moveTo>
                <a:lnTo>
                  <a:pt x="0" y="514350"/>
                </a:lnTo>
                <a:lnTo>
                  <a:pt x="0" y="535317"/>
                </a:lnTo>
                <a:lnTo>
                  <a:pt x="7607" y="535317"/>
                </a:lnTo>
                <a:lnTo>
                  <a:pt x="7607" y="514350"/>
                </a:lnTo>
                <a:close/>
              </a:path>
              <a:path w="7620" h="1307465">
                <a:moveTo>
                  <a:pt x="7607" y="485775"/>
                </a:moveTo>
                <a:lnTo>
                  <a:pt x="0" y="485775"/>
                </a:lnTo>
                <a:lnTo>
                  <a:pt x="0" y="506742"/>
                </a:lnTo>
                <a:lnTo>
                  <a:pt x="7607" y="506742"/>
                </a:lnTo>
                <a:lnTo>
                  <a:pt x="7607" y="485775"/>
                </a:lnTo>
                <a:close/>
              </a:path>
              <a:path w="7620" h="1307465">
                <a:moveTo>
                  <a:pt x="7607" y="457200"/>
                </a:moveTo>
                <a:lnTo>
                  <a:pt x="0" y="457200"/>
                </a:lnTo>
                <a:lnTo>
                  <a:pt x="0" y="478167"/>
                </a:lnTo>
                <a:lnTo>
                  <a:pt x="7607" y="478167"/>
                </a:lnTo>
                <a:lnTo>
                  <a:pt x="7607" y="457200"/>
                </a:lnTo>
                <a:close/>
              </a:path>
              <a:path w="7620" h="1307465">
                <a:moveTo>
                  <a:pt x="7607" y="428625"/>
                </a:moveTo>
                <a:lnTo>
                  <a:pt x="0" y="428625"/>
                </a:lnTo>
                <a:lnTo>
                  <a:pt x="0" y="449592"/>
                </a:lnTo>
                <a:lnTo>
                  <a:pt x="7607" y="449592"/>
                </a:lnTo>
                <a:lnTo>
                  <a:pt x="7607" y="428625"/>
                </a:lnTo>
                <a:close/>
              </a:path>
              <a:path w="7620" h="1307465">
                <a:moveTo>
                  <a:pt x="7607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07" y="392442"/>
                </a:lnTo>
                <a:lnTo>
                  <a:pt x="7607" y="371487"/>
                </a:lnTo>
                <a:close/>
              </a:path>
              <a:path w="7620" h="1307465">
                <a:moveTo>
                  <a:pt x="7607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07" y="363867"/>
                </a:lnTo>
                <a:lnTo>
                  <a:pt x="7607" y="342912"/>
                </a:lnTo>
                <a:close/>
              </a:path>
              <a:path w="7620" h="1307465">
                <a:moveTo>
                  <a:pt x="7607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07" y="335292"/>
                </a:lnTo>
                <a:lnTo>
                  <a:pt x="7607" y="314337"/>
                </a:lnTo>
                <a:close/>
              </a:path>
              <a:path w="7620" h="1307465">
                <a:moveTo>
                  <a:pt x="7607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07" y="306717"/>
                </a:lnTo>
                <a:lnTo>
                  <a:pt x="7607" y="285762"/>
                </a:lnTo>
                <a:close/>
              </a:path>
              <a:path w="7620" h="1307465">
                <a:moveTo>
                  <a:pt x="7607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12"/>
                </a:lnTo>
                <a:close/>
              </a:path>
              <a:path w="7620" h="1307465">
                <a:moveTo>
                  <a:pt x="7607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37"/>
                </a:lnTo>
                <a:close/>
              </a:path>
              <a:path w="7620" h="1307465">
                <a:moveTo>
                  <a:pt x="7607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62"/>
                </a:lnTo>
                <a:close/>
              </a:path>
              <a:path w="7620" h="1307465">
                <a:moveTo>
                  <a:pt x="7607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875"/>
                </a:lnTo>
                <a:close/>
              </a:path>
              <a:path w="7620" h="1307465">
                <a:moveTo>
                  <a:pt x="7607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07" y="106692"/>
                </a:lnTo>
                <a:lnTo>
                  <a:pt x="7607" y="85725"/>
                </a:lnTo>
                <a:close/>
              </a:path>
              <a:path w="7620" h="1307465">
                <a:moveTo>
                  <a:pt x="7607" y="57137"/>
                </a:moveTo>
                <a:lnTo>
                  <a:pt x="0" y="57137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37"/>
                </a:lnTo>
                <a:close/>
              </a:path>
              <a:path w="7620" h="1307465">
                <a:moveTo>
                  <a:pt x="7607" y="28562"/>
                </a:moveTo>
                <a:lnTo>
                  <a:pt x="0" y="28562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62"/>
                </a:lnTo>
                <a:close/>
              </a:path>
              <a:path w="7620" h="1307465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10813300" y="4853673"/>
            <a:ext cx="331470" cy="2107565"/>
            <a:chOff x="10813300" y="4853673"/>
            <a:chExt cx="331470" cy="2107565"/>
          </a:xfrm>
        </p:grpSpPr>
        <p:sp>
          <p:nvSpPr>
            <p:cNvPr id="126" name="object 126"/>
            <p:cNvSpPr/>
            <p:nvPr/>
          </p:nvSpPr>
          <p:spPr>
            <a:xfrm>
              <a:off x="10826635" y="4853673"/>
              <a:ext cx="318135" cy="2107565"/>
            </a:xfrm>
            <a:custGeom>
              <a:avLst/>
              <a:gdLst/>
              <a:ahLst/>
              <a:cxnLst/>
              <a:rect l="l" t="t" r="r" b="b"/>
              <a:pathLst>
                <a:path w="318134" h="2107565">
                  <a:moveTo>
                    <a:pt x="5715" y="832535"/>
                  </a:moveTo>
                  <a:lnTo>
                    <a:pt x="0" y="832535"/>
                  </a:lnTo>
                  <a:lnTo>
                    <a:pt x="0" y="853478"/>
                  </a:lnTo>
                  <a:lnTo>
                    <a:pt x="5715" y="853478"/>
                  </a:lnTo>
                  <a:lnTo>
                    <a:pt x="5715" y="832535"/>
                  </a:lnTo>
                  <a:close/>
                </a:path>
                <a:path w="318134" h="2107565">
                  <a:moveTo>
                    <a:pt x="5715" y="260997"/>
                  </a:moveTo>
                  <a:lnTo>
                    <a:pt x="0" y="260997"/>
                  </a:lnTo>
                  <a:lnTo>
                    <a:pt x="0" y="281965"/>
                  </a:lnTo>
                  <a:lnTo>
                    <a:pt x="5715" y="281965"/>
                  </a:lnTo>
                  <a:lnTo>
                    <a:pt x="5715" y="260997"/>
                  </a:lnTo>
                  <a:close/>
                </a:path>
                <a:path w="318134" h="2107565">
                  <a:moveTo>
                    <a:pt x="5715" y="232422"/>
                  </a:moveTo>
                  <a:lnTo>
                    <a:pt x="0" y="232422"/>
                  </a:lnTo>
                  <a:lnTo>
                    <a:pt x="0" y="253377"/>
                  </a:lnTo>
                  <a:lnTo>
                    <a:pt x="5715" y="253377"/>
                  </a:lnTo>
                  <a:lnTo>
                    <a:pt x="5715" y="232422"/>
                  </a:lnTo>
                  <a:close/>
                </a:path>
                <a:path w="318134" h="2107565">
                  <a:moveTo>
                    <a:pt x="5715" y="203847"/>
                  </a:moveTo>
                  <a:lnTo>
                    <a:pt x="0" y="203847"/>
                  </a:lnTo>
                  <a:lnTo>
                    <a:pt x="0" y="224802"/>
                  </a:lnTo>
                  <a:lnTo>
                    <a:pt x="5715" y="224802"/>
                  </a:lnTo>
                  <a:lnTo>
                    <a:pt x="5715" y="203847"/>
                  </a:lnTo>
                  <a:close/>
                </a:path>
                <a:path w="318134" h="2107565">
                  <a:moveTo>
                    <a:pt x="5715" y="175272"/>
                  </a:moveTo>
                  <a:lnTo>
                    <a:pt x="0" y="175272"/>
                  </a:lnTo>
                  <a:lnTo>
                    <a:pt x="0" y="196227"/>
                  </a:lnTo>
                  <a:lnTo>
                    <a:pt x="5715" y="196227"/>
                  </a:lnTo>
                  <a:lnTo>
                    <a:pt x="5715" y="175272"/>
                  </a:lnTo>
                  <a:close/>
                </a:path>
                <a:path w="318134" h="2107565">
                  <a:moveTo>
                    <a:pt x="5715" y="118122"/>
                  </a:moveTo>
                  <a:lnTo>
                    <a:pt x="0" y="118122"/>
                  </a:lnTo>
                  <a:lnTo>
                    <a:pt x="0" y="139077"/>
                  </a:lnTo>
                  <a:lnTo>
                    <a:pt x="5715" y="139077"/>
                  </a:lnTo>
                  <a:lnTo>
                    <a:pt x="5715" y="118122"/>
                  </a:lnTo>
                  <a:close/>
                </a:path>
                <a:path w="318134" h="2107565">
                  <a:moveTo>
                    <a:pt x="5715" y="89547"/>
                  </a:moveTo>
                  <a:lnTo>
                    <a:pt x="0" y="89547"/>
                  </a:lnTo>
                  <a:lnTo>
                    <a:pt x="0" y="110502"/>
                  </a:lnTo>
                  <a:lnTo>
                    <a:pt x="5715" y="110502"/>
                  </a:lnTo>
                  <a:lnTo>
                    <a:pt x="5715" y="89547"/>
                  </a:lnTo>
                  <a:close/>
                </a:path>
                <a:path w="318134" h="2107565">
                  <a:moveTo>
                    <a:pt x="5715" y="60972"/>
                  </a:moveTo>
                  <a:lnTo>
                    <a:pt x="0" y="60972"/>
                  </a:lnTo>
                  <a:lnTo>
                    <a:pt x="0" y="81927"/>
                  </a:lnTo>
                  <a:lnTo>
                    <a:pt x="5715" y="81927"/>
                  </a:lnTo>
                  <a:lnTo>
                    <a:pt x="5715" y="60972"/>
                  </a:lnTo>
                  <a:close/>
                </a:path>
                <a:path w="318134" h="2107565">
                  <a:moveTo>
                    <a:pt x="5715" y="32397"/>
                  </a:moveTo>
                  <a:lnTo>
                    <a:pt x="0" y="32397"/>
                  </a:lnTo>
                  <a:lnTo>
                    <a:pt x="0" y="53352"/>
                  </a:lnTo>
                  <a:lnTo>
                    <a:pt x="5715" y="53352"/>
                  </a:lnTo>
                  <a:lnTo>
                    <a:pt x="5715" y="32397"/>
                  </a:lnTo>
                  <a:close/>
                </a:path>
                <a:path w="318134" h="2107565">
                  <a:moveTo>
                    <a:pt x="5715" y="3822"/>
                  </a:moveTo>
                  <a:lnTo>
                    <a:pt x="0" y="3822"/>
                  </a:lnTo>
                  <a:lnTo>
                    <a:pt x="0" y="24777"/>
                  </a:lnTo>
                  <a:lnTo>
                    <a:pt x="5715" y="24777"/>
                  </a:lnTo>
                  <a:lnTo>
                    <a:pt x="5715" y="3822"/>
                  </a:lnTo>
                  <a:close/>
                </a:path>
                <a:path w="318134" h="2107565">
                  <a:moveTo>
                    <a:pt x="318135" y="2086051"/>
                  </a:moveTo>
                  <a:lnTo>
                    <a:pt x="310527" y="2086051"/>
                  </a:lnTo>
                  <a:lnTo>
                    <a:pt x="310527" y="2107006"/>
                  </a:lnTo>
                  <a:lnTo>
                    <a:pt x="318135" y="2107006"/>
                  </a:lnTo>
                  <a:lnTo>
                    <a:pt x="318135" y="2086051"/>
                  </a:lnTo>
                  <a:close/>
                </a:path>
                <a:path w="318134" h="2107565">
                  <a:moveTo>
                    <a:pt x="318135" y="2057476"/>
                  </a:moveTo>
                  <a:lnTo>
                    <a:pt x="310527" y="2057476"/>
                  </a:lnTo>
                  <a:lnTo>
                    <a:pt x="310527" y="2078431"/>
                  </a:lnTo>
                  <a:lnTo>
                    <a:pt x="318135" y="2078431"/>
                  </a:lnTo>
                  <a:lnTo>
                    <a:pt x="318135" y="2057476"/>
                  </a:lnTo>
                  <a:close/>
                </a:path>
                <a:path w="318134" h="2107565">
                  <a:moveTo>
                    <a:pt x="318135" y="2028901"/>
                  </a:moveTo>
                  <a:lnTo>
                    <a:pt x="310527" y="2028901"/>
                  </a:lnTo>
                  <a:lnTo>
                    <a:pt x="310527" y="2049856"/>
                  </a:lnTo>
                  <a:lnTo>
                    <a:pt x="318135" y="2049856"/>
                  </a:lnTo>
                  <a:lnTo>
                    <a:pt x="318135" y="2028901"/>
                  </a:lnTo>
                  <a:close/>
                </a:path>
                <a:path w="318134" h="2107565">
                  <a:moveTo>
                    <a:pt x="318135" y="2000326"/>
                  </a:moveTo>
                  <a:lnTo>
                    <a:pt x="310527" y="2000326"/>
                  </a:lnTo>
                  <a:lnTo>
                    <a:pt x="310527" y="2021281"/>
                  </a:lnTo>
                  <a:lnTo>
                    <a:pt x="318135" y="2021281"/>
                  </a:lnTo>
                  <a:lnTo>
                    <a:pt x="318135" y="2000326"/>
                  </a:lnTo>
                  <a:close/>
                </a:path>
                <a:path w="318134" h="2107565">
                  <a:moveTo>
                    <a:pt x="318135" y="1943163"/>
                  </a:moveTo>
                  <a:lnTo>
                    <a:pt x="310527" y="1943163"/>
                  </a:lnTo>
                  <a:lnTo>
                    <a:pt x="310527" y="1964131"/>
                  </a:lnTo>
                  <a:lnTo>
                    <a:pt x="318135" y="1964131"/>
                  </a:lnTo>
                  <a:lnTo>
                    <a:pt x="318135" y="1943163"/>
                  </a:lnTo>
                  <a:close/>
                </a:path>
                <a:path w="318134" h="2107565">
                  <a:moveTo>
                    <a:pt x="318135" y="1914588"/>
                  </a:moveTo>
                  <a:lnTo>
                    <a:pt x="310527" y="1914588"/>
                  </a:lnTo>
                  <a:lnTo>
                    <a:pt x="310527" y="1935556"/>
                  </a:lnTo>
                  <a:lnTo>
                    <a:pt x="318135" y="1935556"/>
                  </a:lnTo>
                  <a:lnTo>
                    <a:pt x="318135" y="1914588"/>
                  </a:lnTo>
                  <a:close/>
                </a:path>
                <a:path w="318134" h="2107565">
                  <a:moveTo>
                    <a:pt x="318135" y="1886013"/>
                  </a:moveTo>
                  <a:lnTo>
                    <a:pt x="310527" y="1886013"/>
                  </a:lnTo>
                  <a:lnTo>
                    <a:pt x="310527" y="1906981"/>
                  </a:lnTo>
                  <a:lnTo>
                    <a:pt x="318135" y="1906981"/>
                  </a:lnTo>
                  <a:lnTo>
                    <a:pt x="318135" y="1886013"/>
                  </a:lnTo>
                  <a:close/>
                </a:path>
                <a:path w="318134" h="2107565">
                  <a:moveTo>
                    <a:pt x="318135" y="1857438"/>
                  </a:moveTo>
                  <a:lnTo>
                    <a:pt x="310527" y="1857438"/>
                  </a:lnTo>
                  <a:lnTo>
                    <a:pt x="310527" y="1878406"/>
                  </a:lnTo>
                  <a:lnTo>
                    <a:pt x="318135" y="1878406"/>
                  </a:lnTo>
                  <a:lnTo>
                    <a:pt x="318135" y="1857438"/>
                  </a:lnTo>
                  <a:close/>
                </a:path>
                <a:path w="318134" h="2107565">
                  <a:moveTo>
                    <a:pt x="318135" y="1800288"/>
                  </a:moveTo>
                  <a:lnTo>
                    <a:pt x="310527" y="1800288"/>
                  </a:lnTo>
                  <a:lnTo>
                    <a:pt x="310527" y="1821243"/>
                  </a:lnTo>
                  <a:lnTo>
                    <a:pt x="318135" y="1821243"/>
                  </a:lnTo>
                  <a:lnTo>
                    <a:pt x="318135" y="1800288"/>
                  </a:lnTo>
                  <a:close/>
                </a:path>
                <a:path w="318134" h="2107565">
                  <a:moveTo>
                    <a:pt x="318135" y="1771713"/>
                  </a:moveTo>
                  <a:lnTo>
                    <a:pt x="310527" y="1771713"/>
                  </a:lnTo>
                  <a:lnTo>
                    <a:pt x="310527" y="1792668"/>
                  </a:lnTo>
                  <a:lnTo>
                    <a:pt x="318135" y="1792668"/>
                  </a:lnTo>
                  <a:lnTo>
                    <a:pt x="318135" y="1771713"/>
                  </a:lnTo>
                  <a:close/>
                </a:path>
                <a:path w="318134" h="2107565">
                  <a:moveTo>
                    <a:pt x="318135" y="1743138"/>
                  </a:moveTo>
                  <a:lnTo>
                    <a:pt x="310527" y="1743138"/>
                  </a:lnTo>
                  <a:lnTo>
                    <a:pt x="310527" y="1764093"/>
                  </a:lnTo>
                  <a:lnTo>
                    <a:pt x="318135" y="1764093"/>
                  </a:lnTo>
                  <a:lnTo>
                    <a:pt x="318135" y="1743138"/>
                  </a:lnTo>
                  <a:close/>
                </a:path>
                <a:path w="318134" h="2107565">
                  <a:moveTo>
                    <a:pt x="318135" y="1714563"/>
                  </a:moveTo>
                  <a:lnTo>
                    <a:pt x="310527" y="1714563"/>
                  </a:lnTo>
                  <a:lnTo>
                    <a:pt x="310527" y="1735518"/>
                  </a:lnTo>
                  <a:lnTo>
                    <a:pt x="318135" y="1735518"/>
                  </a:lnTo>
                  <a:lnTo>
                    <a:pt x="318135" y="1714563"/>
                  </a:lnTo>
                  <a:close/>
                </a:path>
                <a:path w="318134" h="2107565">
                  <a:moveTo>
                    <a:pt x="318135" y="1657413"/>
                  </a:moveTo>
                  <a:lnTo>
                    <a:pt x="310527" y="1657413"/>
                  </a:lnTo>
                  <a:lnTo>
                    <a:pt x="310527" y="1678368"/>
                  </a:lnTo>
                  <a:lnTo>
                    <a:pt x="318135" y="1678368"/>
                  </a:lnTo>
                  <a:lnTo>
                    <a:pt x="318135" y="1657413"/>
                  </a:lnTo>
                  <a:close/>
                </a:path>
                <a:path w="318134" h="2107565">
                  <a:moveTo>
                    <a:pt x="318135" y="1628838"/>
                  </a:moveTo>
                  <a:lnTo>
                    <a:pt x="310527" y="1628838"/>
                  </a:lnTo>
                  <a:lnTo>
                    <a:pt x="310527" y="1649793"/>
                  </a:lnTo>
                  <a:lnTo>
                    <a:pt x="318135" y="1649793"/>
                  </a:lnTo>
                  <a:lnTo>
                    <a:pt x="318135" y="1628838"/>
                  </a:lnTo>
                  <a:close/>
                </a:path>
                <a:path w="318134" h="2107565">
                  <a:moveTo>
                    <a:pt x="318135" y="1600250"/>
                  </a:moveTo>
                  <a:lnTo>
                    <a:pt x="310527" y="1600250"/>
                  </a:lnTo>
                  <a:lnTo>
                    <a:pt x="310527" y="1621218"/>
                  </a:lnTo>
                  <a:lnTo>
                    <a:pt x="318135" y="1621218"/>
                  </a:lnTo>
                  <a:lnTo>
                    <a:pt x="318135" y="1600250"/>
                  </a:lnTo>
                  <a:close/>
                </a:path>
                <a:path w="318134" h="2107565">
                  <a:moveTo>
                    <a:pt x="318135" y="1571675"/>
                  </a:moveTo>
                  <a:lnTo>
                    <a:pt x="310527" y="1571675"/>
                  </a:lnTo>
                  <a:lnTo>
                    <a:pt x="310527" y="1592643"/>
                  </a:lnTo>
                  <a:lnTo>
                    <a:pt x="318135" y="1592643"/>
                  </a:lnTo>
                  <a:lnTo>
                    <a:pt x="318135" y="1571675"/>
                  </a:lnTo>
                  <a:close/>
                </a:path>
                <a:path w="318134" h="2107565">
                  <a:moveTo>
                    <a:pt x="318135" y="1543100"/>
                  </a:moveTo>
                  <a:lnTo>
                    <a:pt x="310527" y="1543100"/>
                  </a:lnTo>
                  <a:lnTo>
                    <a:pt x="310527" y="1564068"/>
                  </a:lnTo>
                  <a:lnTo>
                    <a:pt x="318135" y="1564068"/>
                  </a:lnTo>
                  <a:lnTo>
                    <a:pt x="318135" y="1543100"/>
                  </a:lnTo>
                  <a:close/>
                </a:path>
                <a:path w="318134" h="2107565">
                  <a:moveTo>
                    <a:pt x="318135" y="1485950"/>
                  </a:moveTo>
                  <a:lnTo>
                    <a:pt x="310527" y="1485950"/>
                  </a:lnTo>
                  <a:lnTo>
                    <a:pt x="310527" y="1506918"/>
                  </a:lnTo>
                  <a:lnTo>
                    <a:pt x="318135" y="1506918"/>
                  </a:lnTo>
                  <a:lnTo>
                    <a:pt x="318135" y="1485950"/>
                  </a:lnTo>
                  <a:close/>
                </a:path>
                <a:path w="318134" h="2107565">
                  <a:moveTo>
                    <a:pt x="318135" y="1457375"/>
                  </a:moveTo>
                  <a:lnTo>
                    <a:pt x="310527" y="1457375"/>
                  </a:lnTo>
                  <a:lnTo>
                    <a:pt x="310527" y="1478330"/>
                  </a:lnTo>
                  <a:lnTo>
                    <a:pt x="318135" y="1478330"/>
                  </a:lnTo>
                  <a:lnTo>
                    <a:pt x="318135" y="1457375"/>
                  </a:lnTo>
                  <a:close/>
                </a:path>
                <a:path w="318134" h="2107565">
                  <a:moveTo>
                    <a:pt x="318135" y="1428800"/>
                  </a:moveTo>
                  <a:lnTo>
                    <a:pt x="310527" y="1428800"/>
                  </a:lnTo>
                  <a:lnTo>
                    <a:pt x="310527" y="1449755"/>
                  </a:lnTo>
                  <a:lnTo>
                    <a:pt x="318135" y="1449755"/>
                  </a:lnTo>
                  <a:lnTo>
                    <a:pt x="318135" y="1428800"/>
                  </a:lnTo>
                  <a:close/>
                </a:path>
                <a:path w="318134" h="2107565">
                  <a:moveTo>
                    <a:pt x="318135" y="1400225"/>
                  </a:moveTo>
                  <a:lnTo>
                    <a:pt x="310527" y="1400225"/>
                  </a:lnTo>
                  <a:lnTo>
                    <a:pt x="310527" y="1421180"/>
                  </a:lnTo>
                  <a:lnTo>
                    <a:pt x="318135" y="1421180"/>
                  </a:lnTo>
                  <a:lnTo>
                    <a:pt x="318135" y="1400225"/>
                  </a:lnTo>
                  <a:close/>
                </a:path>
                <a:path w="318134" h="2107565">
                  <a:moveTo>
                    <a:pt x="318135" y="1343075"/>
                  </a:moveTo>
                  <a:lnTo>
                    <a:pt x="310527" y="1343075"/>
                  </a:lnTo>
                  <a:lnTo>
                    <a:pt x="310527" y="1364030"/>
                  </a:lnTo>
                  <a:lnTo>
                    <a:pt x="318135" y="1364030"/>
                  </a:lnTo>
                  <a:lnTo>
                    <a:pt x="318135" y="1343075"/>
                  </a:lnTo>
                  <a:close/>
                </a:path>
                <a:path w="318134" h="2107565">
                  <a:moveTo>
                    <a:pt x="318135" y="1314500"/>
                  </a:moveTo>
                  <a:lnTo>
                    <a:pt x="310527" y="1314500"/>
                  </a:lnTo>
                  <a:lnTo>
                    <a:pt x="310527" y="1335455"/>
                  </a:lnTo>
                  <a:lnTo>
                    <a:pt x="318135" y="1335455"/>
                  </a:lnTo>
                  <a:lnTo>
                    <a:pt x="318135" y="1314500"/>
                  </a:lnTo>
                  <a:close/>
                </a:path>
                <a:path w="318134" h="2107565">
                  <a:moveTo>
                    <a:pt x="318135" y="1285925"/>
                  </a:moveTo>
                  <a:lnTo>
                    <a:pt x="310527" y="1285925"/>
                  </a:lnTo>
                  <a:lnTo>
                    <a:pt x="310527" y="1306880"/>
                  </a:lnTo>
                  <a:lnTo>
                    <a:pt x="318135" y="1306880"/>
                  </a:lnTo>
                  <a:lnTo>
                    <a:pt x="318135" y="1285925"/>
                  </a:lnTo>
                  <a:close/>
                </a:path>
                <a:path w="318134" h="2107565">
                  <a:moveTo>
                    <a:pt x="318135" y="1257350"/>
                  </a:moveTo>
                  <a:lnTo>
                    <a:pt x="310527" y="1257350"/>
                  </a:lnTo>
                  <a:lnTo>
                    <a:pt x="310527" y="1278305"/>
                  </a:lnTo>
                  <a:lnTo>
                    <a:pt x="318135" y="1278305"/>
                  </a:lnTo>
                  <a:lnTo>
                    <a:pt x="318135" y="1257350"/>
                  </a:lnTo>
                  <a:close/>
                </a:path>
                <a:path w="318134" h="2107565">
                  <a:moveTo>
                    <a:pt x="318135" y="1200188"/>
                  </a:moveTo>
                  <a:lnTo>
                    <a:pt x="310527" y="1200188"/>
                  </a:lnTo>
                  <a:lnTo>
                    <a:pt x="310527" y="1221155"/>
                  </a:lnTo>
                  <a:lnTo>
                    <a:pt x="318135" y="1221155"/>
                  </a:lnTo>
                  <a:lnTo>
                    <a:pt x="318135" y="1200188"/>
                  </a:lnTo>
                  <a:close/>
                </a:path>
                <a:path w="318134" h="2107565">
                  <a:moveTo>
                    <a:pt x="318135" y="1171613"/>
                  </a:moveTo>
                  <a:lnTo>
                    <a:pt x="310527" y="1171613"/>
                  </a:lnTo>
                  <a:lnTo>
                    <a:pt x="310527" y="1192580"/>
                  </a:lnTo>
                  <a:lnTo>
                    <a:pt x="318135" y="1192580"/>
                  </a:lnTo>
                  <a:lnTo>
                    <a:pt x="318135" y="1171613"/>
                  </a:lnTo>
                  <a:close/>
                </a:path>
                <a:path w="318134" h="2107565">
                  <a:moveTo>
                    <a:pt x="318135" y="1143038"/>
                  </a:moveTo>
                  <a:lnTo>
                    <a:pt x="310527" y="1143038"/>
                  </a:lnTo>
                  <a:lnTo>
                    <a:pt x="310527" y="1164005"/>
                  </a:lnTo>
                  <a:lnTo>
                    <a:pt x="318135" y="1164005"/>
                  </a:lnTo>
                  <a:lnTo>
                    <a:pt x="318135" y="1143038"/>
                  </a:lnTo>
                  <a:close/>
                </a:path>
                <a:path w="318134" h="2107565">
                  <a:moveTo>
                    <a:pt x="318135" y="1114463"/>
                  </a:moveTo>
                  <a:lnTo>
                    <a:pt x="310527" y="1114463"/>
                  </a:lnTo>
                  <a:lnTo>
                    <a:pt x="310527" y="1135430"/>
                  </a:lnTo>
                  <a:lnTo>
                    <a:pt x="318135" y="1135430"/>
                  </a:lnTo>
                  <a:lnTo>
                    <a:pt x="318135" y="1114463"/>
                  </a:lnTo>
                  <a:close/>
                </a:path>
                <a:path w="318134" h="2107565">
                  <a:moveTo>
                    <a:pt x="318135" y="1085888"/>
                  </a:moveTo>
                  <a:lnTo>
                    <a:pt x="310527" y="1085888"/>
                  </a:lnTo>
                  <a:lnTo>
                    <a:pt x="310527" y="1106843"/>
                  </a:lnTo>
                  <a:lnTo>
                    <a:pt x="318135" y="1106843"/>
                  </a:lnTo>
                  <a:lnTo>
                    <a:pt x="318135" y="1085888"/>
                  </a:lnTo>
                  <a:close/>
                </a:path>
                <a:path w="318134" h="2107565">
                  <a:moveTo>
                    <a:pt x="318135" y="1028738"/>
                  </a:moveTo>
                  <a:lnTo>
                    <a:pt x="310527" y="1028738"/>
                  </a:lnTo>
                  <a:lnTo>
                    <a:pt x="310527" y="1049693"/>
                  </a:lnTo>
                  <a:lnTo>
                    <a:pt x="318135" y="1049693"/>
                  </a:lnTo>
                  <a:lnTo>
                    <a:pt x="318135" y="1028738"/>
                  </a:lnTo>
                  <a:close/>
                </a:path>
                <a:path w="318134" h="2107565">
                  <a:moveTo>
                    <a:pt x="318135" y="1000163"/>
                  </a:moveTo>
                  <a:lnTo>
                    <a:pt x="310527" y="1000163"/>
                  </a:lnTo>
                  <a:lnTo>
                    <a:pt x="310527" y="1021118"/>
                  </a:lnTo>
                  <a:lnTo>
                    <a:pt x="318135" y="1021118"/>
                  </a:lnTo>
                  <a:lnTo>
                    <a:pt x="318135" y="1000163"/>
                  </a:lnTo>
                  <a:close/>
                </a:path>
                <a:path w="318134" h="2107565">
                  <a:moveTo>
                    <a:pt x="318135" y="971588"/>
                  </a:moveTo>
                  <a:lnTo>
                    <a:pt x="310527" y="971588"/>
                  </a:lnTo>
                  <a:lnTo>
                    <a:pt x="310527" y="992543"/>
                  </a:lnTo>
                  <a:lnTo>
                    <a:pt x="318135" y="992543"/>
                  </a:lnTo>
                  <a:lnTo>
                    <a:pt x="318135" y="971588"/>
                  </a:lnTo>
                  <a:close/>
                </a:path>
                <a:path w="318134" h="2107565">
                  <a:moveTo>
                    <a:pt x="318135" y="943013"/>
                  </a:moveTo>
                  <a:lnTo>
                    <a:pt x="310527" y="943013"/>
                  </a:lnTo>
                  <a:lnTo>
                    <a:pt x="310527" y="963968"/>
                  </a:lnTo>
                  <a:lnTo>
                    <a:pt x="318135" y="963968"/>
                  </a:lnTo>
                  <a:lnTo>
                    <a:pt x="318135" y="943013"/>
                  </a:lnTo>
                  <a:close/>
                </a:path>
                <a:path w="318134" h="2107565">
                  <a:moveTo>
                    <a:pt x="318135" y="885875"/>
                  </a:moveTo>
                  <a:lnTo>
                    <a:pt x="310527" y="885875"/>
                  </a:lnTo>
                  <a:lnTo>
                    <a:pt x="310527" y="906818"/>
                  </a:lnTo>
                  <a:lnTo>
                    <a:pt x="318135" y="906818"/>
                  </a:lnTo>
                  <a:lnTo>
                    <a:pt x="318135" y="885875"/>
                  </a:lnTo>
                  <a:close/>
                </a:path>
                <a:path w="318134" h="2107565">
                  <a:moveTo>
                    <a:pt x="318135" y="857275"/>
                  </a:moveTo>
                  <a:lnTo>
                    <a:pt x="310527" y="857275"/>
                  </a:lnTo>
                  <a:lnTo>
                    <a:pt x="310527" y="878243"/>
                  </a:lnTo>
                  <a:lnTo>
                    <a:pt x="318135" y="878243"/>
                  </a:lnTo>
                  <a:lnTo>
                    <a:pt x="318135" y="857275"/>
                  </a:lnTo>
                  <a:close/>
                </a:path>
                <a:path w="318134" h="2107565">
                  <a:moveTo>
                    <a:pt x="318135" y="828700"/>
                  </a:moveTo>
                  <a:lnTo>
                    <a:pt x="310527" y="828700"/>
                  </a:lnTo>
                  <a:lnTo>
                    <a:pt x="310527" y="849668"/>
                  </a:lnTo>
                  <a:lnTo>
                    <a:pt x="318135" y="849668"/>
                  </a:lnTo>
                  <a:lnTo>
                    <a:pt x="318135" y="828700"/>
                  </a:lnTo>
                  <a:close/>
                </a:path>
                <a:path w="318134" h="2107565">
                  <a:moveTo>
                    <a:pt x="318135" y="800125"/>
                  </a:moveTo>
                  <a:lnTo>
                    <a:pt x="310527" y="800125"/>
                  </a:lnTo>
                  <a:lnTo>
                    <a:pt x="310527" y="821093"/>
                  </a:lnTo>
                  <a:lnTo>
                    <a:pt x="318135" y="821093"/>
                  </a:lnTo>
                  <a:lnTo>
                    <a:pt x="318135" y="800125"/>
                  </a:lnTo>
                  <a:close/>
                </a:path>
                <a:path w="318134" h="2107565">
                  <a:moveTo>
                    <a:pt x="318135" y="742975"/>
                  </a:moveTo>
                  <a:lnTo>
                    <a:pt x="310527" y="742975"/>
                  </a:lnTo>
                  <a:lnTo>
                    <a:pt x="310527" y="763943"/>
                  </a:lnTo>
                  <a:lnTo>
                    <a:pt x="318135" y="763943"/>
                  </a:lnTo>
                  <a:lnTo>
                    <a:pt x="318135" y="742975"/>
                  </a:lnTo>
                  <a:close/>
                </a:path>
                <a:path w="318134" h="2107565">
                  <a:moveTo>
                    <a:pt x="318135" y="714400"/>
                  </a:moveTo>
                  <a:lnTo>
                    <a:pt x="310527" y="714400"/>
                  </a:lnTo>
                  <a:lnTo>
                    <a:pt x="310527" y="735368"/>
                  </a:lnTo>
                  <a:lnTo>
                    <a:pt x="318135" y="735368"/>
                  </a:lnTo>
                  <a:lnTo>
                    <a:pt x="318135" y="714400"/>
                  </a:lnTo>
                  <a:close/>
                </a:path>
                <a:path w="318134" h="2107565">
                  <a:moveTo>
                    <a:pt x="318135" y="685838"/>
                  </a:moveTo>
                  <a:lnTo>
                    <a:pt x="310527" y="685838"/>
                  </a:lnTo>
                  <a:lnTo>
                    <a:pt x="310527" y="706780"/>
                  </a:lnTo>
                  <a:lnTo>
                    <a:pt x="318135" y="706780"/>
                  </a:lnTo>
                  <a:lnTo>
                    <a:pt x="318135" y="685838"/>
                  </a:lnTo>
                  <a:close/>
                </a:path>
                <a:path w="318134" h="2107565">
                  <a:moveTo>
                    <a:pt x="318135" y="657263"/>
                  </a:moveTo>
                  <a:lnTo>
                    <a:pt x="310527" y="657263"/>
                  </a:lnTo>
                  <a:lnTo>
                    <a:pt x="310527" y="678205"/>
                  </a:lnTo>
                  <a:lnTo>
                    <a:pt x="318135" y="678205"/>
                  </a:lnTo>
                  <a:lnTo>
                    <a:pt x="318135" y="657263"/>
                  </a:lnTo>
                  <a:close/>
                </a:path>
                <a:path w="318134" h="2107565">
                  <a:moveTo>
                    <a:pt x="318135" y="628688"/>
                  </a:moveTo>
                  <a:lnTo>
                    <a:pt x="310527" y="628688"/>
                  </a:lnTo>
                  <a:lnTo>
                    <a:pt x="310527" y="649630"/>
                  </a:lnTo>
                  <a:lnTo>
                    <a:pt x="318135" y="649630"/>
                  </a:lnTo>
                  <a:lnTo>
                    <a:pt x="318135" y="628688"/>
                  </a:lnTo>
                  <a:close/>
                </a:path>
                <a:path w="318134" h="2107565">
                  <a:moveTo>
                    <a:pt x="318135" y="571538"/>
                  </a:moveTo>
                  <a:lnTo>
                    <a:pt x="310527" y="571538"/>
                  </a:lnTo>
                  <a:lnTo>
                    <a:pt x="310527" y="592480"/>
                  </a:lnTo>
                  <a:lnTo>
                    <a:pt x="318135" y="592480"/>
                  </a:lnTo>
                  <a:lnTo>
                    <a:pt x="318135" y="571538"/>
                  </a:lnTo>
                  <a:close/>
                </a:path>
                <a:path w="318134" h="2107565">
                  <a:moveTo>
                    <a:pt x="318135" y="542963"/>
                  </a:moveTo>
                  <a:lnTo>
                    <a:pt x="310527" y="542963"/>
                  </a:lnTo>
                  <a:lnTo>
                    <a:pt x="310527" y="563905"/>
                  </a:lnTo>
                  <a:lnTo>
                    <a:pt x="318135" y="563905"/>
                  </a:lnTo>
                  <a:lnTo>
                    <a:pt x="318135" y="542963"/>
                  </a:lnTo>
                  <a:close/>
                </a:path>
                <a:path w="318134" h="2107565">
                  <a:moveTo>
                    <a:pt x="318135" y="514388"/>
                  </a:moveTo>
                  <a:lnTo>
                    <a:pt x="310527" y="514388"/>
                  </a:lnTo>
                  <a:lnTo>
                    <a:pt x="310527" y="535330"/>
                  </a:lnTo>
                  <a:lnTo>
                    <a:pt x="318135" y="535330"/>
                  </a:lnTo>
                  <a:lnTo>
                    <a:pt x="318135" y="514388"/>
                  </a:lnTo>
                  <a:close/>
                </a:path>
                <a:path w="318134" h="2107565">
                  <a:moveTo>
                    <a:pt x="318135" y="485787"/>
                  </a:moveTo>
                  <a:lnTo>
                    <a:pt x="310527" y="485787"/>
                  </a:lnTo>
                  <a:lnTo>
                    <a:pt x="310527" y="506755"/>
                  </a:lnTo>
                  <a:lnTo>
                    <a:pt x="318135" y="506755"/>
                  </a:lnTo>
                  <a:lnTo>
                    <a:pt x="318135" y="485787"/>
                  </a:lnTo>
                  <a:close/>
                </a:path>
                <a:path w="318134" h="2107565">
                  <a:moveTo>
                    <a:pt x="318135" y="428637"/>
                  </a:moveTo>
                  <a:lnTo>
                    <a:pt x="310527" y="428637"/>
                  </a:lnTo>
                  <a:lnTo>
                    <a:pt x="310527" y="449605"/>
                  </a:lnTo>
                  <a:lnTo>
                    <a:pt x="318135" y="449605"/>
                  </a:lnTo>
                  <a:lnTo>
                    <a:pt x="318135" y="428637"/>
                  </a:lnTo>
                  <a:close/>
                </a:path>
                <a:path w="318134" h="2107565">
                  <a:moveTo>
                    <a:pt x="318135" y="400062"/>
                  </a:moveTo>
                  <a:lnTo>
                    <a:pt x="310527" y="400062"/>
                  </a:lnTo>
                  <a:lnTo>
                    <a:pt x="310527" y="421030"/>
                  </a:lnTo>
                  <a:lnTo>
                    <a:pt x="318135" y="421030"/>
                  </a:lnTo>
                  <a:lnTo>
                    <a:pt x="318135" y="400062"/>
                  </a:lnTo>
                  <a:close/>
                </a:path>
                <a:path w="318134" h="2107565">
                  <a:moveTo>
                    <a:pt x="318135" y="371487"/>
                  </a:moveTo>
                  <a:lnTo>
                    <a:pt x="310527" y="371487"/>
                  </a:lnTo>
                  <a:lnTo>
                    <a:pt x="310527" y="392455"/>
                  </a:lnTo>
                  <a:lnTo>
                    <a:pt x="318135" y="392455"/>
                  </a:lnTo>
                  <a:lnTo>
                    <a:pt x="318135" y="371487"/>
                  </a:lnTo>
                  <a:close/>
                </a:path>
                <a:path w="318134" h="2107565">
                  <a:moveTo>
                    <a:pt x="318135" y="342912"/>
                  </a:moveTo>
                  <a:lnTo>
                    <a:pt x="310527" y="342912"/>
                  </a:lnTo>
                  <a:lnTo>
                    <a:pt x="310527" y="363867"/>
                  </a:lnTo>
                  <a:lnTo>
                    <a:pt x="318135" y="363867"/>
                  </a:lnTo>
                  <a:lnTo>
                    <a:pt x="318135" y="342912"/>
                  </a:lnTo>
                  <a:close/>
                </a:path>
                <a:path w="318134" h="2107565">
                  <a:moveTo>
                    <a:pt x="318135" y="285762"/>
                  </a:moveTo>
                  <a:lnTo>
                    <a:pt x="310527" y="285762"/>
                  </a:lnTo>
                  <a:lnTo>
                    <a:pt x="310527" y="306717"/>
                  </a:lnTo>
                  <a:lnTo>
                    <a:pt x="318135" y="306717"/>
                  </a:lnTo>
                  <a:lnTo>
                    <a:pt x="318135" y="285762"/>
                  </a:lnTo>
                  <a:close/>
                </a:path>
                <a:path w="318134" h="2107565">
                  <a:moveTo>
                    <a:pt x="318135" y="257187"/>
                  </a:moveTo>
                  <a:lnTo>
                    <a:pt x="310527" y="257187"/>
                  </a:lnTo>
                  <a:lnTo>
                    <a:pt x="310527" y="278142"/>
                  </a:lnTo>
                  <a:lnTo>
                    <a:pt x="318135" y="278142"/>
                  </a:lnTo>
                  <a:lnTo>
                    <a:pt x="318135" y="257187"/>
                  </a:lnTo>
                  <a:close/>
                </a:path>
                <a:path w="318134" h="2107565">
                  <a:moveTo>
                    <a:pt x="318135" y="228612"/>
                  </a:moveTo>
                  <a:lnTo>
                    <a:pt x="310527" y="228612"/>
                  </a:lnTo>
                  <a:lnTo>
                    <a:pt x="310527" y="249567"/>
                  </a:lnTo>
                  <a:lnTo>
                    <a:pt x="318135" y="249567"/>
                  </a:lnTo>
                  <a:lnTo>
                    <a:pt x="318135" y="228612"/>
                  </a:lnTo>
                  <a:close/>
                </a:path>
                <a:path w="318134" h="2107565">
                  <a:moveTo>
                    <a:pt x="318135" y="200037"/>
                  </a:moveTo>
                  <a:lnTo>
                    <a:pt x="310527" y="200037"/>
                  </a:lnTo>
                  <a:lnTo>
                    <a:pt x="310527" y="220992"/>
                  </a:lnTo>
                  <a:lnTo>
                    <a:pt x="318135" y="220992"/>
                  </a:lnTo>
                  <a:lnTo>
                    <a:pt x="318135" y="200037"/>
                  </a:lnTo>
                  <a:close/>
                </a:path>
                <a:path w="318134" h="2107565">
                  <a:moveTo>
                    <a:pt x="318135" y="171462"/>
                  </a:moveTo>
                  <a:lnTo>
                    <a:pt x="310527" y="171462"/>
                  </a:lnTo>
                  <a:lnTo>
                    <a:pt x="310527" y="192417"/>
                  </a:lnTo>
                  <a:lnTo>
                    <a:pt x="318135" y="192417"/>
                  </a:lnTo>
                  <a:lnTo>
                    <a:pt x="318135" y="171462"/>
                  </a:lnTo>
                  <a:close/>
                </a:path>
                <a:path w="318134" h="2107565">
                  <a:moveTo>
                    <a:pt x="318135" y="114300"/>
                  </a:moveTo>
                  <a:lnTo>
                    <a:pt x="310527" y="114300"/>
                  </a:lnTo>
                  <a:lnTo>
                    <a:pt x="310527" y="135267"/>
                  </a:lnTo>
                  <a:lnTo>
                    <a:pt x="318135" y="135267"/>
                  </a:lnTo>
                  <a:lnTo>
                    <a:pt x="318135" y="114300"/>
                  </a:lnTo>
                  <a:close/>
                </a:path>
                <a:path w="318134" h="2107565">
                  <a:moveTo>
                    <a:pt x="318135" y="85725"/>
                  </a:moveTo>
                  <a:lnTo>
                    <a:pt x="310527" y="85725"/>
                  </a:lnTo>
                  <a:lnTo>
                    <a:pt x="310527" y="106692"/>
                  </a:lnTo>
                  <a:lnTo>
                    <a:pt x="318135" y="106692"/>
                  </a:lnTo>
                  <a:lnTo>
                    <a:pt x="318135" y="85725"/>
                  </a:lnTo>
                  <a:close/>
                </a:path>
                <a:path w="318134" h="2107565">
                  <a:moveTo>
                    <a:pt x="318135" y="57150"/>
                  </a:moveTo>
                  <a:lnTo>
                    <a:pt x="310527" y="57150"/>
                  </a:lnTo>
                  <a:lnTo>
                    <a:pt x="310527" y="78117"/>
                  </a:lnTo>
                  <a:lnTo>
                    <a:pt x="318135" y="78117"/>
                  </a:lnTo>
                  <a:lnTo>
                    <a:pt x="318135" y="57150"/>
                  </a:lnTo>
                  <a:close/>
                </a:path>
                <a:path w="318134" h="2107565">
                  <a:moveTo>
                    <a:pt x="318135" y="28575"/>
                  </a:moveTo>
                  <a:lnTo>
                    <a:pt x="310527" y="28575"/>
                  </a:lnTo>
                  <a:lnTo>
                    <a:pt x="310527" y="49542"/>
                  </a:lnTo>
                  <a:lnTo>
                    <a:pt x="318135" y="49542"/>
                  </a:lnTo>
                  <a:lnTo>
                    <a:pt x="318135" y="28575"/>
                  </a:lnTo>
                  <a:close/>
                </a:path>
                <a:path w="318134" h="2107565">
                  <a:moveTo>
                    <a:pt x="318135" y="0"/>
                  </a:moveTo>
                  <a:lnTo>
                    <a:pt x="310527" y="0"/>
                  </a:lnTo>
                  <a:lnTo>
                    <a:pt x="310527" y="20955"/>
                  </a:lnTo>
                  <a:lnTo>
                    <a:pt x="318135" y="20955"/>
                  </a:lnTo>
                  <a:lnTo>
                    <a:pt x="31813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826635" y="5343296"/>
              <a:ext cx="5715" cy="564515"/>
            </a:xfrm>
            <a:custGeom>
              <a:avLst/>
              <a:gdLst/>
              <a:ahLst/>
              <a:cxnLst/>
              <a:rect l="l" t="t" r="r" b="b"/>
              <a:pathLst>
                <a:path w="5715" h="564514">
                  <a:moveTo>
                    <a:pt x="5715" y="542925"/>
                  </a:moveTo>
                  <a:lnTo>
                    <a:pt x="0" y="542925"/>
                  </a:lnTo>
                  <a:lnTo>
                    <a:pt x="0" y="563892"/>
                  </a:lnTo>
                  <a:lnTo>
                    <a:pt x="5715" y="563892"/>
                  </a:lnTo>
                  <a:lnTo>
                    <a:pt x="5715" y="542925"/>
                  </a:lnTo>
                  <a:close/>
                </a:path>
                <a:path w="5715" h="564514">
                  <a:moveTo>
                    <a:pt x="5715" y="514350"/>
                  </a:moveTo>
                  <a:lnTo>
                    <a:pt x="0" y="514350"/>
                  </a:lnTo>
                  <a:lnTo>
                    <a:pt x="0" y="535317"/>
                  </a:lnTo>
                  <a:lnTo>
                    <a:pt x="5715" y="535317"/>
                  </a:lnTo>
                  <a:lnTo>
                    <a:pt x="5715" y="514350"/>
                  </a:lnTo>
                  <a:close/>
                </a:path>
                <a:path w="5715" h="564514">
                  <a:moveTo>
                    <a:pt x="5715" y="485775"/>
                  </a:moveTo>
                  <a:lnTo>
                    <a:pt x="0" y="485775"/>
                  </a:lnTo>
                  <a:lnTo>
                    <a:pt x="0" y="506730"/>
                  </a:lnTo>
                  <a:lnTo>
                    <a:pt x="5715" y="506730"/>
                  </a:lnTo>
                  <a:lnTo>
                    <a:pt x="5715" y="485775"/>
                  </a:lnTo>
                  <a:close/>
                </a:path>
                <a:path w="5715" h="564514">
                  <a:moveTo>
                    <a:pt x="5715" y="457200"/>
                  </a:moveTo>
                  <a:lnTo>
                    <a:pt x="0" y="457200"/>
                  </a:lnTo>
                  <a:lnTo>
                    <a:pt x="0" y="478155"/>
                  </a:lnTo>
                  <a:lnTo>
                    <a:pt x="5715" y="478155"/>
                  </a:lnTo>
                  <a:lnTo>
                    <a:pt x="5715" y="457200"/>
                  </a:lnTo>
                  <a:close/>
                </a:path>
                <a:path w="5715" h="564514">
                  <a:moveTo>
                    <a:pt x="5715" y="400062"/>
                  </a:moveTo>
                  <a:lnTo>
                    <a:pt x="0" y="400062"/>
                  </a:lnTo>
                  <a:lnTo>
                    <a:pt x="0" y="421005"/>
                  </a:lnTo>
                  <a:lnTo>
                    <a:pt x="5715" y="421005"/>
                  </a:lnTo>
                  <a:lnTo>
                    <a:pt x="5715" y="400062"/>
                  </a:lnTo>
                  <a:close/>
                </a:path>
                <a:path w="5715" h="564514">
                  <a:moveTo>
                    <a:pt x="5715" y="371487"/>
                  </a:moveTo>
                  <a:lnTo>
                    <a:pt x="0" y="371487"/>
                  </a:lnTo>
                  <a:lnTo>
                    <a:pt x="0" y="392430"/>
                  </a:lnTo>
                  <a:lnTo>
                    <a:pt x="5715" y="392430"/>
                  </a:lnTo>
                  <a:lnTo>
                    <a:pt x="5715" y="371487"/>
                  </a:lnTo>
                  <a:close/>
                </a:path>
                <a:path w="5715" h="564514">
                  <a:moveTo>
                    <a:pt x="5715" y="342912"/>
                  </a:moveTo>
                  <a:lnTo>
                    <a:pt x="0" y="342912"/>
                  </a:lnTo>
                  <a:lnTo>
                    <a:pt x="0" y="363855"/>
                  </a:lnTo>
                  <a:lnTo>
                    <a:pt x="5715" y="363855"/>
                  </a:lnTo>
                  <a:lnTo>
                    <a:pt x="5715" y="342912"/>
                  </a:lnTo>
                  <a:close/>
                </a:path>
                <a:path w="5715" h="564514">
                  <a:moveTo>
                    <a:pt x="5715" y="228587"/>
                  </a:moveTo>
                  <a:lnTo>
                    <a:pt x="0" y="228587"/>
                  </a:lnTo>
                  <a:lnTo>
                    <a:pt x="0" y="249555"/>
                  </a:lnTo>
                  <a:lnTo>
                    <a:pt x="5715" y="249555"/>
                  </a:lnTo>
                  <a:lnTo>
                    <a:pt x="5715" y="228587"/>
                  </a:lnTo>
                  <a:close/>
                </a:path>
                <a:path w="5715" h="564514">
                  <a:moveTo>
                    <a:pt x="5715" y="200012"/>
                  </a:moveTo>
                  <a:lnTo>
                    <a:pt x="0" y="200012"/>
                  </a:lnTo>
                  <a:lnTo>
                    <a:pt x="0" y="220980"/>
                  </a:lnTo>
                  <a:lnTo>
                    <a:pt x="5715" y="220980"/>
                  </a:lnTo>
                  <a:lnTo>
                    <a:pt x="5715" y="200012"/>
                  </a:lnTo>
                  <a:close/>
                </a:path>
                <a:path w="5715" h="564514">
                  <a:moveTo>
                    <a:pt x="5715" y="171437"/>
                  </a:moveTo>
                  <a:lnTo>
                    <a:pt x="0" y="171437"/>
                  </a:lnTo>
                  <a:lnTo>
                    <a:pt x="0" y="192405"/>
                  </a:lnTo>
                  <a:lnTo>
                    <a:pt x="5715" y="192405"/>
                  </a:lnTo>
                  <a:lnTo>
                    <a:pt x="5715" y="171437"/>
                  </a:lnTo>
                  <a:close/>
                </a:path>
                <a:path w="5715" h="564514">
                  <a:moveTo>
                    <a:pt x="5715" y="142862"/>
                  </a:moveTo>
                  <a:lnTo>
                    <a:pt x="0" y="142862"/>
                  </a:lnTo>
                  <a:lnTo>
                    <a:pt x="0" y="163830"/>
                  </a:lnTo>
                  <a:lnTo>
                    <a:pt x="5715" y="163830"/>
                  </a:lnTo>
                  <a:lnTo>
                    <a:pt x="5715" y="142862"/>
                  </a:lnTo>
                  <a:close/>
                </a:path>
                <a:path w="5715" h="564514">
                  <a:moveTo>
                    <a:pt x="5715" y="85725"/>
                  </a:moveTo>
                  <a:lnTo>
                    <a:pt x="0" y="85725"/>
                  </a:lnTo>
                  <a:lnTo>
                    <a:pt x="0" y="106667"/>
                  </a:lnTo>
                  <a:lnTo>
                    <a:pt x="5715" y="106667"/>
                  </a:lnTo>
                  <a:lnTo>
                    <a:pt x="5715" y="85725"/>
                  </a:lnTo>
                  <a:close/>
                </a:path>
                <a:path w="5715" h="564514">
                  <a:moveTo>
                    <a:pt x="5715" y="57150"/>
                  </a:moveTo>
                  <a:lnTo>
                    <a:pt x="0" y="57150"/>
                  </a:lnTo>
                  <a:lnTo>
                    <a:pt x="0" y="78092"/>
                  </a:lnTo>
                  <a:lnTo>
                    <a:pt x="5715" y="78092"/>
                  </a:lnTo>
                  <a:lnTo>
                    <a:pt x="5715" y="57150"/>
                  </a:lnTo>
                  <a:close/>
                </a:path>
                <a:path w="5715" h="564514">
                  <a:moveTo>
                    <a:pt x="5715" y="28575"/>
                  </a:moveTo>
                  <a:lnTo>
                    <a:pt x="0" y="28575"/>
                  </a:lnTo>
                  <a:lnTo>
                    <a:pt x="0" y="49517"/>
                  </a:lnTo>
                  <a:lnTo>
                    <a:pt x="5715" y="49517"/>
                  </a:lnTo>
                  <a:lnTo>
                    <a:pt x="5715" y="28575"/>
                  </a:lnTo>
                  <a:close/>
                </a:path>
                <a:path w="5715" h="564514">
                  <a:moveTo>
                    <a:pt x="5715" y="0"/>
                  </a:moveTo>
                  <a:lnTo>
                    <a:pt x="0" y="0"/>
                  </a:lnTo>
                  <a:lnTo>
                    <a:pt x="0" y="20942"/>
                  </a:lnTo>
                  <a:lnTo>
                    <a:pt x="5715" y="20942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813300" y="6118631"/>
              <a:ext cx="108584" cy="121932"/>
            </a:xfrm>
            <a:prstGeom prst="rect">
              <a:avLst/>
            </a:prstGeom>
          </p:spPr>
        </p:pic>
      </p:grpSp>
      <p:sp>
        <p:nvSpPr>
          <p:cNvPr id="129" name="object 129"/>
          <p:cNvSpPr/>
          <p:nvPr/>
        </p:nvSpPr>
        <p:spPr>
          <a:xfrm>
            <a:off x="10211296" y="7175944"/>
            <a:ext cx="7620" cy="707390"/>
          </a:xfrm>
          <a:custGeom>
            <a:avLst/>
            <a:gdLst/>
            <a:ahLst/>
            <a:cxnLst/>
            <a:rect l="l" t="t" r="r" b="b"/>
            <a:pathLst>
              <a:path w="7620" h="707390">
                <a:moveTo>
                  <a:pt x="7620" y="685825"/>
                </a:moveTo>
                <a:lnTo>
                  <a:pt x="0" y="685825"/>
                </a:lnTo>
                <a:lnTo>
                  <a:pt x="0" y="706780"/>
                </a:lnTo>
                <a:lnTo>
                  <a:pt x="7620" y="706780"/>
                </a:lnTo>
                <a:lnTo>
                  <a:pt x="7620" y="685825"/>
                </a:lnTo>
                <a:close/>
              </a:path>
              <a:path w="7620" h="707390">
                <a:moveTo>
                  <a:pt x="7620" y="657250"/>
                </a:moveTo>
                <a:lnTo>
                  <a:pt x="0" y="657250"/>
                </a:lnTo>
                <a:lnTo>
                  <a:pt x="0" y="678205"/>
                </a:lnTo>
                <a:lnTo>
                  <a:pt x="7620" y="678205"/>
                </a:lnTo>
                <a:lnTo>
                  <a:pt x="7620" y="657250"/>
                </a:lnTo>
                <a:close/>
              </a:path>
              <a:path w="7620" h="707390">
                <a:moveTo>
                  <a:pt x="7620" y="628675"/>
                </a:moveTo>
                <a:lnTo>
                  <a:pt x="0" y="628675"/>
                </a:lnTo>
                <a:lnTo>
                  <a:pt x="0" y="649630"/>
                </a:lnTo>
                <a:lnTo>
                  <a:pt x="7620" y="649630"/>
                </a:lnTo>
                <a:lnTo>
                  <a:pt x="7620" y="628675"/>
                </a:lnTo>
                <a:close/>
              </a:path>
              <a:path w="7620" h="707390">
                <a:moveTo>
                  <a:pt x="7620" y="600100"/>
                </a:moveTo>
                <a:lnTo>
                  <a:pt x="0" y="600100"/>
                </a:lnTo>
                <a:lnTo>
                  <a:pt x="0" y="621055"/>
                </a:lnTo>
                <a:lnTo>
                  <a:pt x="7620" y="621055"/>
                </a:lnTo>
                <a:lnTo>
                  <a:pt x="7620" y="600100"/>
                </a:lnTo>
                <a:close/>
              </a:path>
              <a:path w="7620" h="707390">
                <a:moveTo>
                  <a:pt x="7620" y="542937"/>
                </a:moveTo>
                <a:lnTo>
                  <a:pt x="0" y="542937"/>
                </a:lnTo>
                <a:lnTo>
                  <a:pt x="0" y="563905"/>
                </a:lnTo>
                <a:lnTo>
                  <a:pt x="7620" y="563905"/>
                </a:lnTo>
                <a:lnTo>
                  <a:pt x="7620" y="542937"/>
                </a:lnTo>
                <a:close/>
              </a:path>
              <a:path w="7620" h="707390">
                <a:moveTo>
                  <a:pt x="7620" y="514362"/>
                </a:moveTo>
                <a:lnTo>
                  <a:pt x="0" y="514362"/>
                </a:lnTo>
                <a:lnTo>
                  <a:pt x="0" y="535330"/>
                </a:lnTo>
                <a:lnTo>
                  <a:pt x="7620" y="535330"/>
                </a:lnTo>
                <a:lnTo>
                  <a:pt x="7620" y="514362"/>
                </a:lnTo>
                <a:close/>
              </a:path>
              <a:path w="7620" h="707390">
                <a:moveTo>
                  <a:pt x="7620" y="485787"/>
                </a:moveTo>
                <a:lnTo>
                  <a:pt x="0" y="485787"/>
                </a:lnTo>
                <a:lnTo>
                  <a:pt x="0" y="506755"/>
                </a:lnTo>
                <a:lnTo>
                  <a:pt x="7620" y="506755"/>
                </a:lnTo>
                <a:lnTo>
                  <a:pt x="7620" y="485787"/>
                </a:lnTo>
                <a:close/>
              </a:path>
              <a:path w="7620" h="707390">
                <a:moveTo>
                  <a:pt x="7620" y="457212"/>
                </a:moveTo>
                <a:lnTo>
                  <a:pt x="0" y="457212"/>
                </a:lnTo>
                <a:lnTo>
                  <a:pt x="0" y="478180"/>
                </a:lnTo>
                <a:lnTo>
                  <a:pt x="7620" y="478180"/>
                </a:lnTo>
                <a:lnTo>
                  <a:pt x="7620" y="457212"/>
                </a:lnTo>
                <a:close/>
              </a:path>
              <a:path w="7620" h="707390">
                <a:moveTo>
                  <a:pt x="7620" y="428637"/>
                </a:moveTo>
                <a:lnTo>
                  <a:pt x="0" y="428637"/>
                </a:lnTo>
                <a:lnTo>
                  <a:pt x="0" y="449592"/>
                </a:lnTo>
                <a:lnTo>
                  <a:pt x="7620" y="449592"/>
                </a:lnTo>
                <a:lnTo>
                  <a:pt x="7620" y="428637"/>
                </a:lnTo>
                <a:close/>
              </a:path>
              <a:path w="7620" h="707390">
                <a:moveTo>
                  <a:pt x="7620" y="400062"/>
                </a:moveTo>
                <a:lnTo>
                  <a:pt x="0" y="400062"/>
                </a:lnTo>
                <a:lnTo>
                  <a:pt x="0" y="421017"/>
                </a:lnTo>
                <a:lnTo>
                  <a:pt x="7620" y="421017"/>
                </a:lnTo>
                <a:lnTo>
                  <a:pt x="7620" y="400062"/>
                </a:lnTo>
                <a:close/>
              </a:path>
              <a:path w="7620" h="707390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707390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707390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707390">
                <a:moveTo>
                  <a:pt x="7620" y="257187"/>
                </a:moveTo>
                <a:lnTo>
                  <a:pt x="0" y="257187"/>
                </a:lnTo>
                <a:lnTo>
                  <a:pt x="0" y="278142"/>
                </a:lnTo>
                <a:lnTo>
                  <a:pt x="7620" y="278142"/>
                </a:lnTo>
                <a:lnTo>
                  <a:pt x="7620" y="257187"/>
                </a:lnTo>
                <a:close/>
              </a:path>
              <a:path w="7620" h="707390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707390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707390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707390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707390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707390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707390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707390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/>
          <p:cNvGrpSpPr/>
          <p:nvPr/>
        </p:nvGrpSpPr>
        <p:grpSpPr>
          <a:xfrm>
            <a:off x="10822825" y="7172134"/>
            <a:ext cx="9525" cy="278765"/>
            <a:chOff x="10822825" y="7172134"/>
            <a:chExt cx="9525" cy="278765"/>
          </a:xfrm>
        </p:grpSpPr>
        <p:sp>
          <p:nvSpPr>
            <p:cNvPr id="131" name="object 131"/>
            <p:cNvSpPr/>
            <p:nvPr/>
          </p:nvSpPr>
          <p:spPr>
            <a:xfrm>
              <a:off x="10826635" y="7172134"/>
              <a:ext cx="5715" cy="278765"/>
            </a:xfrm>
            <a:custGeom>
              <a:avLst/>
              <a:gdLst/>
              <a:ahLst/>
              <a:cxnLst/>
              <a:rect l="l" t="t" r="r" b="b"/>
              <a:pathLst>
                <a:path w="5715" h="278765">
                  <a:moveTo>
                    <a:pt x="5715" y="257175"/>
                  </a:moveTo>
                  <a:lnTo>
                    <a:pt x="0" y="257175"/>
                  </a:lnTo>
                  <a:lnTo>
                    <a:pt x="0" y="278142"/>
                  </a:lnTo>
                  <a:lnTo>
                    <a:pt x="5715" y="278142"/>
                  </a:lnTo>
                  <a:lnTo>
                    <a:pt x="5715" y="257175"/>
                  </a:lnTo>
                  <a:close/>
                </a:path>
                <a:path w="5715" h="278765">
                  <a:moveTo>
                    <a:pt x="5715" y="228600"/>
                  </a:moveTo>
                  <a:lnTo>
                    <a:pt x="0" y="228600"/>
                  </a:lnTo>
                  <a:lnTo>
                    <a:pt x="0" y="249567"/>
                  </a:lnTo>
                  <a:lnTo>
                    <a:pt x="5715" y="249567"/>
                  </a:lnTo>
                  <a:lnTo>
                    <a:pt x="5715" y="228600"/>
                  </a:lnTo>
                  <a:close/>
                </a:path>
                <a:path w="5715" h="278765">
                  <a:moveTo>
                    <a:pt x="5715" y="200025"/>
                  </a:moveTo>
                  <a:lnTo>
                    <a:pt x="0" y="200025"/>
                  </a:lnTo>
                  <a:lnTo>
                    <a:pt x="0" y="220992"/>
                  </a:lnTo>
                  <a:lnTo>
                    <a:pt x="5715" y="220992"/>
                  </a:lnTo>
                  <a:lnTo>
                    <a:pt x="5715" y="200025"/>
                  </a:lnTo>
                  <a:close/>
                </a:path>
                <a:path w="5715" h="278765">
                  <a:moveTo>
                    <a:pt x="5715" y="171450"/>
                  </a:moveTo>
                  <a:lnTo>
                    <a:pt x="0" y="171450"/>
                  </a:lnTo>
                  <a:lnTo>
                    <a:pt x="0" y="192417"/>
                  </a:lnTo>
                  <a:lnTo>
                    <a:pt x="5715" y="192417"/>
                  </a:lnTo>
                  <a:lnTo>
                    <a:pt x="5715" y="171450"/>
                  </a:lnTo>
                  <a:close/>
                </a:path>
                <a:path w="5715" h="278765">
                  <a:moveTo>
                    <a:pt x="5715" y="142875"/>
                  </a:moveTo>
                  <a:lnTo>
                    <a:pt x="0" y="142875"/>
                  </a:lnTo>
                  <a:lnTo>
                    <a:pt x="0" y="163830"/>
                  </a:lnTo>
                  <a:lnTo>
                    <a:pt x="5715" y="163830"/>
                  </a:lnTo>
                  <a:lnTo>
                    <a:pt x="5715" y="142875"/>
                  </a:lnTo>
                  <a:close/>
                </a:path>
                <a:path w="5715" h="278765">
                  <a:moveTo>
                    <a:pt x="5715" y="85725"/>
                  </a:moveTo>
                  <a:lnTo>
                    <a:pt x="0" y="85725"/>
                  </a:lnTo>
                  <a:lnTo>
                    <a:pt x="0" y="106680"/>
                  </a:lnTo>
                  <a:lnTo>
                    <a:pt x="5715" y="106680"/>
                  </a:lnTo>
                  <a:lnTo>
                    <a:pt x="5715" y="85725"/>
                  </a:lnTo>
                  <a:close/>
                </a:path>
                <a:path w="5715" h="278765">
                  <a:moveTo>
                    <a:pt x="5715" y="57150"/>
                  </a:moveTo>
                  <a:lnTo>
                    <a:pt x="0" y="57150"/>
                  </a:lnTo>
                  <a:lnTo>
                    <a:pt x="0" y="78105"/>
                  </a:lnTo>
                  <a:lnTo>
                    <a:pt x="5715" y="78105"/>
                  </a:lnTo>
                  <a:lnTo>
                    <a:pt x="5715" y="57150"/>
                  </a:lnTo>
                  <a:close/>
                </a:path>
                <a:path w="5715" h="278765">
                  <a:moveTo>
                    <a:pt x="5715" y="28575"/>
                  </a:moveTo>
                  <a:lnTo>
                    <a:pt x="0" y="28575"/>
                  </a:lnTo>
                  <a:lnTo>
                    <a:pt x="0" y="49530"/>
                  </a:lnTo>
                  <a:lnTo>
                    <a:pt x="5715" y="49530"/>
                  </a:lnTo>
                  <a:lnTo>
                    <a:pt x="5715" y="28575"/>
                  </a:lnTo>
                  <a:close/>
                </a:path>
                <a:path w="5715" h="278765">
                  <a:moveTo>
                    <a:pt x="5715" y="0"/>
                  </a:moveTo>
                  <a:lnTo>
                    <a:pt x="0" y="0"/>
                  </a:lnTo>
                  <a:lnTo>
                    <a:pt x="0" y="20955"/>
                  </a:lnTo>
                  <a:lnTo>
                    <a:pt x="5715" y="2095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22825" y="7343584"/>
              <a:ext cx="9525" cy="66687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10826636" y="7025449"/>
            <a:ext cx="385445" cy="882650"/>
            <a:chOff x="10826636" y="7025449"/>
            <a:chExt cx="385445" cy="882650"/>
          </a:xfrm>
        </p:grpSpPr>
        <p:sp>
          <p:nvSpPr>
            <p:cNvPr id="134" name="object 134"/>
            <p:cNvSpPr/>
            <p:nvPr/>
          </p:nvSpPr>
          <p:spPr>
            <a:xfrm>
              <a:off x="10826636" y="7025449"/>
              <a:ext cx="318135" cy="854075"/>
            </a:xfrm>
            <a:custGeom>
              <a:avLst/>
              <a:gdLst/>
              <a:ahLst/>
              <a:cxnLst/>
              <a:rect l="l" t="t" r="r" b="b"/>
              <a:pathLst>
                <a:path w="318134" h="854075">
                  <a:moveTo>
                    <a:pt x="5715" y="832497"/>
                  </a:moveTo>
                  <a:lnTo>
                    <a:pt x="0" y="832497"/>
                  </a:lnTo>
                  <a:lnTo>
                    <a:pt x="0" y="853465"/>
                  </a:lnTo>
                  <a:lnTo>
                    <a:pt x="5715" y="853465"/>
                  </a:lnTo>
                  <a:lnTo>
                    <a:pt x="5715" y="832497"/>
                  </a:lnTo>
                  <a:close/>
                </a:path>
                <a:path w="318134" h="854075">
                  <a:moveTo>
                    <a:pt x="5715" y="803922"/>
                  </a:moveTo>
                  <a:lnTo>
                    <a:pt x="0" y="803922"/>
                  </a:lnTo>
                  <a:lnTo>
                    <a:pt x="0" y="824890"/>
                  </a:lnTo>
                  <a:lnTo>
                    <a:pt x="5715" y="824890"/>
                  </a:lnTo>
                  <a:lnTo>
                    <a:pt x="5715" y="803922"/>
                  </a:lnTo>
                  <a:close/>
                </a:path>
                <a:path w="318134" h="854075">
                  <a:moveTo>
                    <a:pt x="5715" y="775347"/>
                  </a:moveTo>
                  <a:lnTo>
                    <a:pt x="0" y="775347"/>
                  </a:lnTo>
                  <a:lnTo>
                    <a:pt x="0" y="796315"/>
                  </a:lnTo>
                  <a:lnTo>
                    <a:pt x="5715" y="796315"/>
                  </a:lnTo>
                  <a:lnTo>
                    <a:pt x="5715" y="775347"/>
                  </a:lnTo>
                  <a:close/>
                </a:path>
                <a:path w="318134" h="854075">
                  <a:moveTo>
                    <a:pt x="5715" y="746772"/>
                  </a:moveTo>
                  <a:lnTo>
                    <a:pt x="0" y="746772"/>
                  </a:lnTo>
                  <a:lnTo>
                    <a:pt x="0" y="767740"/>
                  </a:lnTo>
                  <a:lnTo>
                    <a:pt x="5715" y="767740"/>
                  </a:lnTo>
                  <a:lnTo>
                    <a:pt x="5715" y="746772"/>
                  </a:lnTo>
                  <a:close/>
                </a:path>
                <a:path w="318134" h="854075">
                  <a:moveTo>
                    <a:pt x="5715" y="689622"/>
                  </a:moveTo>
                  <a:lnTo>
                    <a:pt x="0" y="689622"/>
                  </a:lnTo>
                  <a:lnTo>
                    <a:pt x="0" y="710577"/>
                  </a:lnTo>
                  <a:lnTo>
                    <a:pt x="5715" y="710577"/>
                  </a:lnTo>
                  <a:lnTo>
                    <a:pt x="5715" y="689622"/>
                  </a:lnTo>
                  <a:close/>
                </a:path>
                <a:path w="318134" h="854075">
                  <a:moveTo>
                    <a:pt x="5715" y="661047"/>
                  </a:moveTo>
                  <a:lnTo>
                    <a:pt x="0" y="661047"/>
                  </a:lnTo>
                  <a:lnTo>
                    <a:pt x="0" y="682002"/>
                  </a:lnTo>
                  <a:lnTo>
                    <a:pt x="5715" y="682002"/>
                  </a:lnTo>
                  <a:lnTo>
                    <a:pt x="5715" y="661047"/>
                  </a:lnTo>
                  <a:close/>
                </a:path>
                <a:path w="318134" h="854075">
                  <a:moveTo>
                    <a:pt x="5715" y="632472"/>
                  </a:moveTo>
                  <a:lnTo>
                    <a:pt x="0" y="632472"/>
                  </a:lnTo>
                  <a:lnTo>
                    <a:pt x="0" y="653427"/>
                  </a:lnTo>
                  <a:lnTo>
                    <a:pt x="5715" y="653427"/>
                  </a:lnTo>
                  <a:lnTo>
                    <a:pt x="5715" y="632472"/>
                  </a:lnTo>
                  <a:close/>
                </a:path>
                <a:path w="318134" h="854075">
                  <a:moveTo>
                    <a:pt x="5715" y="603897"/>
                  </a:moveTo>
                  <a:lnTo>
                    <a:pt x="0" y="603897"/>
                  </a:lnTo>
                  <a:lnTo>
                    <a:pt x="0" y="624852"/>
                  </a:lnTo>
                  <a:lnTo>
                    <a:pt x="5715" y="624852"/>
                  </a:lnTo>
                  <a:lnTo>
                    <a:pt x="5715" y="603897"/>
                  </a:lnTo>
                  <a:close/>
                </a:path>
                <a:path w="318134" h="854075">
                  <a:moveTo>
                    <a:pt x="5715" y="575322"/>
                  </a:moveTo>
                  <a:lnTo>
                    <a:pt x="0" y="575322"/>
                  </a:lnTo>
                  <a:lnTo>
                    <a:pt x="0" y="596277"/>
                  </a:lnTo>
                  <a:lnTo>
                    <a:pt x="5715" y="596277"/>
                  </a:lnTo>
                  <a:lnTo>
                    <a:pt x="5715" y="575322"/>
                  </a:lnTo>
                  <a:close/>
                </a:path>
                <a:path w="318134" h="854075">
                  <a:moveTo>
                    <a:pt x="5715" y="546747"/>
                  </a:moveTo>
                  <a:lnTo>
                    <a:pt x="0" y="546747"/>
                  </a:lnTo>
                  <a:lnTo>
                    <a:pt x="0" y="567702"/>
                  </a:lnTo>
                  <a:lnTo>
                    <a:pt x="5715" y="567702"/>
                  </a:lnTo>
                  <a:lnTo>
                    <a:pt x="5715" y="546747"/>
                  </a:lnTo>
                  <a:close/>
                </a:path>
                <a:path w="318134" h="854075">
                  <a:moveTo>
                    <a:pt x="5715" y="518172"/>
                  </a:moveTo>
                  <a:lnTo>
                    <a:pt x="0" y="518172"/>
                  </a:lnTo>
                  <a:lnTo>
                    <a:pt x="0" y="539127"/>
                  </a:lnTo>
                  <a:lnTo>
                    <a:pt x="5715" y="539127"/>
                  </a:lnTo>
                  <a:lnTo>
                    <a:pt x="5715" y="518172"/>
                  </a:lnTo>
                  <a:close/>
                </a:path>
                <a:path w="318134" h="854075">
                  <a:moveTo>
                    <a:pt x="318135" y="828687"/>
                  </a:moveTo>
                  <a:lnTo>
                    <a:pt x="310527" y="828687"/>
                  </a:lnTo>
                  <a:lnTo>
                    <a:pt x="310527" y="849655"/>
                  </a:lnTo>
                  <a:lnTo>
                    <a:pt x="318135" y="849655"/>
                  </a:lnTo>
                  <a:lnTo>
                    <a:pt x="318135" y="828687"/>
                  </a:lnTo>
                  <a:close/>
                </a:path>
                <a:path w="318134" h="854075">
                  <a:moveTo>
                    <a:pt x="318135" y="800125"/>
                  </a:moveTo>
                  <a:lnTo>
                    <a:pt x="310527" y="800125"/>
                  </a:lnTo>
                  <a:lnTo>
                    <a:pt x="310527" y="821080"/>
                  </a:lnTo>
                  <a:lnTo>
                    <a:pt x="318135" y="821080"/>
                  </a:lnTo>
                  <a:lnTo>
                    <a:pt x="318135" y="800125"/>
                  </a:lnTo>
                  <a:close/>
                </a:path>
                <a:path w="318134" h="854075">
                  <a:moveTo>
                    <a:pt x="318135" y="771550"/>
                  </a:moveTo>
                  <a:lnTo>
                    <a:pt x="310527" y="771550"/>
                  </a:lnTo>
                  <a:lnTo>
                    <a:pt x="310527" y="792505"/>
                  </a:lnTo>
                  <a:lnTo>
                    <a:pt x="318135" y="792505"/>
                  </a:lnTo>
                  <a:lnTo>
                    <a:pt x="318135" y="771550"/>
                  </a:lnTo>
                  <a:close/>
                </a:path>
                <a:path w="318134" h="854075">
                  <a:moveTo>
                    <a:pt x="318135" y="742975"/>
                  </a:moveTo>
                  <a:lnTo>
                    <a:pt x="310527" y="742975"/>
                  </a:lnTo>
                  <a:lnTo>
                    <a:pt x="310527" y="763930"/>
                  </a:lnTo>
                  <a:lnTo>
                    <a:pt x="318135" y="763930"/>
                  </a:lnTo>
                  <a:lnTo>
                    <a:pt x="318135" y="742975"/>
                  </a:lnTo>
                  <a:close/>
                </a:path>
                <a:path w="318134" h="854075">
                  <a:moveTo>
                    <a:pt x="318135" y="685825"/>
                  </a:moveTo>
                  <a:lnTo>
                    <a:pt x="310527" y="685825"/>
                  </a:lnTo>
                  <a:lnTo>
                    <a:pt x="310527" y="706780"/>
                  </a:lnTo>
                  <a:lnTo>
                    <a:pt x="318135" y="706780"/>
                  </a:lnTo>
                  <a:lnTo>
                    <a:pt x="318135" y="685825"/>
                  </a:lnTo>
                  <a:close/>
                </a:path>
                <a:path w="318134" h="854075">
                  <a:moveTo>
                    <a:pt x="318135" y="657250"/>
                  </a:moveTo>
                  <a:lnTo>
                    <a:pt x="310527" y="657250"/>
                  </a:lnTo>
                  <a:lnTo>
                    <a:pt x="310527" y="678205"/>
                  </a:lnTo>
                  <a:lnTo>
                    <a:pt x="318135" y="678205"/>
                  </a:lnTo>
                  <a:lnTo>
                    <a:pt x="318135" y="657250"/>
                  </a:lnTo>
                  <a:close/>
                </a:path>
                <a:path w="318134" h="854075">
                  <a:moveTo>
                    <a:pt x="318135" y="628675"/>
                  </a:moveTo>
                  <a:lnTo>
                    <a:pt x="310527" y="628675"/>
                  </a:lnTo>
                  <a:lnTo>
                    <a:pt x="310527" y="649630"/>
                  </a:lnTo>
                  <a:lnTo>
                    <a:pt x="318135" y="649630"/>
                  </a:lnTo>
                  <a:lnTo>
                    <a:pt x="318135" y="628675"/>
                  </a:lnTo>
                  <a:close/>
                </a:path>
                <a:path w="318134" h="854075">
                  <a:moveTo>
                    <a:pt x="318135" y="600100"/>
                  </a:moveTo>
                  <a:lnTo>
                    <a:pt x="310527" y="600100"/>
                  </a:lnTo>
                  <a:lnTo>
                    <a:pt x="310527" y="621055"/>
                  </a:lnTo>
                  <a:lnTo>
                    <a:pt x="318135" y="621055"/>
                  </a:lnTo>
                  <a:lnTo>
                    <a:pt x="318135" y="600100"/>
                  </a:lnTo>
                  <a:close/>
                </a:path>
                <a:path w="318134" h="854075">
                  <a:moveTo>
                    <a:pt x="318135" y="542937"/>
                  </a:moveTo>
                  <a:lnTo>
                    <a:pt x="310527" y="542937"/>
                  </a:lnTo>
                  <a:lnTo>
                    <a:pt x="310527" y="563905"/>
                  </a:lnTo>
                  <a:lnTo>
                    <a:pt x="318135" y="563905"/>
                  </a:lnTo>
                  <a:lnTo>
                    <a:pt x="318135" y="542937"/>
                  </a:lnTo>
                  <a:close/>
                </a:path>
                <a:path w="318134" h="854075">
                  <a:moveTo>
                    <a:pt x="318135" y="514362"/>
                  </a:moveTo>
                  <a:lnTo>
                    <a:pt x="310527" y="514362"/>
                  </a:lnTo>
                  <a:lnTo>
                    <a:pt x="310527" y="535330"/>
                  </a:lnTo>
                  <a:lnTo>
                    <a:pt x="318135" y="535330"/>
                  </a:lnTo>
                  <a:lnTo>
                    <a:pt x="318135" y="514362"/>
                  </a:lnTo>
                  <a:close/>
                </a:path>
                <a:path w="318134" h="854075">
                  <a:moveTo>
                    <a:pt x="318135" y="485787"/>
                  </a:moveTo>
                  <a:lnTo>
                    <a:pt x="310527" y="485787"/>
                  </a:lnTo>
                  <a:lnTo>
                    <a:pt x="310527" y="506755"/>
                  </a:lnTo>
                  <a:lnTo>
                    <a:pt x="318135" y="506755"/>
                  </a:lnTo>
                  <a:lnTo>
                    <a:pt x="318135" y="485787"/>
                  </a:lnTo>
                  <a:close/>
                </a:path>
                <a:path w="318134" h="854075">
                  <a:moveTo>
                    <a:pt x="318135" y="457212"/>
                  </a:moveTo>
                  <a:lnTo>
                    <a:pt x="310527" y="457212"/>
                  </a:lnTo>
                  <a:lnTo>
                    <a:pt x="310527" y="478167"/>
                  </a:lnTo>
                  <a:lnTo>
                    <a:pt x="318135" y="478167"/>
                  </a:lnTo>
                  <a:lnTo>
                    <a:pt x="318135" y="457212"/>
                  </a:lnTo>
                  <a:close/>
                </a:path>
                <a:path w="318134" h="854075">
                  <a:moveTo>
                    <a:pt x="318135" y="400062"/>
                  </a:moveTo>
                  <a:lnTo>
                    <a:pt x="310527" y="400062"/>
                  </a:lnTo>
                  <a:lnTo>
                    <a:pt x="310527" y="421017"/>
                  </a:lnTo>
                  <a:lnTo>
                    <a:pt x="318135" y="421017"/>
                  </a:lnTo>
                  <a:lnTo>
                    <a:pt x="318135" y="400062"/>
                  </a:lnTo>
                  <a:close/>
                </a:path>
                <a:path w="318134" h="854075">
                  <a:moveTo>
                    <a:pt x="318135" y="371487"/>
                  </a:moveTo>
                  <a:lnTo>
                    <a:pt x="310527" y="371487"/>
                  </a:lnTo>
                  <a:lnTo>
                    <a:pt x="310527" y="392442"/>
                  </a:lnTo>
                  <a:lnTo>
                    <a:pt x="318135" y="392442"/>
                  </a:lnTo>
                  <a:lnTo>
                    <a:pt x="318135" y="371487"/>
                  </a:lnTo>
                  <a:close/>
                </a:path>
                <a:path w="318134" h="854075">
                  <a:moveTo>
                    <a:pt x="318135" y="342912"/>
                  </a:moveTo>
                  <a:lnTo>
                    <a:pt x="310527" y="342912"/>
                  </a:lnTo>
                  <a:lnTo>
                    <a:pt x="310527" y="363867"/>
                  </a:lnTo>
                  <a:lnTo>
                    <a:pt x="318135" y="363867"/>
                  </a:lnTo>
                  <a:lnTo>
                    <a:pt x="318135" y="342912"/>
                  </a:lnTo>
                  <a:close/>
                </a:path>
                <a:path w="318134" h="854075">
                  <a:moveTo>
                    <a:pt x="318135" y="314337"/>
                  </a:moveTo>
                  <a:lnTo>
                    <a:pt x="310527" y="314337"/>
                  </a:lnTo>
                  <a:lnTo>
                    <a:pt x="310527" y="335305"/>
                  </a:lnTo>
                  <a:lnTo>
                    <a:pt x="318135" y="335305"/>
                  </a:lnTo>
                  <a:lnTo>
                    <a:pt x="318135" y="314337"/>
                  </a:lnTo>
                  <a:close/>
                </a:path>
                <a:path w="318134" h="854075">
                  <a:moveTo>
                    <a:pt x="318135" y="285762"/>
                  </a:moveTo>
                  <a:lnTo>
                    <a:pt x="310527" y="285762"/>
                  </a:lnTo>
                  <a:lnTo>
                    <a:pt x="310527" y="306717"/>
                  </a:lnTo>
                  <a:lnTo>
                    <a:pt x="318135" y="306717"/>
                  </a:lnTo>
                  <a:lnTo>
                    <a:pt x="318135" y="285762"/>
                  </a:lnTo>
                  <a:close/>
                </a:path>
                <a:path w="318134" h="854075">
                  <a:moveTo>
                    <a:pt x="318135" y="228612"/>
                  </a:moveTo>
                  <a:lnTo>
                    <a:pt x="310527" y="228612"/>
                  </a:lnTo>
                  <a:lnTo>
                    <a:pt x="310527" y="249567"/>
                  </a:lnTo>
                  <a:lnTo>
                    <a:pt x="318135" y="249567"/>
                  </a:lnTo>
                  <a:lnTo>
                    <a:pt x="318135" y="228612"/>
                  </a:lnTo>
                  <a:close/>
                </a:path>
                <a:path w="318134" h="854075">
                  <a:moveTo>
                    <a:pt x="318135" y="200025"/>
                  </a:moveTo>
                  <a:lnTo>
                    <a:pt x="310527" y="200025"/>
                  </a:lnTo>
                  <a:lnTo>
                    <a:pt x="310527" y="220992"/>
                  </a:lnTo>
                  <a:lnTo>
                    <a:pt x="318135" y="220992"/>
                  </a:lnTo>
                  <a:lnTo>
                    <a:pt x="318135" y="200025"/>
                  </a:lnTo>
                  <a:close/>
                </a:path>
                <a:path w="318134" h="854075">
                  <a:moveTo>
                    <a:pt x="318135" y="171450"/>
                  </a:moveTo>
                  <a:lnTo>
                    <a:pt x="310527" y="171450"/>
                  </a:lnTo>
                  <a:lnTo>
                    <a:pt x="310527" y="192417"/>
                  </a:lnTo>
                  <a:lnTo>
                    <a:pt x="318135" y="192417"/>
                  </a:lnTo>
                  <a:lnTo>
                    <a:pt x="318135" y="171450"/>
                  </a:lnTo>
                  <a:close/>
                </a:path>
                <a:path w="318134" h="854075">
                  <a:moveTo>
                    <a:pt x="318135" y="142875"/>
                  </a:moveTo>
                  <a:lnTo>
                    <a:pt x="310527" y="142875"/>
                  </a:lnTo>
                  <a:lnTo>
                    <a:pt x="310527" y="163842"/>
                  </a:lnTo>
                  <a:lnTo>
                    <a:pt x="318135" y="163842"/>
                  </a:lnTo>
                  <a:lnTo>
                    <a:pt x="318135" y="142875"/>
                  </a:lnTo>
                  <a:close/>
                </a:path>
                <a:path w="318134" h="854075">
                  <a:moveTo>
                    <a:pt x="318135" y="85725"/>
                  </a:moveTo>
                  <a:lnTo>
                    <a:pt x="310527" y="85725"/>
                  </a:lnTo>
                  <a:lnTo>
                    <a:pt x="310527" y="106692"/>
                  </a:lnTo>
                  <a:lnTo>
                    <a:pt x="318135" y="106692"/>
                  </a:lnTo>
                  <a:lnTo>
                    <a:pt x="318135" y="85725"/>
                  </a:lnTo>
                  <a:close/>
                </a:path>
                <a:path w="318134" h="854075">
                  <a:moveTo>
                    <a:pt x="318135" y="57150"/>
                  </a:moveTo>
                  <a:lnTo>
                    <a:pt x="310527" y="57150"/>
                  </a:lnTo>
                  <a:lnTo>
                    <a:pt x="310527" y="78117"/>
                  </a:lnTo>
                  <a:lnTo>
                    <a:pt x="318135" y="78117"/>
                  </a:lnTo>
                  <a:lnTo>
                    <a:pt x="318135" y="57150"/>
                  </a:lnTo>
                  <a:close/>
                </a:path>
                <a:path w="318134" h="854075">
                  <a:moveTo>
                    <a:pt x="318135" y="28575"/>
                  </a:moveTo>
                  <a:lnTo>
                    <a:pt x="310527" y="28575"/>
                  </a:lnTo>
                  <a:lnTo>
                    <a:pt x="310527" y="49530"/>
                  </a:lnTo>
                  <a:lnTo>
                    <a:pt x="318135" y="49530"/>
                  </a:lnTo>
                  <a:lnTo>
                    <a:pt x="318135" y="28575"/>
                  </a:lnTo>
                  <a:close/>
                </a:path>
                <a:path w="318134" h="854075">
                  <a:moveTo>
                    <a:pt x="318135" y="0"/>
                  </a:moveTo>
                  <a:lnTo>
                    <a:pt x="310527" y="0"/>
                  </a:lnTo>
                  <a:lnTo>
                    <a:pt x="310527" y="20955"/>
                  </a:lnTo>
                  <a:lnTo>
                    <a:pt x="318135" y="20955"/>
                  </a:lnTo>
                  <a:lnTo>
                    <a:pt x="31813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826636" y="7804632"/>
              <a:ext cx="280047" cy="102857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832351" y="7650314"/>
              <a:ext cx="379107" cy="66675"/>
            </a:xfrm>
            <a:prstGeom prst="rect">
              <a:avLst/>
            </a:prstGeom>
          </p:spPr>
        </p:pic>
      </p:grpSp>
      <p:graphicFrame>
        <p:nvGraphicFramePr>
          <p:cNvPr id="137" name="object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26383"/>
              </p:ext>
            </p:extLst>
          </p:nvPr>
        </p:nvGraphicFramePr>
        <p:xfrm>
          <a:off x="9425451" y="4853673"/>
          <a:ext cx="2792092" cy="305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Type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Merit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0.97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714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lnL w="6350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Comp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333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Feet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and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Legs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0.64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Stature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0.58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Taller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Chest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Body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0.65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Deep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Angularity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0.31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pe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ib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Angle</a:t>
                      </a: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-0.33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Higher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ear 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eg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0.16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Sickled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oot 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-0.34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Attach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0.06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Height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0.09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Very</a:t>
                      </a:r>
                      <a:r>
                        <a:rPr sz="7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High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48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Support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0.69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Strong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0.16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Shallow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Length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-0.03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Shorter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970">
                <a:tc gridSpan="2"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0.89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Pos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1.23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968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Apart</a:t>
                      </a:r>
                    </a:p>
                  </a:txBody>
                  <a:tcPr marL="0" marR="0" marT="158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Locomotion</a:t>
                      </a:r>
                      <a:endParaRPr sz="7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0.89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38" name="object 138"/>
          <p:cNvSpPr/>
          <p:nvPr/>
        </p:nvSpPr>
        <p:spPr>
          <a:xfrm>
            <a:off x="11445786" y="6114834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07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07" y="392442"/>
                </a:lnTo>
                <a:lnTo>
                  <a:pt x="7607" y="371487"/>
                </a:lnTo>
                <a:close/>
              </a:path>
              <a:path w="7620" h="393065">
                <a:moveTo>
                  <a:pt x="7607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07" y="363867"/>
                </a:lnTo>
                <a:lnTo>
                  <a:pt x="7607" y="342912"/>
                </a:lnTo>
                <a:close/>
              </a:path>
              <a:path w="7620" h="393065">
                <a:moveTo>
                  <a:pt x="7607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07" y="335292"/>
                </a:lnTo>
                <a:lnTo>
                  <a:pt x="7607" y="314337"/>
                </a:lnTo>
                <a:close/>
              </a:path>
              <a:path w="7620" h="393065">
                <a:moveTo>
                  <a:pt x="7607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07" y="306717"/>
                </a:lnTo>
                <a:lnTo>
                  <a:pt x="7607" y="285762"/>
                </a:lnTo>
                <a:close/>
              </a:path>
              <a:path w="7620" h="393065">
                <a:moveTo>
                  <a:pt x="7607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00"/>
                </a:lnTo>
                <a:close/>
              </a:path>
              <a:path w="7620" h="393065">
                <a:moveTo>
                  <a:pt x="7607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25"/>
                </a:lnTo>
                <a:close/>
              </a:path>
              <a:path w="7620" h="393065">
                <a:moveTo>
                  <a:pt x="7607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50"/>
                </a:lnTo>
                <a:close/>
              </a:path>
              <a:path w="7620" h="393065">
                <a:moveTo>
                  <a:pt x="7607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875"/>
                </a:lnTo>
                <a:close/>
              </a:path>
              <a:path w="7620" h="393065">
                <a:moveTo>
                  <a:pt x="7607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07" y="106680"/>
                </a:lnTo>
                <a:lnTo>
                  <a:pt x="7607" y="85725"/>
                </a:lnTo>
                <a:close/>
              </a:path>
              <a:path w="7620" h="393065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393065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393065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445786" y="5657621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4">
                <a:moveTo>
                  <a:pt x="7607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07" y="392442"/>
                </a:lnTo>
                <a:lnTo>
                  <a:pt x="7607" y="371487"/>
                </a:lnTo>
                <a:close/>
              </a:path>
              <a:path w="7620" h="393064">
                <a:moveTo>
                  <a:pt x="7607" y="342900"/>
                </a:moveTo>
                <a:lnTo>
                  <a:pt x="0" y="342900"/>
                </a:lnTo>
                <a:lnTo>
                  <a:pt x="0" y="363867"/>
                </a:lnTo>
                <a:lnTo>
                  <a:pt x="7607" y="363867"/>
                </a:lnTo>
                <a:lnTo>
                  <a:pt x="7607" y="342900"/>
                </a:lnTo>
                <a:close/>
              </a:path>
              <a:path w="7620" h="393064">
                <a:moveTo>
                  <a:pt x="7607" y="314325"/>
                </a:moveTo>
                <a:lnTo>
                  <a:pt x="0" y="314325"/>
                </a:lnTo>
                <a:lnTo>
                  <a:pt x="0" y="335292"/>
                </a:lnTo>
                <a:lnTo>
                  <a:pt x="7607" y="335292"/>
                </a:lnTo>
                <a:lnTo>
                  <a:pt x="7607" y="314325"/>
                </a:lnTo>
                <a:close/>
              </a:path>
              <a:path w="7620" h="393064">
                <a:moveTo>
                  <a:pt x="7607" y="285750"/>
                </a:moveTo>
                <a:lnTo>
                  <a:pt x="0" y="285750"/>
                </a:lnTo>
                <a:lnTo>
                  <a:pt x="0" y="306717"/>
                </a:lnTo>
                <a:lnTo>
                  <a:pt x="7607" y="306717"/>
                </a:lnTo>
                <a:lnTo>
                  <a:pt x="7607" y="285750"/>
                </a:lnTo>
                <a:close/>
              </a:path>
              <a:path w="7620" h="393064">
                <a:moveTo>
                  <a:pt x="7607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00"/>
                </a:lnTo>
                <a:close/>
              </a:path>
              <a:path w="7620" h="393064">
                <a:moveTo>
                  <a:pt x="7607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25"/>
                </a:lnTo>
                <a:close/>
              </a:path>
              <a:path w="7620" h="393064">
                <a:moveTo>
                  <a:pt x="7607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7607" y="192405"/>
                </a:lnTo>
                <a:lnTo>
                  <a:pt x="7607" y="171450"/>
                </a:lnTo>
                <a:close/>
              </a:path>
              <a:path w="7620" h="393064">
                <a:moveTo>
                  <a:pt x="7607" y="142875"/>
                </a:moveTo>
                <a:lnTo>
                  <a:pt x="0" y="142875"/>
                </a:lnTo>
                <a:lnTo>
                  <a:pt x="0" y="163830"/>
                </a:lnTo>
                <a:lnTo>
                  <a:pt x="7607" y="163830"/>
                </a:lnTo>
                <a:lnTo>
                  <a:pt x="7607" y="142875"/>
                </a:lnTo>
                <a:close/>
              </a:path>
              <a:path w="7620" h="393064">
                <a:moveTo>
                  <a:pt x="7607" y="85737"/>
                </a:moveTo>
                <a:lnTo>
                  <a:pt x="0" y="85737"/>
                </a:lnTo>
                <a:lnTo>
                  <a:pt x="0" y="106680"/>
                </a:lnTo>
                <a:lnTo>
                  <a:pt x="7607" y="106680"/>
                </a:lnTo>
                <a:lnTo>
                  <a:pt x="7607" y="85737"/>
                </a:lnTo>
                <a:close/>
              </a:path>
              <a:path w="7620" h="393064">
                <a:moveTo>
                  <a:pt x="7607" y="57162"/>
                </a:moveTo>
                <a:lnTo>
                  <a:pt x="0" y="57162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62"/>
                </a:lnTo>
                <a:close/>
              </a:path>
              <a:path w="7620" h="393064">
                <a:moveTo>
                  <a:pt x="7607" y="28587"/>
                </a:moveTo>
                <a:lnTo>
                  <a:pt x="0" y="28587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87"/>
                </a:lnTo>
                <a:close/>
              </a:path>
              <a:path w="7620" h="393064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445774" y="4857495"/>
            <a:ext cx="7620" cy="278765"/>
          </a:xfrm>
          <a:custGeom>
            <a:avLst/>
            <a:gdLst/>
            <a:ahLst/>
            <a:cxnLst/>
            <a:rect l="l" t="t" r="r" b="b"/>
            <a:pathLst>
              <a:path w="7620" h="278764">
                <a:moveTo>
                  <a:pt x="7607" y="257175"/>
                </a:moveTo>
                <a:lnTo>
                  <a:pt x="0" y="257175"/>
                </a:lnTo>
                <a:lnTo>
                  <a:pt x="0" y="278142"/>
                </a:lnTo>
                <a:lnTo>
                  <a:pt x="7607" y="278142"/>
                </a:lnTo>
                <a:lnTo>
                  <a:pt x="7607" y="257175"/>
                </a:lnTo>
                <a:close/>
              </a:path>
              <a:path w="7620" h="278764">
                <a:moveTo>
                  <a:pt x="7607" y="228600"/>
                </a:moveTo>
                <a:lnTo>
                  <a:pt x="0" y="228600"/>
                </a:lnTo>
                <a:lnTo>
                  <a:pt x="0" y="249555"/>
                </a:lnTo>
                <a:lnTo>
                  <a:pt x="7607" y="249555"/>
                </a:lnTo>
                <a:lnTo>
                  <a:pt x="7607" y="228600"/>
                </a:lnTo>
                <a:close/>
              </a:path>
              <a:path w="7620" h="278764">
                <a:moveTo>
                  <a:pt x="7607" y="200025"/>
                </a:moveTo>
                <a:lnTo>
                  <a:pt x="0" y="200025"/>
                </a:lnTo>
                <a:lnTo>
                  <a:pt x="0" y="220980"/>
                </a:lnTo>
                <a:lnTo>
                  <a:pt x="7607" y="220980"/>
                </a:lnTo>
                <a:lnTo>
                  <a:pt x="7607" y="200025"/>
                </a:lnTo>
                <a:close/>
              </a:path>
              <a:path w="7620" h="278764">
                <a:moveTo>
                  <a:pt x="7607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7607" y="192405"/>
                </a:lnTo>
                <a:lnTo>
                  <a:pt x="7607" y="171450"/>
                </a:lnTo>
                <a:close/>
              </a:path>
              <a:path w="7620" h="278764">
                <a:moveTo>
                  <a:pt x="7607" y="114300"/>
                </a:moveTo>
                <a:lnTo>
                  <a:pt x="0" y="114300"/>
                </a:lnTo>
                <a:lnTo>
                  <a:pt x="0" y="135255"/>
                </a:lnTo>
                <a:lnTo>
                  <a:pt x="7607" y="135255"/>
                </a:lnTo>
                <a:lnTo>
                  <a:pt x="7607" y="114300"/>
                </a:lnTo>
                <a:close/>
              </a:path>
              <a:path w="7620" h="278764">
                <a:moveTo>
                  <a:pt x="7607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07" y="106680"/>
                </a:lnTo>
                <a:lnTo>
                  <a:pt x="7607" y="85725"/>
                </a:lnTo>
                <a:close/>
              </a:path>
              <a:path w="7620" h="278764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278764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278764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445774" y="5200396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4">
                <a:moveTo>
                  <a:pt x="7607" y="85737"/>
                </a:moveTo>
                <a:lnTo>
                  <a:pt x="0" y="85737"/>
                </a:lnTo>
                <a:lnTo>
                  <a:pt x="0" y="106692"/>
                </a:lnTo>
                <a:lnTo>
                  <a:pt x="7607" y="106692"/>
                </a:lnTo>
                <a:lnTo>
                  <a:pt x="7607" y="85737"/>
                </a:lnTo>
                <a:close/>
              </a:path>
              <a:path w="7620" h="393064">
                <a:moveTo>
                  <a:pt x="7607" y="57162"/>
                </a:moveTo>
                <a:lnTo>
                  <a:pt x="0" y="57162"/>
                </a:lnTo>
                <a:lnTo>
                  <a:pt x="0" y="78117"/>
                </a:lnTo>
                <a:lnTo>
                  <a:pt x="7607" y="78117"/>
                </a:lnTo>
                <a:lnTo>
                  <a:pt x="7607" y="57162"/>
                </a:lnTo>
                <a:close/>
              </a:path>
              <a:path w="7620" h="393064">
                <a:moveTo>
                  <a:pt x="7607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07" y="49542"/>
                </a:lnTo>
                <a:lnTo>
                  <a:pt x="7607" y="28575"/>
                </a:lnTo>
                <a:close/>
              </a:path>
              <a:path w="7620" h="393064">
                <a:moveTo>
                  <a:pt x="7607" y="0"/>
                </a:moveTo>
                <a:lnTo>
                  <a:pt x="0" y="0"/>
                </a:lnTo>
                <a:lnTo>
                  <a:pt x="0" y="20967"/>
                </a:lnTo>
                <a:lnTo>
                  <a:pt x="7607" y="20967"/>
                </a:lnTo>
                <a:lnTo>
                  <a:pt x="7607" y="0"/>
                </a:lnTo>
                <a:close/>
              </a:path>
              <a:path w="7620" h="393064">
                <a:moveTo>
                  <a:pt x="7620" y="371487"/>
                </a:moveTo>
                <a:lnTo>
                  <a:pt x="12" y="371487"/>
                </a:lnTo>
                <a:lnTo>
                  <a:pt x="12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393064">
                <a:moveTo>
                  <a:pt x="7620" y="342912"/>
                </a:moveTo>
                <a:lnTo>
                  <a:pt x="12" y="342912"/>
                </a:lnTo>
                <a:lnTo>
                  <a:pt x="12" y="363880"/>
                </a:lnTo>
                <a:lnTo>
                  <a:pt x="7620" y="363880"/>
                </a:lnTo>
                <a:lnTo>
                  <a:pt x="7620" y="342912"/>
                </a:lnTo>
                <a:close/>
              </a:path>
              <a:path w="7620" h="393064">
                <a:moveTo>
                  <a:pt x="7620" y="314337"/>
                </a:moveTo>
                <a:lnTo>
                  <a:pt x="12" y="314337"/>
                </a:lnTo>
                <a:lnTo>
                  <a:pt x="12" y="335305"/>
                </a:lnTo>
                <a:lnTo>
                  <a:pt x="7620" y="335305"/>
                </a:lnTo>
                <a:lnTo>
                  <a:pt x="7620" y="314337"/>
                </a:lnTo>
                <a:close/>
              </a:path>
              <a:path w="7620" h="393064">
                <a:moveTo>
                  <a:pt x="7620" y="285762"/>
                </a:moveTo>
                <a:lnTo>
                  <a:pt x="12" y="285762"/>
                </a:lnTo>
                <a:lnTo>
                  <a:pt x="12" y="306730"/>
                </a:lnTo>
                <a:lnTo>
                  <a:pt x="7620" y="306730"/>
                </a:lnTo>
                <a:lnTo>
                  <a:pt x="7620" y="285762"/>
                </a:lnTo>
                <a:close/>
              </a:path>
              <a:path w="7620" h="393064">
                <a:moveTo>
                  <a:pt x="7620" y="228625"/>
                </a:moveTo>
                <a:lnTo>
                  <a:pt x="12" y="228625"/>
                </a:lnTo>
                <a:lnTo>
                  <a:pt x="12" y="249567"/>
                </a:lnTo>
                <a:lnTo>
                  <a:pt x="7620" y="249567"/>
                </a:lnTo>
                <a:lnTo>
                  <a:pt x="7620" y="228625"/>
                </a:lnTo>
                <a:close/>
              </a:path>
              <a:path w="7620" h="393064">
                <a:moveTo>
                  <a:pt x="7620" y="200050"/>
                </a:moveTo>
                <a:lnTo>
                  <a:pt x="12" y="200050"/>
                </a:lnTo>
                <a:lnTo>
                  <a:pt x="12" y="220992"/>
                </a:lnTo>
                <a:lnTo>
                  <a:pt x="7620" y="220992"/>
                </a:lnTo>
                <a:lnTo>
                  <a:pt x="7620" y="200050"/>
                </a:lnTo>
                <a:close/>
              </a:path>
              <a:path w="7620" h="393064">
                <a:moveTo>
                  <a:pt x="7620" y="171475"/>
                </a:moveTo>
                <a:lnTo>
                  <a:pt x="12" y="171475"/>
                </a:lnTo>
                <a:lnTo>
                  <a:pt x="12" y="192417"/>
                </a:lnTo>
                <a:lnTo>
                  <a:pt x="7620" y="192417"/>
                </a:lnTo>
                <a:lnTo>
                  <a:pt x="7620" y="171475"/>
                </a:lnTo>
                <a:close/>
              </a:path>
              <a:path w="7620" h="393064">
                <a:moveTo>
                  <a:pt x="7620" y="142900"/>
                </a:moveTo>
                <a:lnTo>
                  <a:pt x="12" y="142900"/>
                </a:lnTo>
                <a:lnTo>
                  <a:pt x="12" y="163842"/>
                </a:lnTo>
                <a:lnTo>
                  <a:pt x="7620" y="163842"/>
                </a:lnTo>
                <a:lnTo>
                  <a:pt x="7620" y="1429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826636" y="5200396"/>
            <a:ext cx="5715" cy="78740"/>
          </a:xfrm>
          <a:custGeom>
            <a:avLst/>
            <a:gdLst/>
            <a:ahLst/>
            <a:cxnLst/>
            <a:rect l="l" t="t" r="r" b="b"/>
            <a:pathLst>
              <a:path w="5715" h="78739">
                <a:moveTo>
                  <a:pt x="5715" y="57175"/>
                </a:moveTo>
                <a:lnTo>
                  <a:pt x="0" y="57175"/>
                </a:lnTo>
                <a:lnTo>
                  <a:pt x="0" y="78117"/>
                </a:lnTo>
                <a:lnTo>
                  <a:pt x="5715" y="78117"/>
                </a:lnTo>
                <a:lnTo>
                  <a:pt x="5715" y="57175"/>
                </a:lnTo>
                <a:close/>
              </a:path>
              <a:path w="5715" h="78739">
                <a:moveTo>
                  <a:pt x="5715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5715" y="49542"/>
                </a:lnTo>
                <a:lnTo>
                  <a:pt x="5715" y="28575"/>
                </a:lnTo>
                <a:close/>
              </a:path>
              <a:path w="5715" h="78739">
                <a:moveTo>
                  <a:pt x="5715" y="0"/>
                </a:moveTo>
                <a:lnTo>
                  <a:pt x="0" y="0"/>
                </a:lnTo>
                <a:lnTo>
                  <a:pt x="0" y="20967"/>
                </a:lnTo>
                <a:lnTo>
                  <a:pt x="5715" y="20967"/>
                </a:lnTo>
                <a:lnTo>
                  <a:pt x="57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514203" y="7025449"/>
            <a:ext cx="7620" cy="850265"/>
          </a:xfrm>
          <a:custGeom>
            <a:avLst/>
            <a:gdLst/>
            <a:ahLst/>
            <a:cxnLst/>
            <a:rect l="l" t="t" r="r" b="b"/>
            <a:pathLst>
              <a:path w="7620" h="850265">
                <a:moveTo>
                  <a:pt x="7620" y="828687"/>
                </a:moveTo>
                <a:lnTo>
                  <a:pt x="0" y="828687"/>
                </a:lnTo>
                <a:lnTo>
                  <a:pt x="0" y="849655"/>
                </a:lnTo>
                <a:lnTo>
                  <a:pt x="7620" y="849655"/>
                </a:lnTo>
                <a:lnTo>
                  <a:pt x="7620" y="828687"/>
                </a:lnTo>
                <a:close/>
              </a:path>
              <a:path w="7620" h="850265">
                <a:moveTo>
                  <a:pt x="7620" y="800125"/>
                </a:moveTo>
                <a:lnTo>
                  <a:pt x="0" y="800125"/>
                </a:lnTo>
                <a:lnTo>
                  <a:pt x="0" y="821080"/>
                </a:lnTo>
                <a:lnTo>
                  <a:pt x="7620" y="821080"/>
                </a:lnTo>
                <a:lnTo>
                  <a:pt x="7620" y="800125"/>
                </a:lnTo>
                <a:close/>
              </a:path>
              <a:path w="7620" h="850265">
                <a:moveTo>
                  <a:pt x="7620" y="771550"/>
                </a:moveTo>
                <a:lnTo>
                  <a:pt x="0" y="771550"/>
                </a:lnTo>
                <a:lnTo>
                  <a:pt x="0" y="792505"/>
                </a:lnTo>
                <a:lnTo>
                  <a:pt x="7620" y="792505"/>
                </a:lnTo>
                <a:lnTo>
                  <a:pt x="7620" y="771550"/>
                </a:lnTo>
                <a:close/>
              </a:path>
              <a:path w="7620" h="850265">
                <a:moveTo>
                  <a:pt x="7620" y="742975"/>
                </a:moveTo>
                <a:lnTo>
                  <a:pt x="0" y="742975"/>
                </a:lnTo>
                <a:lnTo>
                  <a:pt x="0" y="763930"/>
                </a:lnTo>
                <a:lnTo>
                  <a:pt x="7620" y="763930"/>
                </a:lnTo>
                <a:lnTo>
                  <a:pt x="7620" y="742975"/>
                </a:lnTo>
                <a:close/>
              </a:path>
              <a:path w="7620" h="850265">
                <a:moveTo>
                  <a:pt x="7620" y="685825"/>
                </a:moveTo>
                <a:lnTo>
                  <a:pt x="0" y="685825"/>
                </a:lnTo>
                <a:lnTo>
                  <a:pt x="0" y="706780"/>
                </a:lnTo>
                <a:lnTo>
                  <a:pt x="7620" y="706780"/>
                </a:lnTo>
                <a:lnTo>
                  <a:pt x="7620" y="685825"/>
                </a:lnTo>
                <a:close/>
              </a:path>
              <a:path w="7620" h="850265">
                <a:moveTo>
                  <a:pt x="7620" y="657250"/>
                </a:moveTo>
                <a:lnTo>
                  <a:pt x="0" y="657250"/>
                </a:lnTo>
                <a:lnTo>
                  <a:pt x="0" y="678205"/>
                </a:lnTo>
                <a:lnTo>
                  <a:pt x="7620" y="678205"/>
                </a:lnTo>
                <a:lnTo>
                  <a:pt x="7620" y="657250"/>
                </a:lnTo>
                <a:close/>
              </a:path>
              <a:path w="7620" h="850265">
                <a:moveTo>
                  <a:pt x="7620" y="628675"/>
                </a:moveTo>
                <a:lnTo>
                  <a:pt x="0" y="628675"/>
                </a:lnTo>
                <a:lnTo>
                  <a:pt x="0" y="649630"/>
                </a:lnTo>
                <a:lnTo>
                  <a:pt x="7620" y="649630"/>
                </a:lnTo>
                <a:lnTo>
                  <a:pt x="7620" y="628675"/>
                </a:lnTo>
                <a:close/>
              </a:path>
              <a:path w="7620" h="850265">
                <a:moveTo>
                  <a:pt x="7620" y="600100"/>
                </a:moveTo>
                <a:lnTo>
                  <a:pt x="0" y="600100"/>
                </a:lnTo>
                <a:lnTo>
                  <a:pt x="0" y="621055"/>
                </a:lnTo>
                <a:lnTo>
                  <a:pt x="7620" y="621055"/>
                </a:lnTo>
                <a:lnTo>
                  <a:pt x="7620" y="600100"/>
                </a:lnTo>
                <a:close/>
              </a:path>
              <a:path w="7620" h="850265">
                <a:moveTo>
                  <a:pt x="7620" y="542937"/>
                </a:moveTo>
                <a:lnTo>
                  <a:pt x="0" y="542937"/>
                </a:lnTo>
                <a:lnTo>
                  <a:pt x="0" y="563905"/>
                </a:lnTo>
                <a:lnTo>
                  <a:pt x="7620" y="563905"/>
                </a:lnTo>
                <a:lnTo>
                  <a:pt x="7620" y="542937"/>
                </a:lnTo>
                <a:close/>
              </a:path>
              <a:path w="7620" h="850265">
                <a:moveTo>
                  <a:pt x="7620" y="514362"/>
                </a:moveTo>
                <a:lnTo>
                  <a:pt x="0" y="514362"/>
                </a:lnTo>
                <a:lnTo>
                  <a:pt x="0" y="535330"/>
                </a:lnTo>
                <a:lnTo>
                  <a:pt x="7620" y="535330"/>
                </a:lnTo>
                <a:lnTo>
                  <a:pt x="7620" y="514362"/>
                </a:lnTo>
                <a:close/>
              </a:path>
              <a:path w="7620" h="850265">
                <a:moveTo>
                  <a:pt x="7620" y="485787"/>
                </a:moveTo>
                <a:lnTo>
                  <a:pt x="0" y="485787"/>
                </a:lnTo>
                <a:lnTo>
                  <a:pt x="0" y="506755"/>
                </a:lnTo>
                <a:lnTo>
                  <a:pt x="7620" y="506755"/>
                </a:lnTo>
                <a:lnTo>
                  <a:pt x="7620" y="485787"/>
                </a:lnTo>
                <a:close/>
              </a:path>
              <a:path w="7620" h="850265">
                <a:moveTo>
                  <a:pt x="7620" y="457212"/>
                </a:moveTo>
                <a:lnTo>
                  <a:pt x="0" y="457212"/>
                </a:lnTo>
                <a:lnTo>
                  <a:pt x="0" y="478167"/>
                </a:lnTo>
                <a:lnTo>
                  <a:pt x="7620" y="478167"/>
                </a:lnTo>
                <a:lnTo>
                  <a:pt x="7620" y="457212"/>
                </a:lnTo>
                <a:close/>
              </a:path>
              <a:path w="7620" h="850265">
                <a:moveTo>
                  <a:pt x="7620" y="400062"/>
                </a:moveTo>
                <a:lnTo>
                  <a:pt x="0" y="400062"/>
                </a:lnTo>
                <a:lnTo>
                  <a:pt x="0" y="421017"/>
                </a:lnTo>
                <a:lnTo>
                  <a:pt x="7620" y="421017"/>
                </a:lnTo>
                <a:lnTo>
                  <a:pt x="7620" y="400062"/>
                </a:lnTo>
                <a:close/>
              </a:path>
              <a:path w="7620" h="8502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8502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850265">
                <a:moveTo>
                  <a:pt x="7620" y="314337"/>
                </a:moveTo>
                <a:lnTo>
                  <a:pt x="0" y="314337"/>
                </a:lnTo>
                <a:lnTo>
                  <a:pt x="0" y="335305"/>
                </a:lnTo>
                <a:lnTo>
                  <a:pt x="7620" y="335305"/>
                </a:lnTo>
                <a:lnTo>
                  <a:pt x="7620" y="314337"/>
                </a:lnTo>
                <a:close/>
              </a:path>
              <a:path w="7620" h="8502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8502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850265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8502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8502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8502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8502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850265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8502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514203" y="6568237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393065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3930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3930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393065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514203" y="5968136"/>
            <a:ext cx="7620" cy="535940"/>
          </a:xfrm>
          <a:custGeom>
            <a:avLst/>
            <a:gdLst/>
            <a:ahLst/>
            <a:cxnLst/>
            <a:rect l="l" t="t" r="r" b="b"/>
            <a:pathLst>
              <a:path w="7620" h="535940">
                <a:moveTo>
                  <a:pt x="7620" y="514375"/>
                </a:moveTo>
                <a:lnTo>
                  <a:pt x="0" y="514375"/>
                </a:lnTo>
                <a:lnTo>
                  <a:pt x="0" y="535330"/>
                </a:lnTo>
                <a:lnTo>
                  <a:pt x="7620" y="535330"/>
                </a:lnTo>
                <a:lnTo>
                  <a:pt x="7620" y="514375"/>
                </a:lnTo>
                <a:close/>
              </a:path>
              <a:path w="7620" h="535940">
                <a:moveTo>
                  <a:pt x="7620" y="485787"/>
                </a:moveTo>
                <a:lnTo>
                  <a:pt x="0" y="485787"/>
                </a:lnTo>
                <a:lnTo>
                  <a:pt x="0" y="506755"/>
                </a:lnTo>
                <a:lnTo>
                  <a:pt x="7620" y="506755"/>
                </a:lnTo>
                <a:lnTo>
                  <a:pt x="7620" y="485787"/>
                </a:lnTo>
                <a:close/>
              </a:path>
              <a:path w="7620" h="535940">
                <a:moveTo>
                  <a:pt x="7620" y="457212"/>
                </a:moveTo>
                <a:lnTo>
                  <a:pt x="0" y="457212"/>
                </a:lnTo>
                <a:lnTo>
                  <a:pt x="0" y="478180"/>
                </a:lnTo>
                <a:lnTo>
                  <a:pt x="7620" y="478180"/>
                </a:lnTo>
                <a:lnTo>
                  <a:pt x="7620" y="457212"/>
                </a:lnTo>
                <a:close/>
              </a:path>
              <a:path w="7620" h="535940">
                <a:moveTo>
                  <a:pt x="7620" y="428637"/>
                </a:moveTo>
                <a:lnTo>
                  <a:pt x="0" y="428637"/>
                </a:lnTo>
                <a:lnTo>
                  <a:pt x="0" y="449605"/>
                </a:lnTo>
                <a:lnTo>
                  <a:pt x="7620" y="449605"/>
                </a:lnTo>
                <a:lnTo>
                  <a:pt x="7620" y="428637"/>
                </a:lnTo>
                <a:close/>
              </a:path>
              <a:path w="7620" h="535940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535940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535940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535940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535940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535940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535940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535940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535940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535940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535940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535940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14203" y="4861305"/>
            <a:ext cx="7620" cy="1042669"/>
          </a:xfrm>
          <a:custGeom>
            <a:avLst/>
            <a:gdLst/>
            <a:ahLst/>
            <a:cxnLst/>
            <a:rect l="l" t="t" r="r" b="b"/>
            <a:pathLst>
              <a:path w="7620" h="1042670">
                <a:moveTo>
                  <a:pt x="7620" y="1021105"/>
                </a:moveTo>
                <a:lnTo>
                  <a:pt x="0" y="1021105"/>
                </a:lnTo>
                <a:lnTo>
                  <a:pt x="0" y="1042060"/>
                </a:lnTo>
                <a:lnTo>
                  <a:pt x="7620" y="1042060"/>
                </a:lnTo>
                <a:lnTo>
                  <a:pt x="7620" y="1021105"/>
                </a:lnTo>
                <a:close/>
              </a:path>
              <a:path w="7620" h="1042670">
                <a:moveTo>
                  <a:pt x="7620" y="992530"/>
                </a:moveTo>
                <a:lnTo>
                  <a:pt x="0" y="992530"/>
                </a:lnTo>
                <a:lnTo>
                  <a:pt x="0" y="1013485"/>
                </a:lnTo>
                <a:lnTo>
                  <a:pt x="7620" y="1013485"/>
                </a:lnTo>
                <a:lnTo>
                  <a:pt x="7620" y="992530"/>
                </a:lnTo>
                <a:close/>
              </a:path>
              <a:path w="7620" h="1042670">
                <a:moveTo>
                  <a:pt x="7620" y="963955"/>
                </a:moveTo>
                <a:lnTo>
                  <a:pt x="0" y="963955"/>
                </a:lnTo>
                <a:lnTo>
                  <a:pt x="0" y="984910"/>
                </a:lnTo>
                <a:lnTo>
                  <a:pt x="7620" y="984910"/>
                </a:lnTo>
                <a:lnTo>
                  <a:pt x="7620" y="963955"/>
                </a:lnTo>
                <a:close/>
              </a:path>
              <a:path w="7620" h="1042670">
                <a:moveTo>
                  <a:pt x="7620" y="935380"/>
                </a:moveTo>
                <a:lnTo>
                  <a:pt x="0" y="935380"/>
                </a:lnTo>
                <a:lnTo>
                  <a:pt x="0" y="956335"/>
                </a:lnTo>
                <a:lnTo>
                  <a:pt x="7620" y="956335"/>
                </a:lnTo>
                <a:lnTo>
                  <a:pt x="7620" y="935380"/>
                </a:lnTo>
                <a:close/>
              </a:path>
              <a:path w="7620" h="1042670">
                <a:moveTo>
                  <a:pt x="7620" y="878243"/>
                </a:moveTo>
                <a:lnTo>
                  <a:pt x="0" y="878243"/>
                </a:lnTo>
                <a:lnTo>
                  <a:pt x="0" y="899185"/>
                </a:lnTo>
                <a:lnTo>
                  <a:pt x="7620" y="899185"/>
                </a:lnTo>
                <a:lnTo>
                  <a:pt x="7620" y="878243"/>
                </a:lnTo>
                <a:close/>
              </a:path>
              <a:path w="7620" h="1042670">
                <a:moveTo>
                  <a:pt x="7620" y="849642"/>
                </a:moveTo>
                <a:lnTo>
                  <a:pt x="0" y="849642"/>
                </a:lnTo>
                <a:lnTo>
                  <a:pt x="0" y="870610"/>
                </a:lnTo>
                <a:lnTo>
                  <a:pt x="7620" y="870610"/>
                </a:lnTo>
                <a:lnTo>
                  <a:pt x="7620" y="849642"/>
                </a:lnTo>
                <a:close/>
              </a:path>
              <a:path w="7620" h="1042670">
                <a:moveTo>
                  <a:pt x="7620" y="821067"/>
                </a:moveTo>
                <a:lnTo>
                  <a:pt x="0" y="821067"/>
                </a:lnTo>
                <a:lnTo>
                  <a:pt x="0" y="842035"/>
                </a:lnTo>
                <a:lnTo>
                  <a:pt x="7620" y="842035"/>
                </a:lnTo>
                <a:lnTo>
                  <a:pt x="7620" y="821067"/>
                </a:lnTo>
                <a:close/>
              </a:path>
              <a:path w="7620" h="1042670">
                <a:moveTo>
                  <a:pt x="7620" y="792492"/>
                </a:moveTo>
                <a:lnTo>
                  <a:pt x="0" y="792492"/>
                </a:lnTo>
                <a:lnTo>
                  <a:pt x="0" y="813460"/>
                </a:lnTo>
                <a:lnTo>
                  <a:pt x="7620" y="813460"/>
                </a:lnTo>
                <a:lnTo>
                  <a:pt x="7620" y="792492"/>
                </a:lnTo>
                <a:close/>
              </a:path>
              <a:path w="7620" h="1042670">
                <a:moveTo>
                  <a:pt x="7620" y="735342"/>
                </a:moveTo>
                <a:lnTo>
                  <a:pt x="0" y="735342"/>
                </a:lnTo>
                <a:lnTo>
                  <a:pt x="0" y="756310"/>
                </a:lnTo>
                <a:lnTo>
                  <a:pt x="7620" y="756310"/>
                </a:lnTo>
                <a:lnTo>
                  <a:pt x="7620" y="735342"/>
                </a:lnTo>
                <a:close/>
              </a:path>
              <a:path w="7620" h="1042670">
                <a:moveTo>
                  <a:pt x="7620" y="706767"/>
                </a:moveTo>
                <a:lnTo>
                  <a:pt x="0" y="706767"/>
                </a:lnTo>
                <a:lnTo>
                  <a:pt x="0" y="727735"/>
                </a:lnTo>
                <a:lnTo>
                  <a:pt x="7620" y="727735"/>
                </a:lnTo>
                <a:lnTo>
                  <a:pt x="7620" y="706767"/>
                </a:lnTo>
                <a:close/>
              </a:path>
              <a:path w="7620" h="1042670">
                <a:moveTo>
                  <a:pt x="7620" y="678205"/>
                </a:moveTo>
                <a:lnTo>
                  <a:pt x="0" y="678205"/>
                </a:lnTo>
                <a:lnTo>
                  <a:pt x="0" y="699147"/>
                </a:lnTo>
                <a:lnTo>
                  <a:pt x="7620" y="699147"/>
                </a:lnTo>
                <a:lnTo>
                  <a:pt x="7620" y="678205"/>
                </a:lnTo>
                <a:close/>
              </a:path>
              <a:path w="7620" h="1042670">
                <a:moveTo>
                  <a:pt x="7620" y="649630"/>
                </a:moveTo>
                <a:lnTo>
                  <a:pt x="0" y="649630"/>
                </a:lnTo>
                <a:lnTo>
                  <a:pt x="0" y="670572"/>
                </a:lnTo>
                <a:lnTo>
                  <a:pt x="7620" y="670572"/>
                </a:lnTo>
                <a:lnTo>
                  <a:pt x="7620" y="649630"/>
                </a:lnTo>
                <a:close/>
              </a:path>
              <a:path w="7620" h="1042670">
                <a:moveTo>
                  <a:pt x="7620" y="621055"/>
                </a:moveTo>
                <a:lnTo>
                  <a:pt x="0" y="621055"/>
                </a:lnTo>
                <a:lnTo>
                  <a:pt x="0" y="641997"/>
                </a:lnTo>
                <a:lnTo>
                  <a:pt x="7620" y="641997"/>
                </a:lnTo>
                <a:lnTo>
                  <a:pt x="7620" y="621055"/>
                </a:lnTo>
                <a:close/>
              </a:path>
              <a:path w="7620" h="1042670">
                <a:moveTo>
                  <a:pt x="7620" y="563905"/>
                </a:moveTo>
                <a:lnTo>
                  <a:pt x="0" y="563905"/>
                </a:lnTo>
                <a:lnTo>
                  <a:pt x="0" y="584847"/>
                </a:lnTo>
                <a:lnTo>
                  <a:pt x="7620" y="584847"/>
                </a:lnTo>
                <a:lnTo>
                  <a:pt x="7620" y="563905"/>
                </a:lnTo>
                <a:close/>
              </a:path>
              <a:path w="7620" h="1042670">
                <a:moveTo>
                  <a:pt x="7620" y="535330"/>
                </a:moveTo>
                <a:lnTo>
                  <a:pt x="0" y="535330"/>
                </a:lnTo>
                <a:lnTo>
                  <a:pt x="0" y="556272"/>
                </a:lnTo>
                <a:lnTo>
                  <a:pt x="7620" y="556272"/>
                </a:lnTo>
                <a:lnTo>
                  <a:pt x="7620" y="535330"/>
                </a:lnTo>
                <a:close/>
              </a:path>
              <a:path w="7620" h="1042670">
                <a:moveTo>
                  <a:pt x="7620" y="506755"/>
                </a:moveTo>
                <a:lnTo>
                  <a:pt x="0" y="506755"/>
                </a:lnTo>
                <a:lnTo>
                  <a:pt x="0" y="527697"/>
                </a:lnTo>
                <a:lnTo>
                  <a:pt x="7620" y="527697"/>
                </a:lnTo>
                <a:lnTo>
                  <a:pt x="7620" y="506755"/>
                </a:lnTo>
                <a:close/>
              </a:path>
              <a:path w="7620" h="1042670">
                <a:moveTo>
                  <a:pt x="7620" y="478155"/>
                </a:moveTo>
                <a:lnTo>
                  <a:pt x="0" y="478155"/>
                </a:lnTo>
                <a:lnTo>
                  <a:pt x="0" y="499122"/>
                </a:lnTo>
                <a:lnTo>
                  <a:pt x="7620" y="499122"/>
                </a:lnTo>
                <a:lnTo>
                  <a:pt x="7620" y="478155"/>
                </a:lnTo>
                <a:close/>
              </a:path>
              <a:path w="7620" h="1042670">
                <a:moveTo>
                  <a:pt x="7620" y="421005"/>
                </a:moveTo>
                <a:lnTo>
                  <a:pt x="0" y="421005"/>
                </a:lnTo>
                <a:lnTo>
                  <a:pt x="0" y="441972"/>
                </a:lnTo>
                <a:lnTo>
                  <a:pt x="7620" y="441972"/>
                </a:lnTo>
                <a:lnTo>
                  <a:pt x="7620" y="421005"/>
                </a:lnTo>
                <a:close/>
              </a:path>
              <a:path w="7620" h="1042670">
                <a:moveTo>
                  <a:pt x="7620" y="392430"/>
                </a:moveTo>
                <a:lnTo>
                  <a:pt x="0" y="392430"/>
                </a:lnTo>
                <a:lnTo>
                  <a:pt x="0" y="413397"/>
                </a:lnTo>
                <a:lnTo>
                  <a:pt x="7620" y="413397"/>
                </a:lnTo>
                <a:lnTo>
                  <a:pt x="7620" y="392430"/>
                </a:lnTo>
                <a:close/>
              </a:path>
              <a:path w="7620" h="1042670">
                <a:moveTo>
                  <a:pt x="7620" y="363855"/>
                </a:moveTo>
                <a:lnTo>
                  <a:pt x="0" y="363855"/>
                </a:lnTo>
                <a:lnTo>
                  <a:pt x="0" y="384822"/>
                </a:lnTo>
                <a:lnTo>
                  <a:pt x="7620" y="384822"/>
                </a:lnTo>
                <a:lnTo>
                  <a:pt x="7620" y="363855"/>
                </a:lnTo>
                <a:close/>
              </a:path>
              <a:path w="7620" h="1042670">
                <a:moveTo>
                  <a:pt x="7620" y="335280"/>
                </a:moveTo>
                <a:lnTo>
                  <a:pt x="0" y="335280"/>
                </a:lnTo>
                <a:lnTo>
                  <a:pt x="0" y="356235"/>
                </a:lnTo>
                <a:lnTo>
                  <a:pt x="7620" y="356235"/>
                </a:lnTo>
                <a:lnTo>
                  <a:pt x="7620" y="335280"/>
                </a:lnTo>
                <a:close/>
              </a:path>
              <a:path w="7620" h="1042670">
                <a:moveTo>
                  <a:pt x="7620" y="278130"/>
                </a:moveTo>
                <a:lnTo>
                  <a:pt x="0" y="278130"/>
                </a:lnTo>
                <a:lnTo>
                  <a:pt x="0" y="299085"/>
                </a:lnTo>
                <a:lnTo>
                  <a:pt x="7620" y="299085"/>
                </a:lnTo>
                <a:lnTo>
                  <a:pt x="7620" y="278130"/>
                </a:lnTo>
                <a:close/>
              </a:path>
              <a:path w="7620" h="1042670">
                <a:moveTo>
                  <a:pt x="7620" y="249555"/>
                </a:moveTo>
                <a:lnTo>
                  <a:pt x="0" y="249555"/>
                </a:lnTo>
                <a:lnTo>
                  <a:pt x="0" y="270510"/>
                </a:lnTo>
                <a:lnTo>
                  <a:pt x="7620" y="270510"/>
                </a:lnTo>
                <a:lnTo>
                  <a:pt x="7620" y="249555"/>
                </a:lnTo>
                <a:close/>
              </a:path>
              <a:path w="7620" h="1042670">
                <a:moveTo>
                  <a:pt x="7620" y="220980"/>
                </a:moveTo>
                <a:lnTo>
                  <a:pt x="0" y="220980"/>
                </a:lnTo>
                <a:lnTo>
                  <a:pt x="0" y="241935"/>
                </a:lnTo>
                <a:lnTo>
                  <a:pt x="7620" y="241935"/>
                </a:lnTo>
                <a:lnTo>
                  <a:pt x="7620" y="220980"/>
                </a:lnTo>
                <a:close/>
              </a:path>
              <a:path w="7620" h="1042670">
                <a:moveTo>
                  <a:pt x="7620" y="192405"/>
                </a:moveTo>
                <a:lnTo>
                  <a:pt x="0" y="192405"/>
                </a:lnTo>
                <a:lnTo>
                  <a:pt x="0" y="213360"/>
                </a:lnTo>
                <a:lnTo>
                  <a:pt x="7620" y="213360"/>
                </a:lnTo>
                <a:lnTo>
                  <a:pt x="7620" y="192405"/>
                </a:lnTo>
                <a:close/>
              </a:path>
              <a:path w="7620" h="1042670">
                <a:moveTo>
                  <a:pt x="7620" y="163830"/>
                </a:moveTo>
                <a:lnTo>
                  <a:pt x="0" y="163830"/>
                </a:lnTo>
                <a:lnTo>
                  <a:pt x="0" y="184785"/>
                </a:lnTo>
                <a:lnTo>
                  <a:pt x="7620" y="184785"/>
                </a:lnTo>
                <a:lnTo>
                  <a:pt x="7620" y="163830"/>
                </a:lnTo>
                <a:close/>
              </a:path>
              <a:path w="7620" h="1042670">
                <a:moveTo>
                  <a:pt x="7620" y="106667"/>
                </a:moveTo>
                <a:lnTo>
                  <a:pt x="0" y="106667"/>
                </a:lnTo>
                <a:lnTo>
                  <a:pt x="0" y="127635"/>
                </a:lnTo>
                <a:lnTo>
                  <a:pt x="7620" y="127635"/>
                </a:lnTo>
                <a:lnTo>
                  <a:pt x="7620" y="106667"/>
                </a:lnTo>
                <a:close/>
              </a:path>
              <a:path w="7620" h="1042670">
                <a:moveTo>
                  <a:pt x="7620" y="78092"/>
                </a:moveTo>
                <a:lnTo>
                  <a:pt x="0" y="78092"/>
                </a:lnTo>
                <a:lnTo>
                  <a:pt x="0" y="99060"/>
                </a:lnTo>
                <a:lnTo>
                  <a:pt x="7620" y="99060"/>
                </a:lnTo>
                <a:lnTo>
                  <a:pt x="7620" y="78092"/>
                </a:lnTo>
                <a:close/>
              </a:path>
              <a:path w="7620" h="1042670">
                <a:moveTo>
                  <a:pt x="7620" y="49517"/>
                </a:moveTo>
                <a:lnTo>
                  <a:pt x="0" y="49517"/>
                </a:lnTo>
                <a:lnTo>
                  <a:pt x="0" y="70485"/>
                </a:lnTo>
                <a:lnTo>
                  <a:pt x="7620" y="70485"/>
                </a:lnTo>
                <a:lnTo>
                  <a:pt x="7620" y="49517"/>
                </a:lnTo>
                <a:close/>
              </a:path>
              <a:path w="7620" h="1042670">
                <a:moveTo>
                  <a:pt x="7620" y="20942"/>
                </a:moveTo>
                <a:lnTo>
                  <a:pt x="0" y="20942"/>
                </a:lnTo>
                <a:lnTo>
                  <a:pt x="0" y="41910"/>
                </a:lnTo>
                <a:lnTo>
                  <a:pt x="7620" y="41910"/>
                </a:lnTo>
                <a:lnTo>
                  <a:pt x="7620" y="20942"/>
                </a:lnTo>
                <a:close/>
              </a:path>
              <a:path w="7620" h="1042670">
                <a:moveTo>
                  <a:pt x="7620" y="0"/>
                </a:moveTo>
                <a:lnTo>
                  <a:pt x="0" y="0"/>
                </a:lnTo>
                <a:lnTo>
                  <a:pt x="0" y="13322"/>
                </a:lnTo>
                <a:lnTo>
                  <a:pt x="7620" y="13322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211296" y="6575844"/>
            <a:ext cx="7620" cy="78740"/>
          </a:xfrm>
          <a:custGeom>
            <a:avLst/>
            <a:gdLst/>
            <a:ahLst/>
            <a:cxnLst/>
            <a:rect l="l" t="t" r="r" b="b"/>
            <a:pathLst>
              <a:path w="7620" h="78740">
                <a:moveTo>
                  <a:pt x="7620" y="57162"/>
                </a:moveTo>
                <a:lnTo>
                  <a:pt x="0" y="57162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62"/>
                </a:lnTo>
                <a:close/>
              </a:path>
              <a:path w="7620" h="78740">
                <a:moveTo>
                  <a:pt x="7620" y="28587"/>
                </a:moveTo>
                <a:lnTo>
                  <a:pt x="0" y="28587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87"/>
                </a:lnTo>
                <a:close/>
              </a:path>
              <a:path w="7620" h="78740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211296" y="6718731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393065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3930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3930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393065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211296" y="6118631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20" y="363880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3930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393065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393065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3930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211296" y="5347093"/>
            <a:ext cx="7620" cy="250190"/>
          </a:xfrm>
          <a:custGeom>
            <a:avLst/>
            <a:gdLst/>
            <a:ahLst/>
            <a:cxnLst/>
            <a:rect l="l" t="t" r="r" b="b"/>
            <a:pathLst>
              <a:path w="7620" h="250189">
                <a:moveTo>
                  <a:pt x="7620" y="228625"/>
                </a:moveTo>
                <a:lnTo>
                  <a:pt x="0" y="228625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25"/>
                </a:lnTo>
                <a:close/>
              </a:path>
              <a:path w="7620" h="250189">
                <a:moveTo>
                  <a:pt x="7620" y="200050"/>
                </a:moveTo>
                <a:lnTo>
                  <a:pt x="0" y="200050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50"/>
                </a:lnTo>
                <a:close/>
              </a:path>
              <a:path w="7620" h="250189">
                <a:moveTo>
                  <a:pt x="7620" y="171475"/>
                </a:moveTo>
                <a:lnTo>
                  <a:pt x="0" y="171475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75"/>
                </a:lnTo>
                <a:close/>
              </a:path>
              <a:path w="7620" h="250189">
                <a:moveTo>
                  <a:pt x="7620" y="142900"/>
                </a:moveTo>
                <a:lnTo>
                  <a:pt x="0" y="142900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900"/>
                </a:lnTo>
                <a:close/>
              </a:path>
              <a:path w="7620" h="250189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250189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250189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250189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211296" y="5661443"/>
            <a:ext cx="7620" cy="392430"/>
          </a:xfrm>
          <a:custGeom>
            <a:avLst/>
            <a:gdLst/>
            <a:ahLst/>
            <a:cxnLst/>
            <a:rect l="l" t="t" r="r" b="b"/>
            <a:pathLst>
              <a:path w="7620" h="392429">
                <a:moveTo>
                  <a:pt x="7620" y="371462"/>
                </a:moveTo>
                <a:lnTo>
                  <a:pt x="0" y="371462"/>
                </a:lnTo>
                <a:lnTo>
                  <a:pt x="0" y="392417"/>
                </a:lnTo>
                <a:lnTo>
                  <a:pt x="7620" y="392417"/>
                </a:lnTo>
                <a:lnTo>
                  <a:pt x="7620" y="371462"/>
                </a:lnTo>
                <a:close/>
              </a:path>
              <a:path w="7620" h="392429">
                <a:moveTo>
                  <a:pt x="7620" y="342887"/>
                </a:moveTo>
                <a:lnTo>
                  <a:pt x="0" y="342887"/>
                </a:lnTo>
                <a:lnTo>
                  <a:pt x="0" y="363842"/>
                </a:lnTo>
                <a:lnTo>
                  <a:pt x="7620" y="363842"/>
                </a:lnTo>
                <a:lnTo>
                  <a:pt x="7620" y="342887"/>
                </a:lnTo>
                <a:close/>
              </a:path>
              <a:path w="7620" h="392429">
                <a:moveTo>
                  <a:pt x="7620" y="314312"/>
                </a:moveTo>
                <a:lnTo>
                  <a:pt x="0" y="314312"/>
                </a:lnTo>
                <a:lnTo>
                  <a:pt x="0" y="335267"/>
                </a:lnTo>
                <a:lnTo>
                  <a:pt x="7620" y="335267"/>
                </a:lnTo>
                <a:lnTo>
                  <a:pt x="7620" y="314312"/>
                </a:lnTo>
                <a:close/>
              </a:path>
              <a:path w="7620" h="392429">
                <a:moveTo>
                  <a:pt x="7620" y="285737"/>
                </a:moveTo>
                <a:lnTo>
                  <a:pt x="0" y="285737"/>
                </a:lnTo>
                <a:lnTo>
                  <a:pt x="0" y="306692"/>
                </a:lnTo>
                <a:lnTo>
                  <a:pt x="7620" y="306692"/>
                </a:lnTo>
                <a:lnTo>
                  <a:pt x="7620" y="285737"/>
                </a:lnTo>
                <a:close/>
              </a:path>
              <a:path w="7620" h="392429">
                <a:moveTo>
                  <a:pt x="7620" y="228587"/>
                </a:moveTo>
                <a:lnTo>
                  <a:pt x="0" y="228587"/>
                </a:lnTo>
                <a:lnTo>
                  <a:pt x="0" y="249542"/>
                </a:lnTo>
                <a:lnTo>
                  <a:pt x="7620" y="249542"/>
                </a:lnTo>
                <a:lnTo>
                  <a:pt x="7620" y="228587"/>
                </a:lnTo>
                <a:close/>
              </a:path>
              <a:path w="7620" h="392429">
                <a:moveTo>
                  <a:pt x="7620" y="199999"/>
                </a:moveTo>
                <a:lnTo>
                  <a:pt x="0" y="199999"/>
                </a:lnTo>
                <a:lnTo>
                  <a:pt x="0" y="220967"/>
                </a:lnTo>
                <a:lnTo>
                  <a:pt x="7620" y="220967"/>
                </a:lnTo>
                <a:lnTo>
                  <a:pt x="7620" y="199999"/>
                </a:lnTo>
                <a:close/>
              </a:path>
              <a:path w="7620" h="392429">
                <a:moveTo>
                  <a:pt x="7620" y="171424"/>
                </a:moveTo>
                <a:lnTo>
                  <a:pt x="0" y="171424"/>
                </a:lnTo>
                <a:lnTo>
                  <a:pt x="0" y="192392"/>
                </a:lnTo>
                <a:lnTo>
                  <a:pt x="7620" y="192392"/>
                </a:lnTo>
                <a:lnTo>
                  <a:pt x="7620" y="171424"/>
                </a:lnTo>
                <a:close/>
              </a:path>
              <a:path w="7620" h="392429">
                <a:moveTo>
                  <a:pt x="7620" y="142849"/>
                </a:moveTo>
                <a:lnTo>
                  <a:pt x="0" y="142849"/>
                </a:lnTo>
                <a:lnTo>
                  <a:pt x="0" y="163817"/>
                </a:lnTo>
                <a:lnTo>
                  <a:pt x="7620" y="163817"/>
                </a:lnTo>
                <a:lnTo>
                  <a:pt x="7620" y="142849"/>
                </a:lnTo>
                <a:close/>
              </a:path>
              <a:path w="7620" h="392429">
                <a:moveTo>
                  <a:pt x="7620" y="85712"/>
                </a:moveTo>
                <a:lnTo>
                  <a:pt x="0" y="85712"/>
                </a:lnTo>
                <a:lnTo>
                  <a:pt x="0" y="106667"/>
                </a:lnTo>
                <a:lnTo>
                  <a:pt x="7620" y="106667"/>
                </a:lnTo>
                <a:lnTo>
                  <a:pt x="7620" y="85712"/>
                </a:lnTo>
                <a:close/>
              </a:path>
              <a:path w="7620" h="392429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2429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2429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211296" y="4861305"/>
            <a:ext cx="7620" cy="278765"/>
          </a:xfrm>
          <a:custGeom>
            <a:avLst/>
            <a:gdLst/>
            <a:ahLst/>
            <a:cxnLst/>
            <a:rect l="l" t="t" r="r" b="b"/>
            <a:pathLst>
              <a:path w="7620" h="278764">
                <a:moveTo>
                  <a:pt x="7620" y="257175"/>
                </a:moveTo>
                <a:lnTo>
                  <a:pt x="0" y="257175"/>
                </a:lnTo>
                <a:lnTo>
                  <a:pt x="0" y="278142"/>
                </a:lnTo>
                <a:lnTo>
                  <a:pt x="7620" y="278142"/>
                </a:lnTo>
                <a:lnTo>
                  <a:pt x="7620" y="257175"/>
                </a:lnTo>
                <a:close/>
              </a:path>
              <a:path w="7620" h="278764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278764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278764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278764">
                <a:moveTo>
                  <a:pt x="7620" y="114300"/>
                </a:moveTo>
                <a:lnTo>
                  <a:pt x="0" y="114300"/>
                </a:lnTo>
                <a:lnTo>
                  <a:pt x="0" y="135255"/>
                </a:lnTo>
                <a:lnTo>
                  <a:pt x="7620" y="135255"/>
                </a:lnTo>
                <a:lnTo>
                  <a:pt x="7620" y="114300"/>
                </a:lnTo>
                <a:close/>
              </a:path>
              <a:path w="7620" h="278764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278764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278764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27876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" name="object 15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731386" y="5943371"/>
            <a:ext cx="100965" cy="106692"/>
          </a:xfrm>
          <a:prstGeom prst="rect">
            <a:avLst/>
          </a:prstGeom>
        </p:spPr>
      </p:pic>
      <p:sp>
        <p:nvSpPr>
          <p:cNvPr id="154" name="object 154"/>
          <p:cNvSpPr/>
          <p:nvPr/>
        </p:nvSpPr>
        <p:spPr>
          <a:xfrm>
            <a:off x="10211296" y="5204218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78104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7810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10164311" y="4736205"/>
            <a:ext cx="908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0470999" y="4741886"/>
            <a:ext cx="908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0802491" y="4743807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1101578" y="4741886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159" name="object 15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826636" y="4893678"/>
            <a:ext cx="304812" cy="127647"/>
          </a:xfrm>
          <a:prstGeom prst="rect">
            <a:avLst/>
          </a:prstGeom>
        </p:spPr>
      </p:pic>
      <p:sp>
        <p:nvSpPr>
          <p:cNvPr id="160" name="object 160"/>
          <p:cNvSpPr txBox="1"/>
          <p:nvPr/>
        </p:nvSpPr>
        <p:spPr>
          <a:xfrm>
            <a:off x="11425469" y="4739966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161" name="object 16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0826636" y="5200408"/>
            <a:ext cx="201930" cy="10668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826636" y="5507126"/>
            <a:ext cx="272427" cy="114300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0826636" y="5811926"/>
            <a:ext cx="100977" cy="123837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0826636" y="7143559"/>
            <a:ext cx="97167" cy="114312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826636" y="7457884"/>
            <a:ext cx="280047" cy="104787"/>
          </a:xfrm>
          <a:prstGeom prst="rect">
            <a:avLst/>
          </a:prstGeom>
        </p:spPr>
      </p:pic>
      <p:grpSp>
        <p:nvGrpSpPr>
          <p:cNvPr id="166" name="object 166"/>
          <p:cNvGrpSpPr/>
          <p:nvPr/>
        </p:nvGrpSpPr>
        <p:grpSpPr>
          <a:xfrm>
            <a:off x="10727573" y="5048008"/>
            <a:ext cx="412115" cy="2056130"/>
            <a:chOff x="10727573" y="5048008"/>
            <a:chExt cx="412115" cy="2056130"/>
          </a:xfrm>
        </p:grpSpPr>
        <p:pic>
          <p:nvPicPr>
            <p:cNvPr id="167" name="object 1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832351" y="5048008"/>
              <a:ext cx="306717" cy="6477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826636" y="5629046"/>
              <a:ext cx="205752" cy="97154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832351" y="5352809"/>
              <a:ext cx="179070" cy="66674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815206" y="6884466"/>
              <a:ext cx="228612" cy="11240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727573" y="6400597"/>
              <a:ext cx="104777" cy="91439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832351" y="6272962"/>
              <a:ext cx="49542" cy="64757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832351" y="6577749"/>
              <a:ext cx="19050" cy="66687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832351" y="6732079"/>
              <a:ext cx="28575" cy="64757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832351" y="7038797"/>
              <a:ext cx="49542" cy="64769"/>
            </a:xfrm>
            <a:prstGeom prst="rect">
              <a:avLst/>
            </a:prstGeom>
          </p:spPr>
        </p:pic>
      </p:grpSp>
      <p:sp>
        <p:nvSpPr>
          <p:cNvPr id="176" name="object 176"/>
          <p:cNvSpPr txBox="1"/>
          <p:nvPr/>
        </p:nvSpPr>
        <p:spPr>
          <a:xfrm>
            <a:off x="10222479" y="8101134"/>
            <a:ext cx="132334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3E3E3E"/>
                </a:solidFill>
                <a:latin typeface="Trebuchet MS"/>
                <a:cs typeface="Trebuchet MS"/>
              </a:rPr>
              <a:t>TYPE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D</a:t>
            </a:r>
            <a:r>
              <a:rPr sz="600" spc="-6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90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600" spc="-2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SUPPLIED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BY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UK 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UK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75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5" dirty="0">
                <a:solidFill>
                  <a:srgbClr val="3E3E3E"/>
                </a:solidFill>
                <a:latin typeface="Trebuchet MS"/>
                <a:cs typeface="Trebuchet MS"/>
              </a:rPr>
              <a:t>DEC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pic>
        <p:nvPicPr>
          <p:cNvPr id="177" name="object 17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6793204" y="1871992"/>
            <a:ext cx="2487599" cy="1674012"/>
          </a:xfrm>
          <a:prstGeom prst="rect">
            <a:avLst/>
          </a:prstGeom>
        </p:spPr>
      </p:pic>
      <p:graphicFrame>
        <p:nvGraphicFramePr>
          <p:cNvPr id="178" name="object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60569"/>
              </p:ext>
            </p:extLst>
          </p:nvPr>
        </p:nvGraphicFramePr>
        <p:xfrm>
          <a:off x="6777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289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9" name="object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88984"/>
              </p:ext>
            </p:extLst>
          </p:nvPr>
        </p:nvGraphicFramePr>
        <p:xfrm>
          <a:off x="6777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-383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-6.8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0" name="object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34298"/>
              </p:ext>
            </p:extLst>
          </p:nvPr>
        </p:nvGraphicFramePr>
        <p:xfrm>
          <a:off x="6777000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1" name="object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6781"/>
              </p:ext>
            </p:extLst>
          </p:nvPr>
        </p:nvGraphicFramePr>
        <p:xfrm>
          <a:off x="450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331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325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65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2" name="object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0851"/>
              </p:ext>
            </p:extLst>
          </p:nvPr>
        </p:nvGraphicFramePr>
        <p:xfrm>
          <a:off x="450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-280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-7.6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3" name="object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44038"/>
              </p:ext>
            </p:extLst>
          </p:nvPr>
        </p:nvGraphicFramePr>
        <p:xfrm>
          <a:off x="450000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13.2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" name="object 184"/>
          <p:cNvSpPr txBox="1"/>
          <p:nvPr/>
        </p:nvSpPr>
        <p:spPr>
          <a:xfrm>
            <a:off x="4445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0819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764299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74017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11150206" y="1028014"/>
            <a:ext cx="360045" cy="314960"/>
            <a:chOff x="11150206" y="1028014"/>
            <a:chExt cx="360045" cy="314960"/>
          </a:xfrm>
        </p:grpSpPr>
        <p:sp>
          <p:nvSpPr>
            <p:cNvPr id="189" name="object 189"/>
            <p:cNvSpPr/>
            <p:nvPr/>
          </p:nvSpPr>
          <p:spPr>
            <a:xfrm>
              <a:off x="11150206" y="1028014"/>
              <a:ext cx="360045" cy="314960"/>
            </a:xfrm>
            <a:custGeom>
              <a:avLst/>
              <a:gdLst/>
              <a:ahLst/>
              <a:cxnLst/>
              <a:rect l="l" t="t" r="r" b="b"/>
              <a:pathLst>
                <a:path w="360045" h="314959">
                  <a:moveTo>
                    <a:pt x="359994" y="0"/>
                  </a:moveTo>
                  <a:lnTo>
                    <a:pt x="0" y="0"/>
                  </a:lnTo>
                  <a:lnTo>
                    <a:pt x="0" y="314578"/>
                  </a:lnTo>
                  <a:lnTo>
                    <a:pt x="359994" y="314578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196723" y="1044265"/>
              <a:ext cx="267007" cy="131043"/>
            </a:xfrm>
            <a:prstGeom prst="rect">
              <a:avLst/>
            </a:prstGeom>
          </p:spPr>
        </p:pic>
      </p:grpSp>
      <p:sp>
        <p:nvSpPr>
          <p:cNvPr id="191" name="object 191"/>
          <p:cNvSpPr txBox="1"/>
          <p:nvPr/>
        </p:nvSpPr>
        <p:spPr>
          <a:xfrm>
            <a:off x="11186650" y="1141739"/>
            <a:ext cx="300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165" dirty="0">
                <a:solidFill>
                  <a:srgbClr val="9FA1A4"/>
                </a:solidFill>
                <a:latin typeface="Trebuchet MS"/>
                <a:cs typeface="Trebuchet MS"/>
              </a:rPr>
              <a:t>HIGH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1196695" y="1214081"/>
            <a:ext cx="28003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b="1" spc="10" dirty="0">
                <a:solidFill>
                  <a:srgbClr val="E99326"/>
                </a:solidFill>
                <a:latin typeface="Trebuchet MS"/>
                <a:cs typeface="Trebuchet MS"/>
              </a:rPr>
              <a:t>PURITY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34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35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12672060" cy="1256030"/>
          </a:xfrm>
          <a:custGeom>
            <a:avLst/>
            <a:gdLst/>
            <a:ahLst/>
            <a:cxnLst/>
            <a:rect l="l" t="t" r="r" b="b"/>
            <a:pathLst>
              <a:path w="12672060" h="1256030">
                <a:moveTo>
                  <a:pt x="12671997" y="0"/>
                </a:moveTo>
                <a:lnTo>
                  <a:pt x="6336004" y="0"/>
                </a:ln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12671997" y="1255407"/>
                </a:lnTo>
                <a:lnTo>
                  <a:pt x="12671997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872005"/>
            <a:ext cx="2343594" cy="167399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1199" y="1872005"/>
            <a:ext cx="2343595" cy="167399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27209" y="1884720"/>
            <a:ext cx="2472818" cy="16485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95300" y="859095"/>
            <a:ext cx="1932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Whinnow</a:t>
            </a:r>
            <a:r>
              <a:rPr sz="18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ORIGIN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9299" y="859095"/>
            <a:ext cx="1924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Aintree</a:t>
            </a:r>
            <a:r>
              <a:rPr sz="1800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PENROD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14131" y="209320"/>
            <a:ext cx="7019290" cy="1278890"/>
            <a:chOff x="5214131" y="209320"/>
            <a:chExt cx="7019290" cy="127889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4131" y="914781"/>
              <a:ext cx="621467" cy="5732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68131" y="914781"/>
              <a:ext cx="621468" cy="5732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98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5120" y="328225"/>
              <a:ext cx="154825" cy="17712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7938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19875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73913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35341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61039" y="209320"/>
            <a:ext cx="7143115" cy="633095"/>
            <a:chOff x="4961039" y="209320"/>
            <a:chExt cx="7143115" cy="63309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9120" y="328225"/>
              <a:ext cx="154825" cy="1771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9610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82024" y="537465"/>
            <a:ext cx="774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7375" algn="l"/>
              </a:tabLst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	</a:t>
            </a:r>
            <a:r>
              <a:rPr sz="900" b="1" spc="-165" dirty="0">
                <a:solidFill>
                  <a:srgbClr val="F47421"/>
                </a:solidFill>
                <a:latin typeface="Calibri"/>
                <a:cs typeface="Calibri"/>
              </a:rPr>
              <a:t>NEW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116320" y="209320"/>
            <a:ext cx="6638290" cy="633095"/>
            <a:chOff x="5116320" y="209320"/>
            <a:chExt cx="6638290" cy="63309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16320" y="328225"/>
              <a:ext cx="154825" cy="17712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3150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1345853" y="537465"/>
            <a:ext cx="3721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0" dirty="0">
                <a:solidFill>
                  <a:srgbClr val="3E3E3E"/>
                </a:solidFill>
                <a:latin typeface="Calibri"/>
                <a:cs typeface="Calibri"/>
              </a:rPr>
              <a:t>BALANCE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82238" y="209320"/>
            <a:ext cx="7143115" cy="633095"/>
            <a:chOff x="4482238" y="209320"/>
            <a:chExt cx="7143115" cy="633095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70320" y="328225"/>
              <a:ext cx="154825" cy="17712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482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48142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37520" y="209320"/>
            <a:ext cx="6638290" cy="633095"/>
            <a:chOff x="4637520" y="209320"/>
            <a:chExt cx="6638290" cy="633095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37520" y="328225"/>
              <a:ext cx="154825" cy="17712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836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899227" y="486665"/>
            <a:ext cx="30797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7620">
              <a:lnSpc>
                <a:spcPct val="74100"/>
              </a:lnSpc>
              <a:spcBef>
                <a:spcPts val="380"/>
              </a:spcBef>
            </a:pP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UDDER  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HEA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L</a:t>
            </a:r>
            <a:r>
              <a:rPr sz="900" b="1" spc="-135" dirty="0">
                <a:solidFill>
                  <a:srgbClr val="3E3E3E"/>
                </a:solidFill>
                <a:latin typeface="Calibri"/>
                <a:cs typeface="Calibri"/>
              </a:rPr>
              <a:t>TH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003438" y="209320"/>
            <a:ext cx="7143115" cy="633095"/>
            <a:chOff x="4003438" y="209320"/>
            <a:chExt cx="7143115" cy="633095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1520" y="328225"/>
              <a:ext cx="154825" cy="17712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0034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112148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4450" marR="5080" indent="-32384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50" dirty="0">
                <a:solidFill>
                  <a:srgbClr val="3E3E3E"/>
                </a:solidFill>
                <a:latin typeface="Calibri"/>
                <a:cs typeface="Calibri"/>
              </a:rPr>
              <a:t>SCI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58720" y="209320"/>
            <a:ext cx="6638290" cy="633095"/>
            <a:chOff x="4158720" y="209320"/>
            <a:chExt cx="6638290" cy="633095"/>
          </a:xfrm>
        </p:grpSpPr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58720" y="328225"/>
              <a:ext cx="154825" cy="17712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3574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378424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08000" y="209320"/>
            <a:ext cx="9659620" cy="633095"/>
            <a:chOff x="1008000" y="209320"/>
            <a:chExt cx="9659620" cy="633095"/>
          </a:xfrm>
        </p:grpSpPr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12720" y="328225"/>
              <a:ext cx="154825" cy="17712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07999" y="209321"/>
              <a:ext cx="8514080" cy="633095"/>
            </a:xfrm>
            <a:custGeom>
              <a:avLst/>
              <a:gdLst/>
              <a:ahLst/>
              <a:cxnLst/>
              <a:rect l="l" t="t" r="r" b="b"/>
              <a:pathLst>
                <a:path w="851408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  <a:path w="8514080" h="633094">
                  <a:moveTo>
                    <a:pt x="8514004" y="0"/>
                  </a:moveTo>
                  <a:lnTo>
                    <a:pt x="6354000" y="0"/>
                  </a:lnTo>
                  <a:lnTo>
                    <a:pt x="6354000" y="478129"/>
                  </a:lnTo>
                  <a:lnTo>
                    <a:pt x="7416305" y="632980"/>
                  </a:lnTo>
                  <a:lnTo>
                    <a:pt x="8514004" y="478129"/>
                  </a:lnTo>
                  <a:lnTo>
                    <a:pt x="8514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44500" y="3596890"/>
            <a:ext cx="206184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21970">
              <a:lnSpc>
                <a:spcPts val="869"/>
              </a:lnSpc>
              <a:spcBef>
                <a:spcPts val="204"/>
              </a:spcBef>
            </a:pP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Fonseca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Gunnarstorp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Facet </a:t>
            </a:r>
            <a:r>
              <a:rPr sz="800" b="1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AYGBRM000007191559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A9049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68%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AY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32%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5" dirty="0">
                <a:solidFill>
                  <a:srgbClr val="3E3E3E"/>
                </a:solidFill>
                <a:latin typeface="Trebuchet MS"/>
                <a:cs typeface="Trebuchet MS"/>
              </a:rPr>
              <a:t>SR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4500" y="3960516"/>
            <a:ext cx="14516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Whinnow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Gunnar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65" dirty="0">
                <a:solidFill>
                  <a:srgbClr val="3E3E3E"/>
                </a:solidFill>
                <a:latin typeface="Trebuchet MS"/>
                <a:cs typeface="Trebuchet MS"/>
              </a:rPr>
              <a:t>O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r</a:t>
            </a:r>
            <a:r>
              <a:rPr sz="800" b="1" spc="-45" dirty="0">
                <a:solidFill>
                  <a:srgbClr val="3E3E3E"/>
                </a:solidFill>
                <a:latin typeface="Trebuchet MS"/>
                <a:cs typeface="Trebuchet MS"/>
              </a:rPr>
              <a:t>reja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4500" y="4082436"/>
            <a:ext cx="152908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Skyhigh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Facet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Orreja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690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Orreja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EX93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98462" y="3596687"/>
            <a:ext cx="200850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79755">
              <a:lnSpc>
                <a:spcPts val="869"/>
              </a:lnSpc>
              <a:spcBef>
                <a:spcPts val="204"/>
              </a:spcBef>
            </a:pP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Hilton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Glen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Albyn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Panatella </a:t>
            </a:r>
            <a:r>
              <a:rPr sz="800" b="1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BFGBRM706793503286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BF1124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97%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98462" y="3960313"/>
            <a:ext cx="17278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Blackisle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Pauline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71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BFE95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(6)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98462" y="4082233"/>
            <a:ext cx="176022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Blackisle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Pauline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52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BFE90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Blackisle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Pauline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46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494436" y="401979"/>
            <a:ext cx="1187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3E3E3E"/>
                </a:solidFill>
                <a:latin typeface="Calibri"/>
                <a:cs typeface="Calibri"/>
              </a:rPr>
              <a:t>SCANDINAVIAN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50" dirty="0">
                <a:solidFill>
                  <a:srgbClr val="3E3E3E"/>
                </a:solidFill>
                <a:latin typeface="Calibri"/>
                <a:cs typeface="Calibri"/>
              </a:rPr>
              <a:t>RED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04305" y="401979"/>
            <a:ext cx="1075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3E3E3E"/>
                </a:solidFill>
                <a:latin typeface="Calibri"/>
                <a:cs typeface="Calibri"/>
              </a:rPr>
              <a:t>BRITISH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64819" y="7940164"/>
            <a:ext cx="15640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Daughters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in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|</a:t>
            </a:r>
            <a:r>
              <a:rPr sz="600" spc="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Dtrs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49% 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-185" dirty="0">
                <a:solidFill>
                  <a:srgbClr val="404040"/>
                </a:solidFill>
                <a:latin typeface="Franklin Gothic Book"/>
                <a:cs typeface="Franklin Gothic Book"/>
              </a:rPr>
              <a:t>Rel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149151" y="7524229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00"/>
                </a:moveTo>
                <a:lnTo>
                  <a:pt x="0" y="342900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00"/>
                </a:lnTo>
                <a:close/>
              </a:path>
              <a:path w="7620" h="393065">
                <a:moveTo>
                  <a:pt x="7620" y="314325"/>
                </a:moveTo>
                <a:lnTo>
                  <a:pt x="0" y="314325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25"/>
                </a:lnTo>
                <a:close/>
              </a:path>
              <a:path w="7620" h="393065">
                <a:moveTo>
                  <a:pt x="7620" y="285750"/>
                </a:moveTo>
                <a:lnTo>
                  <a:pt x="0" y="285750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50"/>
                </a:lnTo>
                <a:close/>
              </a:path>
              <a:path w="7620" h="393065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393065">
                <a:moveTo>
                  <a:pt x="7620" y="200025"/>
                </a:moveTo>
                <a:lnTo>
                  <a:pt x="0" y="200025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25"/>
                </a:lnTo>
                <a:close/>
              </a:path>
              <a:path w="7620" h="393065">
                <a:moveTo>
                  <a:pt x="7620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50"/>
                </a:lnTo>
                <a:close/>
              </a:path>
              <a:path w="7620" h="393065">
                <a:moveTo>
                  <a:pt x="7620" y="142875"/>
                </a:moveTo>
                <a:lnTo>
                  <a:pt x="0" y="142875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75"/>
                </a:lnTo>
                <a:close/>
              </a:path>
              <a:path w="7620" h="393065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49151" y="6609791"/>
            <a:ext cx="7620" cy="850265"/>
          </a:xfrm>
          <a:custGeom>
            <a:avLst/>
            <a:gdLst/>
            <a:ahLst/>
            <a:cxnLst/>
            <a:rect l="l" t="t" r="r" b="b"/>
            <a:pathLst>
              <a:path w="7620" h="850265">
                <a:moveTo>
                  <a:pt x="7620" y="828700"/>
                </a:moveTo>
                <a:lnTo>
                  <a:pt x="0" y="828700"/>
                </a:lnTo>
                <a:lnTo>
                  <a:pt x="0" y="849668"/>
                </a:lnTo>
                <a:lnTo>
                  <a:pt x="7620" y="849668"/>
                </a:lnTo>
                <a:lnTo>
                  <a:pt x="7620" y="828700"/>
                </a:lnTo>
                <a:close/>
              </a:path>
              <a:path w="7620" h="850265">
                <a:moveTo>
                  <a:pt x="7620" y="800125"/>
                </a:moveTo>
                <a:lnTo>
                  <a:pt x="0" y="800125"/>
                </a:lnTo>
                <a:lnTo>
                  <a:pt x="0" y="821093"/>
                </a:lnTo>
                <a:lnTo>
                  <a:pt x="7620" y="821093"/>
                </a:lnTo>
                <a:lnTo>
                  <a:pt x="7620" y="800125"/>
                </a:lnTo>
                <a:close/>
              </a:path>
              <a:path w="7620" h="850265">
                <a:moveTo>
                  <a:pt x="7620" y="771550"/>
                </a:moveTo>
                <a:lnTo>
                  <a:pt x="0" y="771550"/>
                </a:lnTo>
                <a:lnTo>
                  <a:pt x="0" y="792518"/>
                </a:lnTo>
                <a:lnTo>
                  <a:pt x="7620" y="792518"/>
                </a:lnTo>
                <a:lnTo>
                  <a:pt x="7620" y="771550"/>
                </a:lnTo>
                <a:close/>
              </a:path>
              <a:path w="7620" h="850265">
                <a:moveTo>
                  <a:pt x="7620" y="742975"/>
                </a:moveTo>
                <a:lnTo>
                  <a:pt x="0" y="742975"/>
                </a:lnTo>
                <a:lnTo>
                  <a:pt x="0" y="763955"/>
                </a:lnTo>
                <a:lnTo>
                  <a:pt x="7620" y="763955"/>
                </a:lnTo>
                <a:lnTo>
                  <a:pt x="7620" y="742975"/>
                </a:lnTo>
                <a:close/>
              </a:path>
              <a:path w="7620" h="850265">
                <a:moveTo>
                  <a:pt x="7620" y="685825"/>
                </a:moveTo>
                <a:lnTo>
                  <a:pt x="0" y="685825"/>
                </a:lnTo>
                <a:lnTo>
                  <a:pt x="0" y="706780"/>
                </a:lnTo>
                <a:lnTo>
                  <a:pt x="7620" y="706780"/>
                </a:lnTo>
                <a:lnTo>
                  <a:pt x="7620" y="685825"/>
                </a:lnTo>
                <a:close/>
              </a:path>
              <a:path w="7620" h="850265">
                <a:moveTo>
                  <a:pt x="7620" y="657250"/>
                </a:moveTo>
                <a:lnTo>
                  <a:pt x="0" y="657250"/>
                </a:lnTo>
                <a:lnTo>
                  <a:pt x="0" y="678205"/>
                </a:lnTo>
                <a:lnTo>
                  <a:pt x="7620" y="678205"/>
                </a:lnTo>
                <a:lnTo>
                  <a:pt x="7620" y="657250"/>
                </a:lnTo>
                <a:close/>
              </a:path>
              <a:path w="7620" h="850265">
                <a:moveTo>
                  <a:pt x="7620" y="628675"/>
                </a:moveTo>
                <a:lnTo>
                  <a:pt x="0" y="628675"/>
                </a:lnTo>
                <a:lnTo>
                  <a:pt x="0" y="649630"/>
                </a:lnTo>
                <a:lnTo>
                  <a:pt x="7620" y="649630"/>
                </a:lnTo>
                <a:lnTo>
                  <a:pt x="7620" y="628675"/>
                </a:lnTo>
                <a:close/>
              </a:path>
              <a:path w="7620" h="850265">
                <a:moveTo>
                  <a:pt x="7620" y="600100"/>
                </a:moveTo>
                <a:lnTo>
                  <a:pt x="0" y="600100"/>
                </a:lnTo>
                <a:lnTo>
                  <a:pt x="0" y="621055"/>
                </a:lnTo>
                <a:lnTo>
                  <a:pt x="7620" y="621055"/>
                </a:lnTo>
                <a:lnTo>
                  <a:pt x="7620" y="600100"/>
                </a:lnTo>
                <a:close/>
              </a:path>
              <a:path w="7620" h="850265">
                <a:moveTo>
                  <a:pt x="7620" y="542950"/>
                </a:moveTo>
                <a:lnTo>
                  <a:pt x="0" y="542950"/>
                </a:lnTo>
                <a:lnTo>
                  <a:pt x="0" y="563905"/>
                </a:lnTo>
                <a:lnTo>
                  <a:pt x="7620" y="563905"/>
                </a:lnTo>
                <a:lnTo>
                  <a:pt x="7620" y="542950"/>
                </a:lnTo>
                <a:close/>
              </a:path>
              <a:path w="7620" h="850265">
                <a:moveTo>
                  <a:pt x="7620" y="514362"/>
                </a:moveTo>
                <a:lnTo>
                  <a:pt x="0" y="514362"/>
                </a:lnTo>
                <a:lnTo>
                  <a:pt x="0" y="535330"/>
                </a:lnTo>
                <a:lnTo>
                  <a:pt x="7620" y="535330"/>
                </a:lnTo>
                <a:lnTo>
                  <a:pt x="7620" y="514362"/>
                </a:lnTo>
                <a:close/>
              </a:path>
              <a:path w="7620" h="850265">
                <a:moveTo>
                  <a:pt x="7620" y="485787"/>
                </a:moveTo>
                <a:lnTo>
                  <a:pt x="0" y="485787"/>
                </a:lnTo>
                <a:lnTo>
                  <a:pt x="0" y="506755"/>
                </a:lnTo>
                <a:lnTo>
                  <a:pt x="7620" y="506755"/>
                </a:lnTo>
                <a:lnTo>
                  <a:pt x="7620" y="485787"/>
                </a:lnTo>
                <a:close/>
              </a:path>
              <a:path w="7620" h="850265">
                <a:moveTo>
                  <a:pt x="7620" y="457212"/>
                </a:moveTo>
                <a:lnTo>
                  <a:pt x="0" y="457212"/>
                </a:lnTo>
                <a:lnTo>
                  <a:pt x="0" y="478180"/>
                </a:lnTo>
                <a:lnTo>
                  <a:pt x="7620" y="478180"/>
                </a:lnTo>
                <a:lnTo>
                  <a:pt x="7620" y="457212"/>
                </a:lnTo>
                <a:close/>
              </a:path>
              <a:path w="7620" h="850265">
                <a:moveTo>
                  <a:pt x="7620" y="400062"/>
                </a:moveTo>
                <a:lnTo>
                  <a:pt x="0" y="400062"/>
                </a:lnTo>
                <a:lnTo>
                  <a:pt x="0" y="421030"/>
                </a:lnTo>
                <a:lnTo>
                  <a:pt x="7620" y="421030"/>
                </a:lnTo>
                <a:lnTo>
                  <a:pt x="7620" y="400062"/>
                </a:lnTo>
                <a:close/>
              </a:path>
              <a:path w="7620" h="850265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8502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8502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8502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8502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8502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850265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850265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8502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8502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8502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850265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530013" y="4891430"/>
            <a:ext cx="318770" cy="1650364"/>
            <a:chOff x="4530013" y="4891430"/>
            <a:chExt cx="318770" cy="1650364"/>
          </a:xfrm>
        </p:grpSpPr>
        <p:sp>
          <p:nvSpPr>
            <p:cNvPr id="62" name="object 62"/>
            <p:cNvSpPr/>
            <p:nvPr/>
          </p:nvSpPr>
          <p:spPr>
            <a:xfrm>
              <a:off x="4530014" y="4891430"/>
              <a:ext cx="318770" cy="1650364"/>
            </a:xfrm>
            <a:custGeom>
              <a:avLst/>
              <a:gdLst/>
              <a:ahLst/>
              <a:cxnLst/>
              <a:rect l="l" t="t" r="r" b="b"/>
              <a:pathLst>
                <a:path w="318770" h="1650365">
                  <a:moveTo>
                    <a:pt x="5715" y="1489760"/>
                  </a:moveTo>
                  <a:lnTo>
                    <a:pt x="0" y="1489760"/>
                  </a:lnTo>
                  <a:lnTo>
                    <a:pt x="0" y="1510715"/>
                  </a:lnTo>
                  <a:lnTo>
                    <a:pt x="5715" y="1510715"/>
                  </a:lnTo>
                  <a:lnTo>
                    <a:pt x="5715" y="1489760"/>
                  </a:lnTo>
                  <a:close/>
                </a:path>
                <a:path w="318770" h="1650365">
                  <a:moveTo>
                    <a:pt x="5715" y="1461173"/>
                  </a:moveTo>
                  <a:lnTo>
                    <a:pt x="0" y="1461173"/>
                  </a:lnTo>
                  <a:lnTo>
                    <a:pt x="0" y="1482140"/>
                  </a:lnTo>
                  <a:lnTo>
                    <a:pt x="5715" y="1482140"/>
                  </a:lnTo>
                  <a:lnTo>
                    <a:pt x="5715" y="1461173"/>
                  </a:lnTo>
                  <a:close/>
                </a:path>
                <a:path w="318770" h="1650365">
                  <a:moveTo>
                    <a:pt x="5715" y="1432598"/>
                  </a:moveTo>
                  <a:lnTo>
                    <a:pt x="0" y="1432598"/>
                  </a:lnTo>
                  <a:lnTo>
                    <a:pt x="0" y="1453565"/>
                  </a:lnTo>
                  <a:lnTo>
                    <a:pt x="5715" y="1453565"/>
                  </a:lnTo>
                  <a:lnTo>
                    <a:pt x="5715" y="1432598"/>
                  </a:lnTo>
                  <a:close/>
                </a:path>
                <a:path w="318770" h="1650365">
                  <a:moveTo>
                    <a:pt x="5715" y="1404023"/>
                  </a:moveTo>
                  <a:lnTo>
                    <a:pt x="0" y="1404023"/>
                  </a:lnTo>
                  <a:lnTo>
                    <a:pt x="0" y="1424990"/>
                  </a:lnTo>
                  <a:lnTo>
                    <a:pt x="5715" y="1424990"/>
                  </a:lnTo>
                  <a:lnTo>
                    <a:pt x="5715" y="1404023"/>
                  </a:lnTo>
                  <a:close/>
                </a:path>
                <a:path w="318770" h="1650365">
                  <a:moveTo>
                    <a:pt x="5715" y="1346873"/>
                  </a:moveTo>
                  <a:lnTo>
                    <a:pt x="0" y="1346873"/>
                  </a:lnTo>
                  <a:lnTo>
                    <a:pt x="0" y="1367840"/>
                  </a:lnTo>
                  <a:lnTo>
                    <a:pt x="5715" y="1367840"/>
                  </a:lnTo>
                  <a:lnTo>
                    <a:pt x="5715" y="1346873"/>
                  </a:lnTo>
                  <a:close/>
                </a:path>
                <a:path w="318770" h="1650365">
                  <a:moveTo>
                    <a:pt x="5715" y="1318298"/>
                  </a:moveTo>
                  <a:lnTo>
                    <a:pt x="0" y="1318298"/>
                  </a:lnTo>
                  <a:lnTo>
                    <a:pt x="0" y="1339253"/>
                  </a:lnTo>
                  <a:lnTo>
                    <a:pt x="5715" y="1339253"/>
                  </a:lnTo>
                  <a:lnTo>
                    <a:pt x="5715" y="1318298"/>
                  </a:lnTo>
                  <a:close/>
                </a:path>
                <a:path w="318770" h="1650365">
                  <a:moveTo>
                    <a:pt x="5715" y="1289723"/>
                  </a:moveTo>
                  <a:lnTo>
                    <a:pt x="0" y="1289723"/>
                  </a:lnTo>
                  <a:lnTo>
                    <a:pt x="0" y="1310678"/>
                  </a:lnTo>
                  <a:lnTo>
                    <a:pt x="5715" y="1310678"/>
                  </a:lnTo>
                  <a:lnTo>
                    <a:pt x="5715" y="1289723"/>
                  </a:lnTo>
                  <a:close/>
                </a:path>
                <a:path w="318770" h="1650365">
                  <a:moveTo>
                    <a:pt x="5715" y="1261148"/>
                  </a:moveTo>
                  <a:lnTo>
                    <a:pt x="0" y="1261148"/>
                  </a:lnTo>
                  <a:lnTo>
                    <a:pt x="0" y="1282103"/>
                  </a:lnTo>
                  <a:lnTo>
                    <a:pt x="5715" y="1282103"/>
                  </a:lnTo>
                  <a:lnTo>
                    <a:pt x="5715" y="1261148"/>
                  </a:lnTo>
                  <a:close/>
                </a:path>
                <a:path w="318770" h="1650365">
                  <a:moveTo>
                    <a:pt x="5715" y="1232573"/>
                  </a:moveTo>
                  <a:lnTo>
                    <a:pt x="0" y="1232573"/>
                  </a:lnTo>
                  <a:lnTo>
                    <a:pt x="0" y="1253528"/>
                  </a:lnTo>
                  <a:lnTo>
                    <a:pt x="5715" y="1253528"/>
                  </a:lnTo>
                  <a:lnTo>
                    <a:pt x="5715" y="1232573"/>
                  </a:lnTo>
                  <a:close/>
                </a:path>
                <a:path w="318770" h="1650365">
                  <a:moveTo>
                    <a:pt x="5715" y="1032535"/>
                  </a:moveTo>
                  <a:lnTo>
                    <a:pt x="0" y="1032535"/>
                  </a:lnTo>
                  <a:lnTo>
                    <a:pt x="0" y="1053503"/>
                  </a:lnTo>
                  <a:lnTo>
                    <a:pt x="5715" y="1053503"/>
                  </a:lnTo>
                  <a:lnTo>
                    <a:pt x="5715" y="1032535"/>
                  </a:lnTo>
                  <a:close/>
                </a:path>
                <a:path w="318770" h="1650365">
                  <a:moveTo>
                    <a:pt x="5715" y="1003960"/>
                  </a:moveTo>
                  <a:lnTo>
                    <a:pt x="0" y="1003960"/>
                  </a:lnTo>
                  <a:lnTo>
                    <a:pt x="0" y="1024928"/>
                  </a:lnTo>
                  <a:lnTo>
                    <a:pt x="5715" y="1024928"/>
                  </a:lnTo>
                  <a:lnTo>
                    <a:pt x="5715" y="1003960"/>
                  </a:lnTo>
                  <a:close/>
                </a:path>
                <a:path w="318770" h="1650365">
                  <a:moveTo>
                    <a:pt x="5715" y="975385"/>
                  </a:moveTo>
                  <a:lnTo>
                    <a:pt x="0" y="975385"/>
                  </a:lnTo>
                  <a:lnTo>
                    <a:pt x="0" y="996353"/>
                  </a:lnTo>
                  <a:lnTo>
                    <a:pt x="5715" y="996353"/>
                  </a:lnTo>
                  <a:lnTo>
                    <a:pt x="5715" y="975385"/>
                  </a:lnTo>
                  <a:close/>
                </a:path>
                <a:path w="318770" h="1650365">
                  <a:moveTo>
                    <a:pt x="5715" y="946810"/>
                  </a:moveTo>
                  <a:lnTo>
                    <a:pt x="0" y="946810"/>
                  </a:lnTo>
                  <a:lnTo>
                    <a:pt x="0" y="967765"/>
                  </a:lnTo>
                  <a:lnTo>
                    <a:pt x="5715" y="967765"/>
                  </a:lnTo>
                  <a:lnTo>
                    <a:pt x="5715" y="946810"/>
                  </a:lnTo>
                  <a:close/>
                </a:path>
                <a:path w="318770" h="1650365">
                  <a:moveTo>
                    <a:pt x="5715" y="889660"/>
                  </a:moveTo>
                  <a:lnTo>
                    <a:pt x="0" y="889660"/>
                  </a:lnTo>
                  <a:lnTo>
                    <a:pt x="0" y="910615"/>
                  </a:lnTo>
                  <a:lnTo>
                    <a:pt x="5715" y="910615"/>
                  </a:lnTo>
                  <a:lnTo>
                    <a:pt x="5715" y="889660"/>
                  </a:lnTo>
                  <a:close/>
                </a:path>
                <a:path w="318770" h="1650365">
                  <a:moveTo>
                    <a:pt x="5715" y="861085"/>
                  </a:moveTo>
                  <a:lnTo>
                    <a:pt x="0" y="861085"/>
                  </a:lnTo>
                  <a:lnTo>
                    <a:pt x="0" y="882040"/>
                  </a:lnTo>
                  <a:lnTo>
                    <a:pt x="5715" y="882040"/>
                  </a:lnTo>
                  <a:lnTo>
                    <a:pt x="5715" y="861085"/>
                  </a:lnTo>
                  <a:close/>
                </a:path>
                <a:path w="318770" h="1650365">
                  <a:moveTo>
                    <a:pt x="5715" y="832535"/>
                  </a:moveTo>
                  <a:lnTo>
                    <a:pt x="0" y="832535"/>
                  </a:lnTo>
                  <a:lnTo>
                    <a:pt x="0" y="853490"/>
                  </a:lnTo>
                  <a:lnTo>
                    <a:pt x="5715" y="853490"/>
                  </a:lnTo>
                  <a:lnTo>
                    <a:pt x="5715" y="832535"/>
                  </a:lnTo>
                  <a:close/>
                </a:path>
                <a:path w="318770" h="1650365">
                  <a:moveTo>
                    <a:pt x="5715" y="689635"/>
                  </a:moveTo>
                  <a:lnTo>
                    <a:pt x="0" y="689635"/>
                  </a:lnTo>
                  <a:lnTo>
                    <a:pt x="0" y="710603"/>
                  </a:lnTo>
                  <a:lnTo>
                    <a:pt x="5715" y="710603"/>
                  </a:lnTo>
                  <a:lnTo>
                    <a:pt x="5715" y="689635"/>
                  </a:lnTo>
                  <a:close/>
                </a:path>
                <a:path w="318770" h="1650365">
                  <a:moveTo>
                    <a:pt x="5715" y="661060"/>
                  </a:moveTo>
                  <a:lnTo>
                    <a:pt x="0" y="661060"/>
                  </a:lnTo>
                  <a:lnTo>
                    <a:pt x="0" y="682028"/>
                  </a:lnTo>
                  <a:lnTo>
                    <a:pt x="5715" y="682028"/>
                  </a:lnTo>
                  <a:lnTo>
                    <a:pt x="5715" y="661060"/>
                  </a:lnTo>
                  <a:close/>
                </a:path>
                <a:path w="318770" h="1650365">
                  <a:moveTo>
                    <a:pt x="5715" y="632485"/>
                  </a:moveTo>
                  <a:lnTo>
                    <a:pt x="0" y="632485"/>
                  </a:lnTo>
                  <a:lnTo>
                    <a:pt x="0" y="653453"/>
                  </a:lnTo>
                  <a:lnTo>
                    <a:pt x="5715" y="653453"/>
                  </a:lnTo>
                  <a:lnTo>
                    <a:pt x="5715" y="632485"/>
                  </a:lnTo>
                  <a:close/>
                </a:path>
                <a:path w="318770" h="1650365">
                  <a:moveTo>
                    <a:pt x="5715" y="575335"/>
                  </a:moveTo>
                  <a:lnTo>
                    <a:pt x="0" y="575335"/>
                  </a:lnTo>
                  <a:lnTo>
                    <a:pt x="0" y="596303"/>
                  </a:lnTo>
                  <a:lnTo>
                    <a:pt x="5715" y="596303"/>
                  </a:lnTo>
                  <a:lnTo>
                    <a:pt x="5715" y="575335"/>
                  </a:lnTo>
                  <a:close/>
                </a:path>
                <a:path w="318770" h="1650365">
                  <a:moveTo>
                    <a:pt x="5715" y="546760"/>
                  </a:moveTo>
                  <a:lnTo>
                    <a:pt x="0" y="546760"/>
                  </a:lnTo>
                  <a:lnTo>
                    <a:pt x="0" y="567715"/>
                  </a:lnTo>
                  <a:lnTo>
                    <a:pt x="5715" y="567715"/>
                  </a:lnTo>
                  <a:lnTo>
                    <a:pt x="5715" y="546760"/>
                  </a:lnTo>
                  <a:close/>
                </a:path>
                <a:path w="318770" h="1650365">
                  <a:moveTo>
                    <a:pt x="5715" y="518185"/>
                  </a:moveTo>
                  <a:lnTo>
                    <a:pt x="0" y="518185"/>
                  </a:lnTo>
                  <a:lnTo>
                    <a:pt x="0" y="539140"/>
                  </a:lnTo>
                  <a:lnTo>
                    <a:pt x="5715" y="539140"/>
                  </a:lnTo>
                  <a:lnTo>
                    <a:pt x="5715" y="518185"/>
                  </a:lnTo>
                  <a:close/>
                </a:path>
                <a:path w="318770" h="1650365">
                  <a:moveTo>
                    <a:pt x="5715" y="489610"/>
                  </a:moveTo>
                  <a:lnTo>
                    <a:pt x="0" y="489610"/>
                  </a:lnTo>
                  <a:lnTo>
                    <a:pt x="0" y="510565"/>
                  </a:lnTo>
                  <a:lnTo>
                    <a:pt x="5715" y="510565"/>
                  </a:lnTo>
                  <a:lnTo>
                    <a:pt x="5715" y="489610"/>
                  </a:lnTo>
                  <a:close/>
                </a:path>
                <a:path w="318770" h="1650365">
                  <a:moveTo>
                    <a:pt x="318147" y="1628838"/>
                  </a:moveTo>
                  <a:lnTo>
                    <a:pt x="310527" y="1628838"/>
                  </a:lnTo>
                  <a:lnTo>
                    <a:pt x="310527" y="1649793"/>
                  </a:lnTo>
                  <a:lnTo>
                    <a:pt x="318147" y="1649793"/>
                  </a:lnTo>
                  <a:lnTo>
                    <a:pt x="318147" y="1628838"/>
                  </a:lnTo>
                  <a:close/>
                </a:path>
                <a:path w="318770" h="1650365">
                  <a:moveTo>
                    <a:pt x="318147" y="1600263"/>
                  </a:moveTo>
                  <a:lnTo>
                    <a:pt x="310527" y="1600263"/>
                  </a:lnTo>
                  <a:lnTo>
                    <a:pt x="310527" y="1621218"/>
                  </a:lnTo>
                  <a:lnTo>
                    <a:pt x="318147" y="1621218"/>
                  </a:lnTo>
                  <a:lnTo>
                    <a:pt x="318147" y="1600263"/>
                  </a:lnTo>
                  <a:close/>
                </a:path>
                <a:path w="318770" h="1650365">
                  <a:moveTo>
                    <a:pt x="318147" y="1571675"/>
                  </a:moveTo>
                  <a:lnTo>
                    <a:pt x="310527" y="1571675"/>
                  </a:lnTo>
                  <a:lnTo>
                    <a:pt x="310527" y="1592643"/>
                  </a:lnTo>
                  <a:lnTo>
                    <a:pt x="318147" y="1592643"/>
                  </a:lnTo>
                  <a:lnTo>
                    <a:pt x="318147" y="1571675"/>
                  </a:lnTo>
                  <a:close/>
                </a:path>
                <a:path w="318770" h="1650365">
                  <a:moveTo>
                    <a:pt x="318147" y="1543100"/>
                  </a:moveTo>
                  <a:lnTo>
                    <a:pt x="310527" y="1543100"/>
                  </a:lnTo>
                  <a:lnTo>
                    <a:pt x="310527" y="1564068"/>
                  </a:lnTo>
                  <a:lnTo>
                    <a:pt x="318147" y="1564068"/>
                  </a:lnTo>
                  <a:lnTo>
                    <a:pt x="318147" y="1543100"/>
                  </a:lnTo>
                  <a:close/>
                </a:path>
                <a:path w="318770" h="1650365">
                  <a:moveTo>
                    <a:pt x="318147" y="1485950"/>
                  </a:moveTo>
                  <a:lnTo>
                    <a:pt x="310527" y="1485950"/>
                  </a:lnTo>
                  <a:lnTo>
                    <a:pt x="310527" y="1506918"/>
                  </a:lnTo>
                  <a:lnTo>
                    <a:pt x="318147" y="1506918"/>
                  </a:lnTo>
                  <a:lnTo>
                    <a:pt x="318147" y="1485950"/>
                  </a:lnTo>
                  <a:close/>
                </a:path>
                <a:path w="318770" h="1650365">
                  <a:moveTo>
                    <a:pt x="318147" y="1457375"/>
                  </a:moveTo>
                  <a:lnTo>
                    <a:pt x="310527" y="1457375"/>
                  </a:lnTo>
                  <a:lnTo>
                    <a:pt x="310527" y="1478343"/>
                  </a:lnTo>
                  <a:lnTo>
                    <a:pt x="318147" y="1478343"/>
                  </a:lnTo>
                  <a:lnTo>
                    <a:pt x="318147" y="1457375"/>
                  </a:lnTo>
                  <a:close/>
                </a:path>
                <a:path w="318770" h="1650365">
                  <a:moveTo>
                    <a:pt x="318147" y="1428800"/>
                  </a:moveTo>
                  <a:lnTo>
                    <a:pt x="310527" y="1428800"/>
                  </a:lnTo>
                  <a:lnTo>
                    <a:pt x="310527" y="1449755"/>
                  </a:lnTo>
                  <a:lnTo>
                    <a:pt x="318147" y="1449755"/>
                  </a:lnTo>
                  <a:lnTo>
                    <a:pt x="318147" y="1428800"/>
                  </a:lnTo>
                  <a:close/>
                </a:path>
                <a:path w="318770" h="1650365">
                  <a:moveTo>
                    <a:pt x="318147" y="1400225"/>
                  </a:moveTo>
                  <a:lnTo>
                    <a:pt x="310527" y="1400225"/>
                  </a:lnTo>
                  <a:lnTo>
                    <a:pt x="310527" y="1421180"/>
                  </a:lnTo>
                  <a:lnTo>
                    <a:pt x="318147" y="1421180"/>
                  </a:lnTo>
                  <a:lnTo>
                    <a:pt x="318147" y="1400225"/>
                  </a:lnTo>
                  <a:close/>
                </a:path>
                <a:path w="318770" h="1650365">
                  <a:moveTo>
                    <a:pt x="318147" y="1343075"/>
                  </a:moveTo>
                  <a:lnTo>
                    <a:pt x="310527" y="1343075"/>
                  </a:lnTo>
                  <a:lnTo>
                    <a:pt x="310527" y="1364030"/>
                  </a:lnTo>
                  <a:lnTo>
                    <a:pt x="318147" y="1364030"/>
                  </a:lnTo>
                  <a:lnTo>
                    <a:pt x="318147" y="1343075"/>
                  </a:lnTo>
                  <a:close/>
                </a:path>
                <a:path w="318770" h="1650365">
                  <a:moveTo>
                    <a:pt x="318147" y="1314500"/>
                  </a:moveTo>
                  <a:lnTo>
                    <a:pt x="310527" y="1314500"/>
                  </a:lnTo>
                  <a:lnTo>
                    <a:pt x="310527" y="1335455"/>
                  </a:lnTo>
                  <a:lnTo>
                    <a:pt x="318147" y="1335455"/>
                  </a:lnTo>
                  <a:lnTo>
                    <a:pt x="318147" y="1314500"/>
                  </a:lnTo>
                  <a:close/>
                </a:path>
                <a:path w="318770" h="1650365">
                  <a:moveTo>
                    <a:pt x="318147" y="1285925"/>
                  </a:moveTo>
                  <a:lnTo>
                    <a:pt x="310527" y="1285925"/>
                  </a:lnTo>
                  <a:lnTo>
                    <a:pt x="310527" y="1306880"/>
                  </a:lnTo>
                  <a:lnTo>
                    <a:pt x="318147" y="1306880"/>
                  </a:lnTo>
                  <a:lnTo>
                    <a:pt x="318147" y="1285925"/>
                  </a:lnTo>
                  <a:close/>
                </a:path>
                <a:path w="318770" h="1650365">
                  <a:moveTo>
                    <a:pt x="318147" y="1257350"/>
                  </a:moveTo>
                  <a:lnTo>
                    <a:pt x="310527" y="1257350"/>
                  </a:lnTo>
                  <a:lnTo>
                    <a:pt x="310527" y="1278305"/>
                  </a:lnTo>
                  <a:lnTo>
                    <a:pt x="318147" y="1278305"/>
                  </a:lnTo>
                  <a:lnTo>
                    <a:pt x="318147" y="1257350"/>
                  </a:lnTo>
                  <a:close/>
                </a:path>
                <a:path w="318770" h="1650365">
                  <a:moveTo>
                    <a:pt x="318147" y="1200188"/>
                  </a:moveTo>
                  <a:lnTo>
                    <a:pt x="310527" y="1200188"/>
                  </a:lnTo>
                  <a:lnTo>
                    <a:pt x="310527" y="1221155"/>
                  </a:lnTo>
                  <a:lnTo>
                    <a:pt x="318147" y="1221155"/>
                  </a:lnTo>
                  <a:lnTo>
                    <a:pt x="318147" y="1200188"/>
                  </a:lnTo>
                  <a:close/>
                </a:path>
                <a:path w="318770" h="1650365">
                  <a:moveTo>
                    <a:pt x="318147" y="1171613"/>
                  </a:moveTo>
                  <a:lnTo>
                    <a:pt x="310527" y="1171613"/>
                  </a:lnTo>
                  <a:lnTo>
                    <a:pt x="310527" y="1192580"/>
                  </a:lnTo>
                  <a:lnTo>
                    <a:pt x="318147" y="1192580"/>
                  </a:lnTo>
                  <a:lnTo>
                    <a:pt x="318147" y="1171613"/>
                  </a:lnTo>
                  <a:close/>
                </a:path>
                <a:path w="318770" h="1650365">
                  <a:moveTo>
                    <a:pt x="318147" y="1143038"/>
                  </a:moveTo>
                  <a:lnTo>
                    <a:pt x="310527" y="1143038"/>
                  </a:lnTo>
                  <a:lnTo>
                    <a:pt x="310527" y="1164005"/>
                  </a:lnTo>
                  <a:lnTo>
                    <a:pt x="318147" y="1164005"/>
                  </a:lnTo>
                  <a:lnTo>
                    <a:pt x="318147" y="1143038"/>
                  </a:lnTo>
                  <a:close/>
                </a:path>
                <a:path w="318770" h="1650365">
                  <a:moveTo>
                    <a:pt x="318147" y="1114463"/>
                  </a:moveTo>
                  <a:lnTo>
                    <a:pt x="310527" y="1114463"/>
                  </a:lnTo>
                  <a:lnTo>
                    <a:pt x="310527" y="1135430"/>
                  </a:lnTo>
                  <a:lnTo>
                    <a:pt x="318147" y="1135430"/>
                  </a:lnTo>
                  <a:lnTo>
                    <a:pt x="318147" y="1114463"/>
                  </a:lnTo>
                  <a:close/>
                </a:path>
                <a:path w="318770" h="1650365">
                  <a:moveTo>
                    <a:pt x="318147" y="1085888"/>
                  </a:moveTo>
                  <a:lnTo>
                    <a:pt x="310527" y="1085888"/>
                  </a:lnTo>
                  <a:lnTo>
                    <a:pt x="310527" y="1106855"/>
                  </a:lnTo>
                  <a:lnTo>
                    <a:pt x="318147" y="1106855"/>
                  </a:lnTo>
                  <a:lnTo>
                    <a:pt x="318147" y="1085888"/>
                  </a:lnTo>
                  <a:close/>
                </a:path>
                <a:path w="318770" h="1650365">
                  <a:moveTo>
                    <a:pt x="318147" y="1028738"/>
                  </a:moveTo>
                  <a:lnTo>
                    <a:pt x="310527" y="1028738"/>
                  </a:lnTo>
                  <a:lnTo>
                    <a:pt x="310527" y="1049693"/>
                  </a:lnTo>
                  <a:lnTo>
                    <a:pt x="318147" y="1049693"/>
                  </a:lnTo>
                  <a:lnTo>
                    <a:pt x="318147" y="1028738"/>
                  </a:lnTo>
                  <a:close/>
                </a:path>
                <a:path w="318770" h="1650365">
                  <a:moveTo>
                    <a:pt x="318147" y="1000163"/>
                  </a:moveTo>
                  <a:lnTo>
                    <a:pt x="310527" y="1000163"/>
                  </a:lnTo>
                  <a:lnTo>
                    <a:pt x="310527" y="1021118"/>
                  </a:lnTo>
                  <a:lnTo>
                    <a:pt x="318147" y="1021118"/>
                  </a:lnTo>
                  <a:lnTo>
                    <a:pt x="318147" y="1000163"/>
                  </a:lnTo>
                  <a:close/>
                </a:path>
                <a:path w="318770" h="1650365">
                  <a:moveTo>
                    <a:pt x="318147" y="971588"/>
                  </a:moveTo>
                  <a:lnTo>
                    <a:pt x="310527" y="971588"/>
                  </a:lnTo>
                  <a:lnTo>
                    <a:pt x="310527" y="992543"/>
                  </a:lnTo>
                  <a:lnTo>
                    <a:pt x="318147" y="992543"/>
                  </a:lnTo>
                  <a:lnTo>
                    <a:pt x="318147" y="971588"/>
                  </a:lnTo>
                  <a:close/>
                </a:path>
                <a:path w="318770" h="1650365">
                  <a:moveTo>
                    <a:pt x="318147" y="943013"/>
                  </a:moveTo>
                  <a:lnTo>
                    <a:pt x="310527" y="943013"/>
                  </a:lnTo>
                  <a:lnTo>
                    <a:pt x="310527" y="963968"/>
                  </a:lnTo>
                  <a:lnTo>
                    <a:pt x="318147" y="963968"/>
                  </a:lnTo>
                  <a:lnTo>
                    <a:pt x="318147" y="943013"/>
                  </a:lnTo>
                  <a:close/>
                </a:path>
                <a:path w="318770" h="1650365">
                  <a:moveTo>
                    <a:pt x="318147" y="885863"/>
                  </a:moveTo>
                  <a:lnTo>
                    <a:pt x="310527" y="885863"/>
                  </a:lnTo>
                  <a:lnTo>
                    <a:pt x="310527" y="906818"/>
                  </a:lnTo>
                  <a:lnTo>
                    <a:pt x="318147" y="906818"/>
                  </a:lnTo>
                  <a:lnTo>
                    <a:pt x="318147" y="885863"/>
                  </a:lnTo>
                  <a:close/>
                </a:path>
                <a:path w="318770" h="1650365">
                  <a:moveTo>
                    <a:pt x="318147" y="857300"/>
                  </a:moveTo>
                  <a:lnTo>
                    <a:pt x="310527" y="857300"/>
                  </a:lnTo>
                  <a:lnTo>
                    <a:pt x="310527" y="878243"/>
                  </a:lnTo>
                  <a:lnTo>
                    <a:pt x="318147" y="878243"/>
                  </a:lnTo>
                  <a:lnTo>
                    <a:pt x="318147" y="857300"/>
                  </a:lnTo>
                  <a:close/>
                </a:path>
                <a:path w="318770" h="1650365">
                  <a:moveTo>
                    <a:pt x="318147" y="828700"/>
                  </a:moveTo>
                  <a:lnTo>
                    <a:pt x="310527" y="828700"/>
                  </a:lnTo>
                  <a:lnTo>
                    <a:pt x="310527" y="849668"/>
                  </a:lnTo>
                  <a:lnTo>
                    <a:pt x="318147" y="849668"/>
                  </a:lnTo>
                  <a:lnTo>
                    <a:pt x="318147" y="828700"/>
                  </a:lnTo>
                  <a:close/>
                </a:path>
                <a:path w="318770" h="1650365">
                  <a:moveTo>
                    <a:pt x="318147" y="800125"/>
                  </a:moveTo>
                  <a:lnTo>
                    <a:pt x="310527" y="800125"/>
                  </a:lnTo>
                  <a:lnTo>
                    <a:pt x="310527" y="821093"/>
                  </a:lnTo>
                  <a:lnTo>
                    <a:pt x="318147" y="821093"/>
                  </a:lnTo>
                  <a:lnTo>
                    <a:pt x="318147" y="800125"/>
                  </a:lnTo>
                  <a:close/>
                </a:path>
                <a:path w="318770" h="1650365">
                  <a:moveTo>
                    <a:pt x="318147" y="742975"/>
                  </a:moveTo>
                  <a:lnTo>
                    <a:pt x="310527" y="742975"/>
                  </a:lnTo>
                  <a:lnTo>
                    <a:pt x="310527" y="763943"/>
                  </a:lnTo>
                  <a:lnTo>
                    <a:pt x="318147" y="763943"/>
                  </a:lnTo>
                  <a:lnTo>
                    <a:pt x="318147" y="742975"/>
                  </a:lnTo>
                  <a:close/>
                </a:path>
                <a:path w="318770" h="1650365">
                  <a:moveTo>
                    <a:pt x="318147" y="714400"/>
                  </a:moveTo>
                  <a:lnTo>
                    <a:pt x="310527" y="714400"/>
                  </a:lnTo>
                  <a:lnTo>
                    <a:pt x="310527" y="735368"/>
                  </a:lnTo>
                  <a:lnTo>
                    <a:pt x="318147" y="735368"/>
                  </a:lnTo>
                  <a:lnTo>
                    <a:pt x="318147" y="714400"/>
                  </a:lnTo>
                  <a:close/>
                </a:path>
                <a:path w="318770" h="1650365">
                  <a:moveTo>
                    <a:pt x="318147" y="685825"/>
                  </a:moveTo>
                  <a:lnTo>
                    <a:pt x="310527" y="685825"/>
                  </a:lnTo>
                  <a:lnTo>
                    <a:pt x="310527" y="706793"/>
                  </a:lnTo>
                  <a:lnTo>
                    <a:pt x="318147" y="706793"/>
                  </a:lnTo>
                  <a:lnTo>
                    <a:pt x="318147" y="685825"/>
                  </a:lnTo>
                  <a:close/>
                </a:path>
                <a:path w="318770" h="1650365">
                  <a:moveTo>
                    <a:pt x="318147" y="657250"/>
                  </a:moveTo>
                  <a:lnTo>
                    <a:pt x="310527" y="657250"/>
                  </a:lnTo>
                  <a:lnTo>
                    <a:pt x="310527" y="678205"/>
                  </a:lnTo>
                  <a:lnTo>
                    <a:pt x="318147" y="678205"/>
                  </a:lnTo>
                  <a:lnTo>
                    <a:pt x="318147" y="657250"/>
                  </a:lnTo>
                  <a:close/>
                </a:path>
                <a:path w="318770" h="1650365">
                  <a:moveTo>
                    <a:pt x="318147" y="628675"/>
                  </a:moveTo>
                  <a:lnTo>
                    <a:pt x="310527" y="628675"/>
                  </a:lnTo>
                  <a:lnTo>
                    <a:pt x="310527" y="649630"/>
                  </a:lnTo>
                  <a:lnTo>
                    <a:pt x="318147" y="649630"/>
                  </a:lnTo>
                  <a:lnTo>
                    <a:pt x="318147" y="628675"/>
                  </a:lnTo>
                  <a:close/>
                </a:path>
                <a:path w="318770" h="1650365">
                  <a:moveTo>
                    <a:pt x="318147" y="571525"/>
                  </a:moveTo>
                  <a:lnTo>
                    <a:pt x="310527" y="571525"/>
                  </a:lnTo>
                  <a:lnTo>
                    <a:pt x="310527" y="592480"/>
                  </a:lnTo>
                  <a:lnTo>
                    <a:pt x="318147" y="592480"/>
                  </a:lnTo>
                  <a:lnTo>
                    <a:pt x="318147" y="571525"/>
                  </a:lnTo>
                  <a:close/>
                </a:path>
                <a:path w="318770" h="1650365">
                  <a:moveTo>
                    <a:pt x="318147" y="542950"/>
                  </a:moveTo>
                  <a:lnTo>
                    <a:pt x="310527" y="542950"/>
                  </a:lnTo>
                  <a:lnTo>
                    <a:pt x="310527" y="563905"/>
                  </a:lnTo>
                  <a:lnTo>
                    <a:pt x="318147" y="563905"/>
                  </a:lnTo>
                  <a:lnTo>
                    <a:pt x="318147" y="542950"/>
                  </a:lnTo>
                  <a:close/>
                </a:path>
                <a:path w="318770" h="1650365">
                  <a:moveTo>
                    <a:pt x="318147" y="514375"/>
                  </a:moveTo>
                  <a:lnTo>
                    <a:pt x="310527" y="514375"/>
                  </a:lnTo>
                  <a:lnTo>
                    <a:pt x="310527" y="535330"/>
                  </a:lnTo>
                  <a:lnTo>
                    <a:pt x="318147" y="535330"/>
                  </a:lnTo>
                  <a:lnTo>
                    <a:pt x="318147" y="514375"/>
                  </a:lnTo>
                  <a:close/>
                </a:path>
                <a:path w="318770" h="1650365">
                  <a:moveTo>
                    <a:pt x="318147" y="485800"/>
                  </a:moveTo>
                  <a:lnTo>
                    <a:pt x="310527" y="485800"/>
                  </a:lnTo>
                  <a:lnTo>
                    <a:pt x="310527" y="506755"/>
                  </a:lnTo>
                  <a:lnTo>
                    <a:pt x="318147" y="506755"/>
                  </a:lnTo>
                  <a:lnTo>
                    <a:pt x="318147" y="485800"/>
                  </a:lnTo>
                  <a:close/>
                </a:path>
                <a:path w="318770" h="1650365">
                  <a:moveTo>
                    <a:pt x="318147" y="428637"/>
                  </a:moveTo>
                  <a:lnTo>
                    <a:pt x="310527" y="428637"/>
                  </a:lnTo>
                  <a:lnTo>
                    <a:pt x="310527" y="449605"/>
                  </a:lnTo>
                  <a:lnTo>
                    <a:pt x="318147" y="449605"/>
                  </a:lnTo>
                  <a:lnTo>
                    <a:pt x="318147" y="428637"/>
                  </a:lnTo>
                  <a:close/>
                </a:path>
                <a:path w="318770" h="1650365">
                  <a:moveTo>
                    <a:pt x="318147" y="400062"/>
                  </a:moveTo>
                  <a:lnTo>
                    <a:pt x="310527" y="400062"/>
                  </a:lnTo>
                  <a:lnTo>
                    <a:pt x="310527" y="421030"/>
                  </a:lnTo>
                  <a:lnTo>
                    <a:pt x="318147" y="421030"/>
                  </a:lnTo>
                  <a:lnTo>
                    <a:pt x="318147" y="400062"/>
                  </a:lnTo>
                  <a:close/>
                </a:path>
                <a:path w="318770" h="1650365">
                  <a:moveTo>
                    <a:pt x="318147" y="371487"/>
                  </a:moveTo>
                  <a:lnTo>
                    <a:pt x="310527" y="371487"/>
                  </a:lnTo>
                  <a:lnTo>
                    <a:pt x="310527" y="392455"/>
                  </a:lnTo>
                  <a:lnTo>
                    <a:pt x="318147" y="392455"/>
                  </a:lnTo>
                  <a:lnTo>
                    <a:pt x="318147" y="371487"/>
                  </a:lnTo>
                  <a:close/>
                </a:path>
                <a:path w="318770" h="1650365">
                  <a:moveTo>
                    <a:pt x="318147" y="342912"/>
                  </a:moveTo>
                  <a:lnTo>
                    <a:pt x="310527" y="342912"/>
                  </a:lnTo>
                  <a:lnTo>
                    <a:pt x="310527" y="363880"/>
                  </a:lnTo>
                  <a:lnTo>
                    <a:pt x="318147" y="363880"/>
                  </a:lnTo>
                  <a:lnTo>
                    <a:pt x="318147" y="342912"/>
                  </a:lnTo>
                  <a:close/>
                </a:path>
                <a:path w="318770" h="1650365">
                  <a:moveTo>
                    <a:pt x="318147" y="285762"/>
                  </a:moveTo>
                  <a:lnTo>
                    <a:pt x="310527" y="285762"/>
                  </a:lnTo>
                  <a:lnTo>
                    <a:pt x="310527" y="306717"/>
                  </a:lnTo>
                  <a:lnTo>
                    <a:pt x="318147" y="306717"/>
                  </a:lnTo>
                  <a:lnTo>
                    <a:pt x="318147" y="285762"/>
                  </a:lnTo>
                  <a:close/>
                </a:path>
                <a:path w="318770" h="1650365">
                  <a:moveTo>
                    <a:pt x="318147" y="257187"/>
                  </a:moveTo>
                  <a:lnTo>
                    <a:pt x="310527" y="257187"/>
                  </a:lnTo>
                  <a:lnTo>
                    <a:pt x="310527" y="278142"/>
                  </a:lnTo>
                  <a:lnTo>
                    <a:pt x="318147" y="278142"/>
                  </a:lnTo>
                  <a:lnTo>
                    <a:pt x="318147" y="257187"/>
                  </a:lnTo>
                  <a:close/>
                </a:path>
                <a:path w="318770" h="1650365">
                  <a:moveTo>
                    <a:pt x="318147" y="228612"/>
                  </a:moveTo>
                  <a:lnTo>
                    <a:pt x="310527" y="228612"/>
                  </a:lnTo>
                  <a:lnTo>
                    <a:pt x="310527" y="249567"/>
                  </a:lnTo>
                  <a:lnTo>
                    <a:pt x="318147" y="249567"/>
                  </a:lnTo>
                  <a:lnTo>
                    <a:pt x="318147" y="228612"/>
                  </a:lnTo>
                  <a:close/>
                </a:path>
                <a:path w="318770" h="1650365">
                  <a:moveTo>
                    <a:pt x="318147" y="200037"/>
                  </a:moveTo>
                  <a:lnTo>
                    <a:pt x="310527" y="200037"/>
                  </a:lnTo>
                  <a:lnTo>
                    <a:pt x="310527" y="220992"/>
                  </a:lnTo>
                  <a:lnTo>
                    <a:pt x="318147" y="220992"/>
                  </a:lnTo>
                  <a:lnTo>
                    <a:pt x="318147" y="200037"/>
                  </a:lnTo>
                  <a:close/>
                </a:path>
                <a:path w="318770" h="1650365">
                  <a:moveTo>
                    <a:pt x="318147" y="171462"/>
                  </a:moveTo>
                  <a:lnTo>
                    <a:pt x="310527" y="171462"/>
                  </a:lnTo>
                  <a:lnTo>
                    <a:pt x="310527" y="192417"/>
                  </a:lnTo>
                  <a:lnTo>
                    <a:pt x="318147" y="192417"/>
                  </a:lnTo>
                  <a:lnTo>
                    <a:pt x="318147" y="171462"/>
                  </a:lnTo>
                  <a:close/>
                </a:path>
                <a:path w="318770" h="1650365">
                  <a:moveTo>
                    <a:pt x="318147" y="114312"/>
                  </a:moveTo>
                  <a:lnTo>
                    <a:pt x="310527" y="114312"/>
                  </a:lnTo>
                  <a:lnTo>
                    <a:pt x="310527" y="135267"/>
                  </a:lnTo>
                  <a:lnTo>
                    <a:pt x="318147" y="135267"/>
                  </a:lnTo>
                  <a:lnTo>
                    <a:pt x="318147" y="114312"/>
                  </a:lnTo>
                  <a:close/>
                </a:path>
                <a:path w="318770" h="1650365">
                  <a:moveTo>
                    <a:pt x="318147" y="85725"/>
                  </a:moveTo>
                  <a:lnTo>
                    <a:pt x="310527" y="85725"/>
                  </a:lnTo>
                  <a:lnTo>
                    <a:pt x="310527" y="106692"/>
                  </a:lnTo>
                  <a:lnTo>
                    <a:pt x="318147" y="106692"/>
                  </a:lnTo>
                  <a:lnTo>
                    <a:pt x="318147" y="85725"/>
                  </a:lnTo>
                  <a:close/>
                </a:path>
                <a:path w="318770" h="1650365">
                  <a:moveTo>
                    <a:pt x="318147" y="57150"/>
                  </a:moveTo>
                  <a:lnTo>
                    <a:pt x="310527" y="57150"/>
                  </a:lnTo>
                  <a:lnTo>
                    <a:pt x="310527" y="78117"/>
                  </a:lnTo>
                  <a:lnTo>
                    <a:pt x="318147" y="78117"/>
                  </a:lnTo>
                  <a:lnTo>
                    <a:pt x="318147" y="57150"/>
                  </a:lnTo>
                  <a:close/>
                </a:path>
                <a:path w="318770" h="1650365">
                  <a:moveTo>
                    <a:pt x="318147" y="28575"/>
                  </a:moveTo>
                  <a:lnTo>
                    <a:pt x="310527" y="28575"/>
                  </a:lnTo>
                  <a:lnTo>
                    <a:pt x="310527" y="49542"/>
                  </a:lnTo>
                  <a:lnTo>
                    <a:pt x="318147" y="49542"/>
                  </a:lnTo>
                  <a:lnTo>
                    <a:pt x="318147" y="28575"/>
                  </a:lnTo>
                  <a:close/>
                </a:path>
                <a:path w="318770" h="1650365">
                  <a:moveTo>
                    <a:pt x="318147" y="0"/>
                  </a:moveTo>
                  <a:lnTo>
                    <a:pt x="310527" y="0"/>
                  </a:lnTo>
                  <a:lnTo>
                    <a:pt x="310527" y="20967"/>
                  </a:lnTo>
                  <a:lnTo>
                    <a:pt x="318147" y="20967"/>
                  </a:lnTo>
                  <a:lnTo>
                    <a:pt x="31814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30014" y="5238153"/>
              <a:ext cx="5715" cy="393065"/>
            </a:xfrm>
            <a:custGeom>
              <a:avLst/>
              <a:gdLst/>
              <a:ahLst/>
              <a:cxnLst/>
              <a:rect l="l" t="t" r="r" b="b"/>
              <a:pathLst>
                <a:path w="5714" h="393064">
                  <a:moveTo>
                    <a:pt x="5715" y="371487"/>
                  </a:moveTo>
                  <a:lnTo>
                    <a:pt x="0" y="371487"/>
                  </a:lnTo>
                  <a:lnTo>
                    <a:pt x="0" y="392455"/>
                  </a:lnTo>
                  <a:lnTo>
                    <a:pt x="5715" y="392455"/>
                  </a:lnTo>
                  <a:lnTo>
                    <a:pt x="5715" y="371487"/>
                  </a:lnTo>
                  <a:close/>
                </a:path>
                <a:path w="5714" h="393064">
                  <a:moveTo>
                    <a:pt x="5715" y="342912"/>
                  </a:moveTo>
                  <a:lnTo>
                    <a:pt x="0" y="342912"/>
                  </a:lnTo>
                  <a:lnTo>
                    <a:pt x="0" y="363880"/>
                  </a:lnTo>
                  <a:lnTo>
                    <a:pt x="5715" y="363880"/>
                  </a:lnTo>
                  <a:lnTo>
                    <a:pt x="5715" y="342912"/>
                  </a:lnTo>
                  <a:close/>
                </a:path>
                <a:path w="5714" h="393064">
                  <a:moveTo>
                    <a:pt x="5715" y="85737"/>
                  </a:moveTo>
                  <a:lnTo>
                    <a:pt x="0" y="85737"/>
                  </a:lnTo>
                  <a:lnTo>
                    <a:pt x="0" y="106692"/>
                  </a:lnTo>
                  <a:lnTo>
                    <a:pt x="5715" y="106692"/>
                  </a:lnTo>
                  <a:lnTo>
                    <a:pt x="5715" y="85737"/>
                  </a:lnTo>
                  <a:close/>
                </a:path>
                <a:path w="5714" h="393064">
                  <a:moveTo>
                    <a:pt x="5715" y="57162"/>
                  </a:moveTo>
                  <a:lnTo>
                    <a:pt x="0" y="57162"/>
                  </a:lnTo>
                  <a:lnTo>
                    <a:pt x="0" y="78117"/>
                  </a:lnTo>
                  <a:lnTo>
                    <a:pt x="5715" y="78117"/>
                  </a:lnTo>
                  <a:lnTo>
                    <a:pt x="5715" y="57162"/>
                  </a:lnTo>
                  <a:close/>
                </a:path>
                <a:path w="5714" h="393064">
                  <a:moveTo>
                    <a:pt x="5715" y="28587"/>
                  </a:moveTo>
                  <a:lnTo>
                    <a:pt x="0" y="28587"/>
                  </a:lnTo>
                  <a:lnTo>
                    <a:pt x="0" y="49542"/>
                  </a:lnTo>
                  <a:lnTo>
                    <a:pt x="5715" y="49542"/>
                  </a:lnTo>
                  <a:lnTo>
                    <a:pt x="5715" y="28587"/>
                  </a:lnTo>
                  <a:close/>
                </a:path>
                <a:path w="5714" h="393064">
                  <a:moveTo>
                    <a:pt x="5715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5715" y="20967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4217594" y="7520406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20" y="363880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3930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393065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393065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393065">
                <a:moveTo>
                  <a:pt x="7620" y="114312"/>
                </a:moveTo>
                <a:lnTo>
                  <a:pt x="0" y="114312"/>
                </a:lnTo>
                <a:lnTo>
                  <a:pt x="0" y="135267"/>
                </a:lnTo>
                <a:lnTo>
                  <a:pt x="7620" y="135267"/>
                </a:lnTo>
                <a:lnTo>
                  <a:pt x="7620" y="114312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17594" y="6605993"/>
            <a:ext cx="7620" cy="850265"/>
          </a:xfrm>
          <a:custGeom>
            <a:avLst/>
            <a:gdLst/>
            <a:ahLst/>
            <a:cxnLst/>
            <a:rect l="l" t="t" r="r" b="b"/>
            <a:pathLst>
              <a:path w="7620" h="850265">
                <a:moveTo>
                  <a:pt x="7620" y="828687"/>
                </a:moveTo>
                <a:lnTo>
                  <a:pt x="0" y="828687"/>
                </a:lnTo>
                <a:lnTo>
                  <a:pt x="0" y="849642"/>
                </a:lnTo>
                <a:lnTo>
                  <a:pt x="7620" y="849642"/>
                </a:lnTo>
                <a:lnTo>
                  <a:pt x="7620" y="828687"/>
                </a:lnTo>
                <a:close/>
              </a:path>
              <a:path w="7620" h="850265">
                <a:moveTo>
                  <a:pt x="7620" y="800112"/>
                </a:moveTo>
                <a:lnTo>
                  <a:pt x="0" y="800112"/>
                </a:lnTo>
                <a:lnTo>
                  <a:pt x="0" y="821067"/>
                </a:lnTo>
                <a:lnTo>
                  <a:pt x="7620" y="821067"/>
                </a:lnTo>
                <a:lnTo>
                  <a:pt x="7620" y="800112"/>
                </a:lnTo>
                <a:close/>
              </a:path>
              <a:path w="7620" h="850265">
                <a:moveTo>
                  <a:pt x="7620" y="771537"/>
                </a:moveTo>
                <a:lnTo>
                  <a:pt x="0" y="771537"/>
                </a:lnTo>
                <a:lnTo>
                  <a:pt x="0" y="792492"/>
                </a:lnTo>
                <a:lnTo>
                  <a:pt x="7620" y="792492"/>
                </a:lnTo>
                <a:lnTo>
                  <a:pt x="7620" y="771537"/>
                </a:lnTo>
                <a:close/>
              </a:path>
              <a:path w="7620" h="850265">
                <a:moveTo>
                  <a:pt x="7620" y="742962"/>
                </a:moveTo>
                <a:lnTo>
                  <a:pt x="0" y="742962"/>
                </a:lnTo>
                <a:lnTo>
                  <a:pt x="0" y="763917"/>
                </a:lnTo>
                <a:lnTo>
                  <a:pt x="7620" y="763917"/>
                </a:lnTo>
                <a:lnTo>
                  <a:pt x="7620" y="742962"/>
                </a:lnTo>
                <a:close/>
              </a:path>
              <a:path w="7620" h="850265">
                <a:moveTo>
                  <a:pt x="7620" y="685812"/>
                </a:moveTo>
                <a:lnTo>
                  <a:pt x="0" y="685812"/>
                </a:lnTo>
                <a:lnTo>
                  <a:pt x="0" y="706767"/>
                </a:lnTo>
                <a:lnTo>
                  <a:pt x="7620" y="706767"/>
                </a:lnTo>
                <a:lnTo>
                  <a:pt x="7620" y="685812"/>
                </a:lnTo>
                <a:close/>
              </a:path>
              <a:path w="7620" h="850265">
                <a:moveTo>
                  <a:pt x="7620" y="657237"/>
                </a:moveTo>
                <a:lnTo>
                  <a:pt x="0" y="657237"/>
                </a:lnTo>
                <a:lnTo>
                  <a:pt x="0" y="678192"/>
                </a:lnTo>
                <a:lnTo>
                  <a:pt x="7620" y="678192"/>
                </a:lnTo>
                <a:lnTo>
                  <a:pt x="7620" y="657237"/>
                </a:lnTo>
                <a:close/>
              </a:path>
              <a:path w="7620" h="850265">
                <a:moveTo>
                  <a:pt x="7620" y="628650"/>
                </a:moveTo>
                <a:lnTo>
                  <a:pt x="0" y="628650"/>
                </a:lnTo>
                <a:lnTo>
                  <a:pt x="0" y="649617"/>
                </a:lnTo>
                <a:lnTo>
                  <a:pt x="7620" y="649617"/>
                </a:lnTo>
                <a:lnTo>
                  <a:pt x="7620" y="628650"/>
                </a:lnTo>
                <a:close/>
              </a:path>
              <a:path w="7620" h="850265">
                <a:moveTo>
                  <a:pt x="7620" y="600075"/>
                </a:moveTo>
                <a:lnTo>
                  <a:pt x="0" y="600075"/>
                </a:lnTo>
                <a:lnTo>
                  <a:pt x="0" y="621042"/>
                </a:lnTo>
                <a:lnTo>
                  <a:pt x="7620" y="621042"/>
                </a:lnTo>
                <a:lnTo>
                  <a:pt x="7620" y="600075"/>
                </a:lnTo>
                <a:close/>
              </a:path>
              <a:path w="7620" h="850265">
                <a:moveTo>
                  <a:pt x="7620" y="542925"/>
                </a:moveTo>
                <a:lnTo>
                  <a:pt x="0" y="542925"/>
                </a:lnTo>
                <a:lnTo>
                  <a:pt x="0" y="563892"/>
                </a:lnTo>
                <a:lnTo>
                  <a:pt x="7620" y="563892"/>
                </a:lnTo>
                <a:lnTo>
                  <a:pt x="7620" y="542925"/>
                </a:lnTo>
                <a:close/>
              </a:path>
              <a:path w="7620" h="850265">
                <a:moveTo>
                  <a:pt x="7620" y="514350"/>
                </a:moveTo>
                <a:lnTo>
                  <a:pt x="0" y="514350"/>
                </a:lnTo>
                <a:lnTo>
                  <a:pt x="0" y="535317"/>
                </a:lnTo>
                <a:lnTo>
                  <a:pt x="7620" y="535317"/>
                </a:lnTo>
                <a:lnTo>
                  <a:pt x="7620" y="514350"/>
                </a:lnTo>
                <a:close/>
              </a:path>
              <a:path w="7620" h="850265">
                <a:moveTo>
                  <a:pt x="7620" y="485775"/>
                </a:moveTo>
                <a:lnTo>
                  <a:pt x="0" y="485775"/>
                </a:lnTo>
                <a:lnTo>
                  <a:pt x="0" y="506742"/>
                </a:lnTo>
                <a:lnTo>
                  <a:pt x="7620" y="506742"/>
                </a:lnTo>
                <a:lnTo>
                  <a:pt x="7620" y="485775"/>
                </a:lnTo>
                <a:close/>
              </a:path>
              <a:path w="7620" h="850265">
                <a:moveTo>
                  <a:pt x="7620" y="457200"/>
                </a:moveTo>
                <a:lnTo>
                  <a:pt x="0" y="457200"/>
                </a:lnTo>
                <a:lnTo>
                  <a:pt x="0" y="478155"/>
                </a:lnTo>
                <a:lnTo>
                  <a:pt x="7620" y="478155"/>
                </a:lnTo>
                <a:lnTo>
                  <a:pt x="7620" y="457200"/>
                </a:lnTo>
                <a:close/>
              </a:path>
              <a:path w="7620" h="850265">
                <a:moveTo>
                  <a:pt x="7620" y="428625"/>
                </a:moveTo>
                <a:lnTo>
                  <a:pt x="0" y="428625"/>
                </a:lnTo>
                <a:lnTo>
                  <a:pt x="0" y="449580"/>
                </a:lnTo>
                <a:lnTo>
                  <a:pt x="7620" y="449580"/>
                </a:lnTo>
                <a:lnTo>
                  <a:pt x="7620" y="428625"/>
                </a:lnTo>
                <a:close/>
              </a:path>
              <a:path w="7620" h="850265">
                <a:moveTo>
                  <a:pt x="7620" y="371475"/>
                </a:moveTo>
                <a:lnTo>
                  <a:pt x="0" y="371475"/>
                </a:lnTo>
                <a:lnTo>
                  <a:pt x="0" y="392430"/>
                </a:lnTo>
                <a:lnTo>
                  <a:pt x="7620" y="392430"/>
                </a:lnTo>
                <a:lnTo>
                  <a:pt x="7620" y="371475"/>
                </a:lnTo>
                <a:close/>
              </a:path>
              <a:path w="7620" h="850265">
                <a:moveTo>
                  <a:pt x="7620" y="342900"/>
                </a:moveTo>
                <a:lnTo>
                  <a:pt x="0" y="342900"/>
                </a:lnTo>
                <a:lnTo>
                  <a:pt x="0" y="363855"/>
                </a:lnTo>
                <a:lnTo>
                  <a:pt x="7620" y="363855"/>
                </a:lnTo>
                <a:lnTo>
                  <a:pt x="7620" y="342900"/>
                </a:lnTo>
                <a:close/>
              </a:path>
              <a:path w="7620" h="850265">
                <a:moveTo>
                  <a:pt x="7620" y="314325"/>
                </a:moveTo>
                <a:lnTo>
                  <a:pt x="0" y="314325"/>
                </a:lnTo>
                <a:lnTo>
                  <a:pt x="0" y="335280"/>
                </a:lnTo>
                <a:lnTo>
                  <a:pt x="7620" y="335280"/>
                </a:lnTo>
                <a:lnTo>
                  <a:pt x="7620" y="314325"/>
                </a:lnTo>
                <a:close/>
              </a:path>
              <a:path w="7620" h="850265">
                <a:moveTo>
                  <a:pt x="7620" y="285750"/>
                </a:moveTo>
                <a:lnTo>
                  <a:pt x="0" y="285750"/>
                </a:lnTo>
                <a:lnTo>
                  <a:pt x="0" y="306705"/>
                </a:lnTo>
                <a:lnTo>
                  <a:pt x="7620" y="306705"/>
                </a:lnTo>
                <a:lnTo>
                  <a:pt x="7620" y="285750"/>
                </a:lnTo>
                <a:close/>
              </a:path>
              <a:path w="7620" h="850265">
                <a:moveTo>
                  <a:pt x="7620" y="228587"/>
                </a:moveTo>
                <a:lnTo>
                  <a:pt x="0" y="228587"/>
                </a:lnTo>
                <a:lnTo>
                  <a:pt x="0" y="249555"/>
                </a:lnTo>
                <a:lnTo>
                  <a:pt x="7620" y="249555"/>
                </a:lnTo>
                <a:lnTo>
                  <a:pt x="7620" y="228587"/>
                </a:lnTo>
                <a:close/>
              </a:path>
              <a:path w="7620" h="850265">
                <a:moveTo>
                  <a:pt x="7620" y="200012"/>
                </a:moveTo>
                <a:lnTo>
                  <a:pt x="0" y="200012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12"/>
                </a:lnTo>
                <a:close/>
              </a:path>
              <a:path w="7620" h="850265">
                <a:moveTo>
                  <a:pt x="7620" y="171437"/>
                </a:moveTo>
                <a:lnTo>
                  <a:pt x="0" y="171437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37"/>
                </a:lnTo>
                <a:close/>
              </a:path>
              <a:path w="7620" h="850265">
                <a:moveTo>
                  <a:pt x="7620" y="142862"/>
                </a:moveTo>
                <a:lnTo>
                  <a:pt x="0" y="142862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62"/>
                </a:lnTo>
                <a:close/>
              </a:path>
              <a:path w="7620" h="850265">
                <a:moveTo>
                  <a:pt x="7620" y="85712"/>
                </a:moveTo>
                <a:lnTo>
                  <a:pt x="0" y="85712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12"/>
                </a:lnTo>
                <a:close/>
              </a:path>
              <a:path w="7620" h="850265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850265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8502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14786" y="6615518"/>
            <a:ext cx="108585" cy="114300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4217594" y="4899062"/>
            <a:ext cx="7620" cy="1642745"/>
          </a:xfrm>
          <a:custGeom>
            <a:avLst/>
            <a:gdLst/>
            <a:ahLst/>
            <a:cxnLst/>
            <a:rect l="l" t="t" r="r" b="b"/>
            <a:pathLst>
              <a:path w="7620" h="1642745">
                <a:moveTo>
                  <a:pt x="7620" y="1621205"/>
                </a:moveTo>
                <a:lnTo>
                  <a:pt x="0" y="1621205"/>
                </a:lnTo>
                <a:lnTo>
                  <a:pt x="0" y="1642160"/>
                </a:lnTo>
                <a:lnTo>
                  <a:pt x="7620" y="1642160"/>
                </a:lnTo>
                <a:lnTo>
                  <a:pt x="7620" y="1621205"/>
                </a:lnTo>
                <a:close/>
              </a:path>
              <a:path w="7620" h="1642745">
                <a:moveTo>
                  <a:pt x="7620" y="1592630"/>
                </a:moveTo>
                <a:lnTo>
                  <a:pt x="0" y="1592630"/>
                </a:lnTo>
                <a:lnTo>
                  <a:pt x="0" y="1613585"/>
                </a:lnTo>
                <a:lnTo>
                  <a:pt x="7620" y="1613585"/>
                </a:lnTo>
                <a:lnTo>
                  <a:pt x="7620" y="1592630"/>
                </a:lnTo>
                <a:close/>
              </a:path>
              <a:path w="7620" h="1642745">
                <a:moveTo>
                  <a:pt x="7620" y="1564043"/>
                </a:moveTo>
                <a:lnTo>
                  <a:pt x="0" y="1564043"/>
                </a:lnTo>
                <a:lnTo>
                  <a:pt x="0" y="1585010"/>
                </a:lnTo>
                <a:lnTo>
                  <a:pt x="7620" y="1585010"/>
                </a:lnTo>
                <a:lnTo>
                  <a:pt x="7620" y="1564043"/>
                </a:lnTo>
                <a:close/>
              </a:path>
              <a:path w="7620" h="1642745">
                <a:moveTo>
                  <a:pt x="7620" y="1535468"/>
                </a:moveTo>
                <a:lnTo>
                  <a:pt x="0" y="1535468"/>
                </a:lnTo>
                <a:lnTo>
                  <a:pt x="0" y="1556435"/>
                </a:lnTo>
                <a:lnTo>
                  <a:pt x="7620" y="1556435"/>
                </a:lnTo>
                <a:lnTo>
                  <a:pt x="7620" y="1535468"/>
                </a:lnTo>
                <a:close/>
              </a:path>
              <a:path w="7620" h="1642745">
                <a:moveTo>
                  <a:pt x="7620" y="1478318"/>
                </a:moveTo>
                <a:lnTo>
                  <a:pt x="0" y="1478318"/>
                </a:lnTo>
                <a:lnTo>
                  <a:pt x="0" y="1499285"/>
                </a:lnTo>
                <a:lnTo>
                  <a:pt x="7620" y="1499285"/>
                </a:lnTo>
                <a:lnTo>
                  <a:pt x="7620" y="1478318"/>
                </a:lnTo>
                <a:close/>
              </a:path>
              <a:path w="7620" h="1642745">
                <a:moveTo>
                  <a:pt x="7620" y="1449743"/>
                </a:moveTo>
                <a:lnTo>
                  <a:pt x="0" y="1449743"/>
                </a:lnTo>
                <a:lnTo>
                  <a:pt x="0" y="1470710"/>
                </a:lnTo>
                <a:lnTo>
                  <a:pt x="7620" y="1470710"/>
                </a:lnTo>
                <a:lnTo>
                  <a:pt x="7620" y="1449743"/>
                </a:lnTo>
                <a:close/>
              </a:path>
              <a:path w="7620" h="1642745">
                <a:moveTo>
                  <a:pt x="7620" y="1421168"/>
                </a:moveTo>
                <a:lnTo>
                  <a:pt x="0" y="1421168"/>
                </a:lnTo>
                <a:lnTo>
                  <a:pt x="0" y="1442123"/>
                </a:lnTo>
                <a:lnTo>
                  <a:pt x="7620" y="1442123"/>
                </a:lnTo>
                <a:lnTo>
                  <a:pt x="7620" y="1421168"/>
                </a:lnTo>
                <a:close/>
              </a:path>
              <a:path w="7620" h="1642745">
                <a:moveTo>
                  <a:pt x="7620" y="1392593"/>
                </a:moveTo>
                <a:lnTo>
                  <a:pt x="0" y="1392593"/>
                </a:lnTo>
                <a:lnTo>
                  <a:pt x="0" y="1413548"/>
                </a:lnTo>
                <a:lnTo>
                  <a:pt x="7620" y="1413548"/>
                </a:lnTo>
                <a:lnTo>
                  <a:pt x="7620" y="1392593"/>
                </a:lnTo>
                <a:close/>
              </a:path>
              <a:path w="7620" h="1642745">
                <a:moveTo>
                  <a:pt x="7620" y="1335443"/>
                </a:moveTo>
                <a:lnTo>
                  <a:pt x="0" y="1335443"/>
                </a:lnTo>
                <a:lnTo>
                  <a:pt x="0" y="1356398"/>
                </a:lnTo>
                <a:lnTo>
                  <a:pt x="7620" y="1356398"/>
                </a:lnTo>
                <a:lnTo>
                  <a:pt x="7620" y="1335443"/>
                </a:lnTo>
                <a:close/>
              </a:path>
              <a:path w="7620" h="1642745">
                <a:moveTo>
                  <a:pt x="7620" y="1306868"/>
                </a:moveTo>
                <a:lnTo>
                  <a:pt x="0" y="1306868"/>
                </a:lnTo>
                <a:lnTo>
                  <a:pt x="0" y="1327823"/>
                </a:lnTo>
                <a:lnTo>
                  <a:pt x="7620" y="1327823"/>
                </a:lnTo>
                <a:lnTo>
                  <a:pt x="7620" y="1306868"/>
                </a:lnTo>
                <a:close/>
              </a:path>
              <a:path w="7620" h="1642745">
                <a:moveTo>
                  <a:pt x="7620" y="1278293"/>
                </a:moveTo>
                <a:lnTo>
                  <a:pt x="0" y="1278293"/>
                </a:lnTo>
                <a:lnTo>
                  <a:pt x="0" y="1299248"/>
                </a:lnTo>
                <a:lnTo>
                  <a:pt x="7620" y="1299248"/>
                </a:lnTo>
                <a:lnTo>
                  <a:pt x="7620" y="1278293"/>
                </a:lnTo>
                <a:close/>
              </a:path>
              <a:path w="7620" h="1642745">
                <a:moveTo>
                  <a:pt x="7620" y="1249718"/>
                </a:moveTo>
                <a:lnTo>
                  <a:pt x="0" y="1249718"/>
                </a:lnTo>
                <a:lnTo>
                  <a:pt x="0" y="1270673"/>
                </a:lnTo>
                <a:lnTo>
                  <a:pt x="7620" y="1270673"/>
                </a:lnTo>
                <a:lnTo>
                  <a:pt x="7620" y="1249718"/>
                </a:lnTo>
                <a:close/>
              </a:path>
              <a:path w="7620" h="1642745">
                <a:moveTo>
                  <a:pt x="7620" y="1221143"/>
                </a:moveTo>
                <a:lnTo>
                  <a:pt x="0" y="1221143"/>
                </a:lnTo>
                <a:lnTo>
                  <a:pt x="0" y="1242098"/>
                </a:lnTo>
                <a:lnTo>
                  <a:pt x="7620" y="1242098"/>
                </a:lnTo>
                <a:lnTo>
                  <a:pt x="7620" y="1221143"/>
                </a:lnTo>
                <a:close/>
              </a:path>
              <a:path w="7620" h="1642745">
                <a:moveTo>
                  <a:pt x="7620" y="1192555"/>
                </a:moveTo>
                <a:lnTo>
                  <a:pt x="0" y="1192555"/>
                </a:lnTo>
                <a:lnTo>
                  <a:pt x="0" y="1213523"/>
                </a:lnTo>
                <a:lnTo>
                  <a:pt x="7620" y="1213523"/>
                </a:lnTo>
                <a:lnTo>
                  <a:pt x="7620" y="1192555"/>
                </a:lnTo>
                <a:close/>
              </a:path>
              <a:path w="7620" h="1642745">
                <a:moveTo>
                  <a:pt x="7620" y="1163980"/>
                </a:moveTo>
                <a:lnTo>
                  <a:pt x="0" y="1163980"/>
                </a:lnTo>
                <a:lnTo>
                  <a:pt x="0" y="1184948"/>
                </a:lnTo>
                <a:lnTo>
                  <a:pt x="7620" y="1184948"/>
                </a:lnTo>
                <a:lnTo>
                  <a:pt x="7620" y="1163980"/>
                </a:lnTo>
                <a:close/>
              </a:path>
              <a:path w="7620" h="1642745">
                <a:moveTo>
                  <a:pt x="7620" y="1135405"/>
                </a:moveTo>
                <a:lnTo>
                  <a:pt x="0" y="1135405"/>
                </a:lnTo>
                <a:lnTo>
                  <a:pt x="0" y="1156373"/>
                </a:lnTo>
                <a:lnTo>
                  <a:pt x="7620" y="1156373"/>
                </a:lnTo>
                <a:lnTo>
                  <a:pt x="7620" y="1135405"/>
                </a:lnTo>
                <a:close/>
              </a:path>
              <a:path w="7620" h="1642745">
                <a:moveTo>
                  <a:pt x="7620" y="1106830"/>
                </a:moveTo>
                <a:lnTo>
                  <a:pt x="0" y="1106830"/>
                </a:lnTo>
                <a:lnTo>
                  <a:pt x="0" y="1127798"/>
                </a:lnTo>
                <a:lnTo>
                  <a:pt x="7620" y="1127798"/>
                </a:lnTo>
                <a:lnTo>
                  <a:pt x="7620" y="1106830"/>
                </a:lnTo>
                <a:close/>
              </a:path>
              <a:path w="7620" h="1642745">
                <a:moveTo>
                  <a:pt x="7620" y="1078255"/>
                </a:moveTo>
                <a:lnTo>
                  <a:pt x="0" y="1078255"/>
                </a:lnTo>
                <a:lnTo>
                  <a:pt x="0" y="1099223"/>
                </a:lnTo>
                <a:lnTo>
                  <a:pt x="7620" y="1099223"/>
                </a:lnTo>
                <a:lnTo>
                  <a:pt x="7620" y="1078255"/>
                </a:lnTo>
                <a:close/>
              </a:path>
              <a:path w="7620" h="1642745">
                <a:moveTo>
                  <a:pt x="7620" y="1021105"/>
                </a:moveTo>
                <a:lnTo>
                  <a:pt x="0" y="1021105"/>
                </a:lnTo>
                <a:lnTo>
                  <a:pt x="0" y="1042060"/>
                </a:lnTo>
                <a:lnTo>
                  <a:pt x="7620" y="1042060"/>
                </a:lnTo>
                <a:lnTo>
                  <a:pt x="7620" y="1021105"/>
                </a:lnTo>
                <a:close/>
              </a:path>
              <a:path w="7620" h="1642745">
                <a:moveTo>
                  <a:pt x="7620" y="992530"/>
                </a:moveTo>
                <a:lnTo>
                  <a:pt x="0" y="992530"/>
                </a:lnTo>
                <a:lnTo>
                  <a:pt x="0" y="1013485"/>
                </a:lnTo>
                <a:lnTo>
                  <a:pt x="7620" y="1013485"/>
                </a:lnTo>
                <a:lnTo>
                  <a:pt x="7620" y="992530"/>
                </a:lnTo>
                <a:close/>
              </a:path>
              <a:path w="7620" h="1642745">
                <a:moveTo>
                  <a:pt x="7620" y="963955"/>
                </a:moveTo>
                <a:lnTo>
                  <a:pt x="0" y="963955"/>
                </a:lnTo>
                <a:lnTo>
                  <a:pt x="0" y="984910"/>
                </a:lnTo>
                <a:lnTo>
                  <a:pt x="7620" y="984910"/>
                </a:lnTo>
                <a:lnTo>
                  <a:pt x="7620" y="963955"/>
                </a:lnTo>
                <a:close/>
              </a:path>
              <a:path w="7620" h="1642745">
                <a:moveTo>
                  <a:pt x="7620" y="935380"/>
                </a:moveTo>
                <a:lnTo>
                  <a:pt x="0" y="935380"/>
                </a:lnTo>
                <a:lnTo>
                  <a:pt x="0" y="956335"/>
                </a:lnTo>
                <a:lnTo>
                  <a:pt x="7620" y="956335"/>
                </a:lnTo>
                <a:lnTo>
                  <a:pt x="7620" y="935380"/>
                </a:lnTo>
                <a:close/>
              </a:path>
              <a:path w="7620" h="1642745">
                <a:moveTo>
                  <a:pt x="7620" y="878230"/>
                </a:moveTo>
                <a:lnTo>
                  <a:pt x="0" y="878230"/>
                </a:lnTo>
                <a:lnTo>
                  <a:pt x="0" y="899185"/>
                </a:lnTo>
                <a:lnTo>
                  <a:pt x="7620" y="899185"/>
                </a:lnTo>
                <a:lnTo>
                  <a:pt x="7620" y="878230"/>
                </a:lnTo>
                <a:close/>
              </a:path>
              <a:path w="7620" h="1642745">
                <a:moveTo>
                  <a:pt x="7620" y="849668"/>
                </a:moveTo>
                <a:lnTo>
                  <a:pt x="0" y="849668"/>
                </a:lnTo>
                <a:lnTo>
                  <a:pt x="0" y="870610"/>
                </a:lnTo>
                <a:lnTo>
                  <a:pt x="7620" y="870610"/>
                </a:lnTo>
                <a:lnTo>
                  <a:pt x="7620" y="849668"/>
                </a:lnTo>
                <a:close/>
              </a:path>
              <a:path w="7620" h="1642745">
                <a:moveTo>
                  <a:pt x="7620" y="821067"/>
                </a:moveTo>
                <a:lnTo>
                  <a:pt x="0" y="821067"/>
                </a:lnTo>
                <a:lnTo>
                  <a:pt x="0" y="842035"/>
                </a:lnTo>
                <a:lnTo>
                  <a:pt x="7620" y="842035"/>
                </a:lnTo>
                <a:lnTo>
                  <a:pt x="7620" y="821067"/>
                </a:lnTo>
                <a:close/>
              </a:path>
              <a:path w="7620" h="1642745">
                <a:moveTo>
                  <a:pt x="7620" y="792492"/>
                </a:moveTo>
                <a:lnTo>
                  <a:pt x="0" y="792492"/>
                </a:lnTo>
                <a:lnTo>
                  <a:pt x="0" y="813460"/>
                </a:lnTo>
                <a:lnTo>
                  <a:pt x="7620" y="813460"/>
                </a:lnTo>
                <a:lnTo>
                  <a:pt x="7620" y="792492"/>
                </a:lnTo>
                <a:close/>
              </a:path>
              <a:path w="7620" h="1642745">
                <a:moveTo>
                  <a:pt x="7620" y="735342"/>
                </a:moveTo>
                <a:lnTo>
                  <a:pt x="0" y="735342"/>
                </a:lnTo>
                <a:lnTo>
                  <a:pt x="0" y="756310"/>
                </a:lnTo>
                <a:lnTo>
                  <a:pt x="7620" y="756310"/>
                </a:lnTo>
                <a:lnTo>
                  <a:pt x="7620" y="735342"/>
                </a:lnTo>
                <a:close/>
              </a:path>
              <a:path w="7620" h="1642745">
                <a:moveTo>
                  <a:pt x="7620" y="706767"/>
                </a:moveTo>
                <a:lnTo>
                  <a:pt x="0" y="706767"/>
                </a:lnTo>
                <a:lnTo>
                  <a:pt x="0" y="727735"/>
                </a:lnTo>
                <a:lnTo>
                  <a:pt x="7620" y="727735"/>
                </a:lnTo>
                <a:lnTo>
                  <a:pt x="7620" y="706767"/>
                </a:lnTo>
                <a:close/>
              </a:path>
              <a:path w="7620" h="1642745">
                <a:moveTo>
                  <a:pt x="7620" y="678192"/>
                </a:moveTo>
                <a:lnTo>
                  <a:pt x="0" y="678192"/>
                </a:lnTo>
                <a:lnTo>
                  <a:pt x="0" y="699160"/>
                </a:lnTo>
                <a:lnTo>
                  <a:pt x="7620" y="699160"/>
                </a:lnTo>
                <a:lnTo>
                  <a:pt x="7620" y="678192"/>
                </a:lnTo>
                <a:close/>
              </a:path>
              <a:path w="7620" h="1642745">
                <a:moveTo>
                  <a:pt x="7620" y="649617"/>
                </a:moveTo>
                <a:lnTo>
                  <a:pt x="0" y="649617"/>
                </a:lnTo>
                <a:lnTo>
                  <a:pt x="0" y="670572"/>
                </a:lnTo>
                <a:lnTo>
                  <a:pt x="7620" y="670572"/>
                </a:lnTo>
                <a:lnTo>
                  <a:pt x="7620" y="649617"/>
                </a:lnTo>
                <a:close/>
              </a:path>
              <a:path w="7620" h="1642745">
                <a:moveTo>
                  <a:pt x="7620" y="621042"/>
                </a:moveTo>
                <a:lnTo>
                  <a:pt x="0" y="621042"/>
                </a:lnTo>
                <a:lnTo>
                  <a:pt x="0" y="641997"/>
                </a:lnTo>
                <a:lnTo>
                  <a:pt x="7620" y="641997"/>
                </a:lnTo>
                <a:lnTo>
                  <a:pt x="7620" y="621042"/>
                </a:lnTo>
                <a:close/>
              </a:path>
              <a:path w="7620" h="1642745">
                <a:moveTo>
                  <a:pt x="7620" y="563892"/>
                </a:moveTo>
                <a:lnTo>
                  <a:pt x="0" y="563892"/>
                </a:lnTo>
                <a:lnTo>
                  <a:pt x="0" y="584847"/>
                </a:lnTo>
                <a:lnTo>
                  <a:pt x="7620" y="584847"/>
                </a:lnTo>
                <a:lnTo>
                  <a:pt x="7620" y="563892"/>
                </a:lnTo>
                <a:close/>
              </a:path>
              <a:path w="7620" h="1642745">
                <a:moveTo>
                  <a:pt x="7620" y="535317"/>
                </a:moveTo>
                <a:lnTo>
                  <a:pt x="0" y="535317"/>
                </a:lnTo>
                <a:lnTo>
                  <a:pt x="0" y="556272"/>
                </a:lnTo>
                <a:lnTo>
                  <a:pt x="7620" y="556272"/>
                </a:lnTo>
                <a:lnTo>
                  <a:pt x="7620" y="535317"/>
                </a:lnTo>
                <a:close/>
              </a:path>
              <a:path w="7620" h="1642745">
                <a:moveTo>
                  <a:pt x="7620" y="506742"/>
                </a:moveTo>
                <a:lnTo>
                  <a:pt x="0" y="506742"/>
                </a:lnTo>
                <a:lnTo>
                  <a:pt x="0" y="527697"/>
                </a:lnTo>
                <a:lnTo>
                  <a:pt x="7620" y="527697"/>
                </a:lnTo>
                <a:lnTo>
                  <a:pt x="7620" y="506742"/>
                </a:lnTo>
                <a:close/>
              </a:path>
              <a:path w="7620" h="1642745">
                <a:moveTo>
                  <a:pt x="7620" y="478167"/>
                </a:moveTo>
                <a:lnTo>
                  <a:pt x="0" y="478167"/>
                </a:lnTo>
                <a:lnTo>
                  <a:pt x="0" y="499122"/>
                </a:lnTo>
                <a:lnTo>
                  <a:pt x="7620" y="499122"/>
                </a:lnTo>
                <a:lnTo>
                  <a:pt x="7620" y="478167"/>
                </a:lnTo>
                <a:close/>
              </a:path>
              <a:path w="7620" h="1642745">
                <a:moveTo>
                  <a:pt x="7620" y="421005"/>
                </a:moveTo>
                <a:lnTo>
                  <a:pt x="0" y="421005"/>
                </a:lnTo>
                <a:lnTo>
                  <a:pt x="0" y="441972"/>
                </a:lnTo>
                <a:lnTo>
                  <a:pt x="7620" y="441972"/>
                </a:lnTo>
                <a:lnTo>
                  <a:pt x="7620" y="421005"/>
                </a:lnTo>
                <a:close/>
              </a:path>
              <a:path w="7620" h="1642745">
                <a:moveTo>
                  <a:pt x="7620" y="392430"/>
                </a:moveTo>
                <a:lnTo>
                  <a:pt x="0" y="392430"/>
                </a:lnTo>
                <a:lnTo>
                  <a:pt x="0" y="413397"/>
                </a:lnTo>
                <a:lnTo>
                  <a:pt x="7620" y="413397"/>
                </a:lnTo>
                <a:lnTo>
                  <a:pt x="7620" y="392430"/>
                </a:lnTo>
                <a:close/>
              </a:path>
              <a:path w="7620" h="1642745">
                <a:moveTo>
                  <a:pt x="7620" y="363855"/>
                </a:moveTo>
                <a:lnTo>
                  <a:pt x="0" y="363855"/>
                </a:lnTo>
                <a:lnTo>
                  <a:pt x="0" y="384822"/>
                </a:lnTo>
                <a:lnTo>
                  <a:pt x="7620" y="384822"/>
                </a:lnTo>
                <a:lnTo>
                  <a:pt x="7620" y="363855"/>
                </a:lnTo>
                <a:close/>
              </a:path>
              <a:path w="7620" h="1642745">
                <a:moveTo>
                  <a:pt x="7620" y="335280"/>
                </a:moveTo>
                <a:lnTo>
                  <a:pt x="0" y="335280"/>
                </a:lnTo>
                <a:lnTo>
                  <a:pt x="0" y="356247"/>
                </a:lnTo>
                <a:lnTo>
                  <a:pt x="7620" y="356247"/>
                </a:lnTo>
                <a:lnTo>
                  <a:pt x="7620" y="335280"/>
                </a:lnTo>
                <a:close/>
              </a:path>
              <a:path w="7620" h="1642745">
                <a:moveTo>
                  <a:pt x="7620" y="278130"/>
                </a:moveTo>
                <a:lnTo>
                  <a:pt x="0" y="278130"/>
                </a:lnTo>
                <a:lnTo>
                  <a:pt x="0" y="299085"/>
                </a:lnTo>
                <a:lnTo>
                  <a:pt x="7620" y="299085"/>
                </a:lnTo>
                <a:lnTo>
                  <a:pt x="7620" y="278130"/>
                </a:lnTo>
                <a:close/>
              </a:path>
              <a:path w="7620" h="1642745">
                <a:moveTo>
                  <a:pt x="7620" y="249555"/>
                </a:moveTo>
                <a:lnTo>
                  <a:pt x="0" y="249555"/>
                </a:lnTo>
                <a:lnTo>
                  <a:pt x="0" y="270510"/>
                </a:lnTo>
                <a:lnTo>
                  <a:pt x="7620" y="270510"/>
                </a:lnTo>
                <a:lnTo>
                  <a:pt x="7620" y="249555"/>
                </a:lnTo>
                <a:close/>
              </a:path>
              <a:path w="7620" h="1642745">
                <a:moveTo>
                  <a:pt x="7620" y="220980"/>
                </a:moveTo>
                <a:lnTo>
                  <a:pt x="0" y="220980"/>
                </a:lnTo>
                <a:lnTo>
                  <a:pt x="0" y="241935"/>
                </a:lnTo>
                <a:lnTo>
                  <a:pt x="7620" y="241935"/>
                </a:lnTo>
                <a:lnTo>
                  <a:pt x="7620" y="220980"/>
                </a:lnTo>
                <a:close/>
              </a:path>
              <a:path w="7620" h="1642745">
                <a:moveTo>
                  <a:pt x="7620" y="192405"/>
                </a:moveTo>
                <a:lnTo>
                  <a:pt x="0" y="192405"/>
                </a:lnTo>
                <a:lnTo>
                  <a:pt x="0" y="213360"/>
                </a:lnTo>
                <a:lnTo>
                  <a:pt x="7620" y="213360"/>
                </a:lnTo>
                <a:lnTo>
                  <a:pt x="7620" y="192405"/>
                </a:lnTo>
                <a:close/>
              </a:path>
              <a:path w="7620" h="1642745">
                <a:moveTo>
                  <a:pt x="7620" y="163830"/>
                </a:moveTo>
                <a:lnTo>
                  <a:pt x="0" y="163830"/>
                </a:lnTo>
                <a:lnTo>
                  <a:pt x="0" y="184785"/>
                </a:lnTo>
                <a:lnTo>
                  <a:pt x="7620" y="184785"/>
                </a:lnTo>
                <a:lnTo>
                  <a:pt x="7620" y="163830"/>
                </a:lnTo>
                <a:close/>
              </a:path>
              <a:path w="7620" h="1642745">
                <a:moveTo>
                  <a:pt x="7620" y="106680"/>
                </a:moveTo>
                <a:lnTo>
                  <a:pt x="0" y="106680"/>
                </a:lnTo>
                <a:lnTo>
                  <a:pt x="0" y="127635"/>
                </a:lnTo>
                <a:lnTo>
                  <a:pt x="7620" y="127635"/>
                </a:lnTo>
                <a:lnTo>
                  <a:pt x="7620" y="106680"/>
                </a:lnTo>
                <a:close/>
              </a:path>
              <a:path w="7620" h="1642745">
                <a:moveTo>
                  <a:pt x="7620" y="78092"/>
                </a:moveTo>
                <a:lnTo>
                  <a:pt x="0" y="78092"/>
                </a:lnTo>
                <a:lnTo>
                  <a:pt x="0" y="99060"/>
                </a:lnTo>
                <a:lnTo>
                  <a:pt x="7620" y="99060"/>
                </a:lnTo>
                <a:lnTo>
                  <a:pt x="7620" y="78092"/>
                </a:lnTo>
                <a:close/>
              </a:path>
              <a:path w="7620" h="1642745">
                <a:moveTo>
                  <a:pt x="7620" y="49517"/>
                </a:moveTo>
                <a:lnTo>
                  <a:pt x="0" y="49517"/>
                </a:lnTo>
                <a:lnTo>
                  <a:pt x="0" y="70485"/>
                </a:lnTo>
                <a:lnTo>
                  <a:pt x="7620" y="70485"/>
                </a:lnTo>
                <a:lnTo>
                  <a:pt x="7620" y="49517"/>
                </a:lnTo>
                <a:close/>
              </a:path>
              <a:path w="7620" h="1642745">
                <a:moveTo>
                  <a:pt x="7620" y="20942"/>
                </a:moveTo>
                <a:lnTo>
                  <a:pt x="0" y="20942"/>
                </a:lnTo>
                <a:lnTo>
                  <a:pt x="0" y="41910"/>
                </a:lnTo>
                <a:lnTo>
                  <a:pt x="7620" y="41910"/>
                </a:lnTo>
                <a:lnTo>
                  <a:pt x="7620" y="20942"/>
                </a:lnTo>
                <a:close/>
              </a:path>
              <a:path w="7620" h="1642745">
                <a:moveTo>
                  <a:pt x="7620" y="0"/>
                </a:moveTo>
                <a:lnTo>
                  <a:pt x="0" y="0"/>
                </a:lnTo>
                <a:lnTo>
                  <a:pt x="0" y="13335"/>
                </a:lnTo>
                <a:lnTo>
                  <a:pt x="7620" y="1333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8" name="object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30014"/>
              </p:ext>
            </p:extLst>
          </p:nvPr>
        </p:nvGraphicFramePr>
        <p:xfrm>
          <a:off x="3128841" y="4891430"/>
          <a:ext cx="2792094" cy="305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Type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Merit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714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lnL w="6350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Comp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333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Feet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and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Legs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0.00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Poor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Stature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0.9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Taller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Chest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Body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-0.8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Shallow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Angularity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Coarse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0.9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Lower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0.9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ear 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eg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Sickled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oot 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762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Steep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Attach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762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Height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Very</a:t>
                      </a:r>
                      <a:r>
                        <a:rPr sz="7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High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48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Support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Broken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Shallow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Outside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Length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762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Longer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7620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N/A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Pos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N/A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968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Apart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Locomotion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N/A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9" name="object 69"/>
          <p:cNvSpPr/>
          <p:nvPr/>
        </p:nvSpPr>
        <p:spPr>
          <a:xfrm>
            <a:off x="4840541" y="7663294"/>
            <a:ext cx="7620" cy="250190"/>
          </a:xfrm>
          <a:custGeom>
            <a:avLst/>
            <a:gdLst/>
            <a:ahLst/>
            <a:cxnLst/>
            <a:rect l="l" t="t" r="r" b="b"/>
            <a:pathLst>
              <a:path w="7620" h="250190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250190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250190">
                <a:moveTo>
                  <a:pt x="7620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50"/>
                </a:lnTo>
                <a:close/>
              </a:path>
              <a:path w="7620" h="250190">
                <a:moveTo>
                  <a:pt x="7620" y="142875"/>
                </a:moveTo>
                <a:lnTo>
                  <a:pt x="0" y="142875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75"/>
                </a:lnTo>
                <a:close/>
              </a:path>
              <a:path w="7620" h="250190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250190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250190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250190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40541" y="7520406"/>
            <a:ext cx="7620" cy="78740"/>
          </a:xfrm>
          <a:custGeom>
            <a:avLst/>
            <a:gdLst/>
            <a:ahLst/>
            <a:cxnLst/>
            <a:rect l="l" t="t" r="r" b="b"/>
            <a:pathLst>
              <a:path w="7620" h="78740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78740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78740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40541" y="7063193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3930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3930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3930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3930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40541" y="6605993"/>
            <a:ext cx="7620" cy="392430"/>
          </a:xfrm>
          <a:custGeom>
            <a:avLst/>
            <a:gdLst/>
            <a:ahLst/>
            <a:cxnLst/>
            <a:rect l="l" t="t" r="r" b="b"/>
            <a:pathLst>
              <a:path w="7620" h="392429">
                <a:moveTo>
                  <a:pt x="7620" y="371475"/>
                </a:moveTo>
                <a:lnTo>
                  <a:pt x="0" y="371475"/>
                </a:lnTo>
                <a:lnTo>
                  <a:pt x="0" y="392430"/>
                </a:lnTo>
                <a:lnTo>
                  <a:pt x="7620" y="392430"/>
                </a:lnTo>
                <a:lnTo>
                  <a:pt x="7620" y="371475"/>
                </a:lnTo>
                <a:close/>
              </a:path>
              <a:path w="7620" h="392429">
                <a:moveTo>
                  <a:pt x="7620" y="342900"/>
                </a:moveTo>
                <a:lnTo>
                  <a:pt x="0" y="342900"/>
                </a:lnTo>
                <a:lnTo>
                  <a:pt x="0" y="363855"/>
                </a:lnTo>
                <a:lnTo>
                  <a:pt x="7620" y="363855"/>
                </a:lnTo>
                <a:lnTo>
                  <a:pt x="7620" y="342900"/>
                </a:lnTo>
                <a:close/>
              </a:path>
              <a:path w="7620" h="392429">
                <a:moveTo>
                  <a:pt x="7620" y="314325"/>
                </a:moveTo>
                <a:lnTo>
                  <a:pt x="0" y="314325"/>
                </a:lnTo>
                <a:lnTo>
                  <a:pt x="0" y="335280"/>
                </a:lnTo>
                <a:lnTo>
                  <a:pt x="7620" y="335280"/>
                </a:lnTo>
                <a:lnTo>
                  <a:pt x="7620" y="314325"/>
                </a:lnTo>
                <a:close/>
              </a:path>
              <a:path w="7620" h="392429">
                <a:moveTo>
                  <a:pt x="7620" y="285750"/>
                </a:moveTo>
                <a:lnTo>
                  <a:pt x="0" y="285750"/>
                </a:lnTo>
                <a:lnTo>
                  <a:pt x="0" y="306705"/>
                </a:lnTo>
                <a:lnTo>
                  <a:pt x="7620" y="306705"/>
                </a:lnTo>
                <a:lnTo>
                  <a:pt x="7620" y="285750"/>
                </a:lnTo>
                <a:close/>
              </a:path>
              <a:path w="7620" h="392429">
                <a:moveTo>
                  <a:pt x="7620" y="228587"/>
                </a:moveTo>
                <a:lnTo>
                  <a:pt x="0" y="228587"/>
                </a:lnTo>
                <a:lnTo>
                  <a:pt x="0" y="249555"/>
                </a:lnTo>
                <a:lnTo>
                  <a:pt x="7620" y="249555"/>
                </a:lnTo>
                <a:lnTo>
                  <a:pt x="7620" y="228587"/>
                </a:lnTo>
                <a:close/>
              </a:path>
              <a:path w="7620" h="392429">
                <a:moveTo>
                  <a:pt x="7620" y="200012"/>
                </a:moveTo>
                <a:lnTo>
                  <a:pt x="0" y="200012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12"/>
                </a:lnTo>
                <a:close/>
              </a:path>
              <a:path w="7620" h="392429">
                <a:moveTo>
                  <a:pt x="7620" y="171437"/>
                </a:moveTo>
                <a:lnTo>
                  <a:pt x="0" y="171437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37"/>
                </a:lnTo>
                <a:close/>
              </a:path>
              <a:path w="7620" h="392429">
                <a:moveTo>
                  <a:pt x="7620" y="142862"/>
                </a:moveTo>
                <a:lnTo>
                  <a:pt x="0" y="142862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62"/>
                </a:lnTo>
                <a:close/>
              </a:path>
              <a:path w="7620" h="392429">
                <a:moveTo>
                  <a:pt x="7620" y="85712"/>
                </a:moveTo>
                <a:lnTo>
                  <a:pt x="0" y="85712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12"/>
                </a:lnTo>
                <a:close/>
              </a:path>
              <a:path w="7620" h="392429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2429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2429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49151" y="5695391"/>
            <a:ext cx="7620" cy="849630"/>
          </a:xfrm>
          <a:custGeom>
            <a:avLst/>
            <a:gdLst/>
            <a:ahLst/>
            <a:cxnLst/>
            <a:rect l="l" t="t" r="r" b="b"/>
            <a:pathLst>
              <a:path w="7620" h="849629">
                <a:moveTo>
                  <a:pt x="7620" y="828675"/>
                </a:moveTo>
                <a:lnTo>
                  <a:pt x="0" y="828675"/>
                </a:lnTo>
                <a:lnTo>
                  <a:pt x="0" y="849630"/>
                </a:lnTo>
                <a:lnTo>
                  <a:pt x="7620" y="849630"/>
                </a:lnTo>
                <a:lnTo>
                  <a:pt x="7620" y="828675"/>
                </a:lnTo>
                <a:close/>
              </a:path>
              <a:path w="7620" h="849629">
                <a:moveTo>
                  <a:pt x="7620" y="800100"/>
                </a:moveTo>
                <a:lnTo>
                  <a:pt x="0" y="800100"/>
                </a:lnTo>
                <a:lnTo>
                  <a:pt x="0" y="821055"/>
                </a:lnTo>
                <a:lnTo>
                  <a:pt x="7620" y="821055"/>
                </a:lnTo>
                <a:lnTo>
                  <a:pt x="7620" y="800100"/>
                </a:lnTo>
                <a:close/>
              </a:path>
              <a:path w="7620" h="849629">
                <a:moveTo>
                  <a:pt x="7620" y="771525"/>
                </a:moveTo>
                <a:lnTo>
                  <a:pt x="0" y="771525"/>
                </a:lnTo>
                <a:lnTo>
                  <a:pt x="0" y="792480"/>
                </a:lnTo>
                <a:lnTo>
                  <a:pt x="7620" y="792480"/>
                </a:lnTo>
                <a:lnTo>
                  <a:pt x="7620" y="771525"/>
                </a:lnTo>
                <a:close/>
              </a:path>
              <a:path w="7620" h="849629">
                <a:moveTo>
                  <a:pt x="7620" y="742950"/>
                </a:moveTo>
                <a:lnTo>
                  <a:pt x="0" y="742950"/>
                </a:lnTo>
                <a:lnTo>
                  <a:pt x="0" y="763905"/>
                </a:lnTo>
                <a:lnTo>
                  <a:pt x="7620" y="763905"/>
                </a:lnTo>
                <a:lnTo>
                  <a:pt x="7620" y="742950"/>
                </a:lnTo>
                <a:close/>
              </a:path>
              <a:path w="7620" h="849629">
                <a:moveTo>
                  <a:pt x="7620" y="685800"/>
                </a:moveTo>
                <a:lnTo>
                  <a:pt x="0" y="685800"/>
                </a:lnTo>
                <a:lnTo>
                  <a:pt x="0" y="706755"/>
                </a:lnTo>
                <a:lnTo>
                  <a:pt x="7620" y="706755"/>
                </a:lnTo>
                <a:lnTo>
                  <a:pt x="7620" y="685800"/>
                </a:lnTo>
                <a:close/>
              </a:path>
              <a:path w="7620" h="849629">
                <a:moveTo>
                  <a:pt x="7620" y="657212"/>
                </a:moveTo>
                <a:lnTo>
                  <a:pt x="0" y="657212"/>
                </a:lnTo>
                <a:lnTo>
                  <a:pt x="0" y="678180"/>
                </a:lnTo>
                <a:lnTo>
                  <a:pt x="7620" y="678180"/>
                </a:lnTo>
                <a:lnTo>
                  <a:pt x="7620" y="657212"/>
                </a:lnTo>
                <a:close/>
              </a:path>
              <a:path w="7620" h="849629">
                <a:moveTo>
                  <a:pt x="7620" y="628637"/>
                </a:moveTo>
                <a:lnTo>
                  <a:pt x="0" y="628637"/>
                </a:lnTo>
                <a:lnTo>
                  <a:pt x="0" y="649605"/>
                </a:lnTo>
                <a:lnTo>
                  <a:pt x="7620" y="649605"/>
                </a:lnTo>
                <a:lnTo>
                  <a:pt x="7620" y="628637"/>
                </a:lnTo>
                <a:close/>
              </a:path>
              <a:path w="7620" h="849629">
                <a:moveTo>
                  <a:pt x="7620" y="600062"/>
                </a:moveTo>
                <a:lnTo>
                  <a:pt x="0" y="600062"/>
                </a:lnTo>
                <a:lnTo>
                  <a:pt x="0" y="621030"/>
                </a:lnTo>
                <a:lnTo>
                  <a:pt x="7620" y="621030"/>
                </a:lnTo>
                <a:lnTo>
                  <a:pt x="7620" y="600062"/>
                </a:lnTo>
                <a:close/>
              </a:path>
              <a:path w="7620" h="849629">
                <a:moveTo>
                  <a:pt x="7620" y="542912"/>
                </a:moveTo>
                <a:lnTo>
                  <a:pt x="0" y="542912"/>
                </a:lnTo>
                <a:lnTo>
                  <a:pt x="0" y="563880"/>
                </a:lnTo>
                <a:lnTo>
                  <a:pt x="7620" y="563880"/>
                </a:lnTo>
                <a:lnTo>
                  <a:pt x="7620" y="542912"/>
                </a:lnTo>
                <a:close/>
              </a:path>
              <a:path w="7620" h="849629">
                <a:moveTo>
                  <a:pt x="7620" y="514337"/>
                </a:moveTo>
                <a:lnTo>
                  <a:pt x="0" y="514337"/>
                </a:lnTo>
                <a:lnTo>
                  <a:pt x="0" y="535292"/>
                </a:lnTo>
                <a:lnTo>
                  <a:pt x="7620" y="535292"/>
                </a:lnTo>
                <a:lnTo>
                  <a:pt x="7620" y="514337"/>
                </a:lnTo>
                <a:close/>
              </a:path>
              <a:path w="7620" h="849629">
                <a:moveTo>
                  <a:pt x="7620" y="485762"/>
                </a:moveTo>
                <a:lnTo>
                  <a:pt x="0" y="485762"/>
                </a:lnTo>
                <a:lnTo>
                  <a:pt x="0" y="506717"/>
                </a:lnTo>
                <a:lnTo>
                  <a:pt x="7620" y="506717"/>
                </a:lnTo>
                <a:lnTo>
                  <a:pt x="7620" y="485762"/>
                </a:lnTo>
                <a:close/>
              </a:path>
              <a:path w="7620" h="849629">
                <a:moveTo>
                  <a:pt x="7620" y="457187"/>
                </a:moveTo>
                <a:lnTo>
                  <a:pt x="0" y="457187"/>
                </a:lnTo>
                <a:lnTo>
                  <a:pt x="0" y="478142"/>
                </a:lnTo>
                <a:lnTo>
                  <a:pt x="7620" y="478142"/>
                </a:lnTo>
                <a:lnTo>
                  <a:pt x="7620" y="457187"/>
                </a:lnTo>
                <a:close/>
              </a:path>
              <a:path w="7620" h="849629">
                <a:moveTo>
                  <a:pt x="7620" y="400037"/>
                </a:moveTo>
                <a:lnTo>
                  <a:pt x="0" y="400037"/>
                </a:lnTo>
                <a:lnTo>
                  <a:pt x="0" y="420992"/>
                </a:lnTo>
                <a:lnTo>
                  <a:pt x="7620" y="420992"/>
                </a:lnTo>
                <a:lnTo>
                  <a:pt x="7620" y="400037"/>
                </a:lnTo>
                <a:close/>
              </a:path>
              <a:path w="7620" h="849629">
                <a:moveTo>
                  <a:pt x="7620" y="371462"/>
                </a:moveTo>
                <a:lnTo>
                  <a:pt x="0" y="371462"/>
                </a:lnTo>
                <a:lnTo>
                  <a:pt x="0" y="392417"/>
                </a:lnTo>
                <a:lnTo>
                  <a:pt x="7620" y="392417"/>
                </a:lnTo>
                <a:lnTo>
                  <a:pt x="7620" y="371462"/>
                </a:lnTo>
                <a:close/>
              </a:path>
              <a:path w="7620" h="849629">
                <a:moveTo>
                  <a:pt x="7620" y="342887"/>
                </a:moveTo>
                <a:lnTo>
                  <a:pt x="0" y="342887"/>
                </a:lnTo>
                <a:lnTo>
                  <a:pt x="0" y="363842"/>
                </a:lnTo>
                <a:lnTo>
                  <a:pt x="7620" y="363842"/>
                </a:lnTo>
                <a:lnTo>
                  <a:pt x="7620" y="342887"/>
                </a:lnTo>
                <a:close/>
              </a:path>
              <a:path w="7620" h="849629">
                <a:moveTo>
                  <a:pt x="7620" y="314312"/>
                </a:moveTo>
                <a:lnTo>
                  <a:pt x="0" y="314312"/>
                </a:lnTo>
                <a:lnTo>
                  <a:pt x="0" y="335267"/>
                </a:lnTo>
                <a:lnTo>
                  <a:pt x="7620" y="335267"/>
                </a:lnTo>
                <a:lnTo>
                  <a:pt x="7620" y="314312"/>
                </a:lnTo>
                <a:close/>
              </a:path>
              <a:path w="7620" h="849629">
                <a:moveTo>
                  <a:pt x="7620" y="285724"/>
                </a:moveTo>
                <a:lnTo>
                  <a:pt x="0" y="285724"/>
                </a:lnTo>
                <a:lnTo>
                  <a:pt x="0" y="306692"/>
                </a:lnTo>
                <a:lnTo>
                  <a:pt x="7620" y="306692"/>
                </a:lnTo>
                <a:lnTo>
                  <a:pt x="7620" y="285724"/>
                </a:lnTo>
                <a:close/>
              </a:path>
              <a:path w="7620" h="849629">
                <a:moveTo>
                  <a:pt x="7620" y="228574"/>
                </a:moveTo>
                <a:lnTo>
                  <a:pt x="0" y="228574"/>
                </a:lnTo>
                <a:lnTo>
                  <a:pt x="0" y="249542"/>
                </a:lnTo>
                <a:lnTo>
                  <a:pt x="7620" y="249542"/>
                </a:lnTo>
                <a:lnTo>
                  <a:pt x="7620" y="228574"/>
                </a:lnTo>
                <a:close/>
              </a:path>
              <a:path w="7620" h="849629">
                <a:moveTo>
                  <a:pt x="7620" y="199999"/>
                </a:moveTo>
                <a:lnTo>
                  <a:pt x="0" y="199999"/>
                </a:lnTo>
                <a:lnTo>
                  <a:pt x="0" y="220967"/>
                </a:lnTo>
                <a:lnTo>
                  <a:pt x="7620" y="220967"/>
                </a:lnTo>
                <a:lnTo>
                  <a:pt x="7620" y="199999"/>
                </a:lnTo>
                <a:close/>
              </a:path>
              <a:path w="7620" h="849629">
                <a:moveTo>
                  <a:pt x="7620" y="171424"/>
                </a:moveTo>
                <a:lnTo>
                  <a:pt x="0" y="171424"/>
                </a:lnTo>
                <a:lnTo>
                  <a:pt x="0" y="192392"/>
                </a:lnTo>
                <a:lnTo>
                  <a:pt x="7620" y="192392"/>
                </a:lnTo>
                <a:lnTo>
                  <a:pt x="7620" y="171424"/>
                </a:lnTo>
                <a:close/>
              </a:path>
              <a:path w="7620" h="849629">
                <a:moveTo>
                  <a:pt x="7620" y="142849"/>
                </a:moveTo>
                <a:lnTo>
                  <a:pt x="0" y="142849"/>
                </a:lnTo>
                <a:lnTo>
                  <a:pt x="0" y="163804"/>
                </a:lnTo>
                <a:lnTo>
                  <a:pt x="7620" y="163804"/>
                </a:lnTo>
                <a:lnTo>
                  <a:pt x="7620" y="142849"/>
                </a:lnTo>
                <a:close/>
              </a:path>
              <a:path w="7620" h="849629">
                <a:moveTo>
                  <a:pt x="7620" y="85699"/>
                </a:moveTo>
                <a:lnTo>
                  <a:pt x="0" y="85699"/>
                </a:lnTo>
                <a:lnTo>
                  <a:pt x="0" y="106654"/>
                </a:lnTo>
                <a:lnTo>
                  <a:pt x="7620" y="106654"/>
                </a:lnTo>
                <a:lnTo>
                  <a:pt x="7620" y="85699"/>
                </a:lnTo>
                <a:close/>
              </a:path>
              <a:path w="7620" h="849629">
                <a:moveTo>
                  <a:pt x="7620" y="57124"/>
                </a:moveTo>
                <a:lnTo>
                  <a:pt x="0" y="57124"/>
                </a:lnTo>
                <a:lnTo>
                  <a:pt x="0" y="78079"/>
                </a:lnTo>
                <a:lnTo>
                  <a:pt x="7620" y="78079"/>
                </a:lnTo>
                <a:lnTo>
                  <a:pt x="7620" y="57124"/>
                </a:lnTo>
                <a:close/>
              </a:path>
              <a:path w="7620" h="849629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849629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49151" y="4895253"/>
            <a:ext cx="7620" cy="278765"/>
          </a:xfrm>
          <a:custGeom>
            <a:avLst/>
            <a:gdLst/>
            <a:ahLst/>
            <a:cxnLst/>
            <a:rect l="l" t="t" r="r" b="b"/>
            <a:pathLst>
              <a:path w="7620" h="278764">
                <a:moveTo>
                  <a:pt x="7620" y="257175"/>
                </a:moveTo>
                <a:lnTo>
                  <a:pt x="0" y="257175"/>
                </a:lnTo>
                <a:lnTo>
                  <a:pt x="0" y="278142"/>
                </a:lnTo>
                <a:lnTo>
                  <a:pt x="7620" y="278142"/>
                </a:lnTo>
                <a:lnTo>
                  <a:pt x="7620" y="257175"/>
                </a:lnTo>
                <a:close/>
              </a:path>
              <a:path w="7620" h="278764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278764">
                <a:moveTo>
                  <a:pt x="7620" y="200025"/>
                </a:moveTo>
                <a:lnTo>
                  <a:pt x="0" y="200025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25"/>
                </a:lnTo>
                <a:close/>
              </a:path>
              <a:path w="7620" h="278764">
                <a:moveTo>
                  <a:pt x="7620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50"/>
                </a:lnTo>
                <a:close/>
              </a:path>
              <a:path w="7620" h="278764">
                <a:moveTo>
                  <a:pt x="7620" y="114300"/>
                </a:moveTo>
                <a:lnTo>
                  <a:pt x="0" y="114300"/>
                </a:lnTo>
                <a:lnTo>
                  <a:pt x="0" y="135255"/>
                </a:lnTo>
                <a:lnTo>
                  <a:pt x="7620" y="135255"/>
                </a:lnTo>
                <a:lnTo>
                  <a:pt x="7620" y="114300"/>
                </a:lnTo>
                <a:close/>
              </a:path>
              <a:path w="7620" h="278764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278764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278764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27876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49151" y="5238153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4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393064">
                <a:moveTo>
                  <a:pt x="7620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20" y="363880"/>
                </a:lnTo>
                <a:lnTo>
                  <a:pt x="7620" y="342912"/>
                </a:lnTo>
                <a:close/>
              </a:path>
              <a:path w="7620" h="393064">
                <a:moveTo>
                  <a:pt x="7620" y="314337"/>
                </a:moveTo>
                <a:lnTo>
                  <a:pt x="0" y="314337"/>
                </a:lnTo>
                <a:lnTo>
                  <a:pt x="0" y="335305"/>
                </a:lnTo>
                <a:lnTo>
                  <a:pt x="7620" y="335305"/>
                </a:lnTo>
                <a:lnTo>
                  <a:pt x="7620" y="314337"/>
                </a:lnTo>
                <a:close/>
              </a:path>
              <a:path w="7620" h="393064">
                <a:moveTo>
                  <a:pt x="7620" y="285762"/>
                </a:moveTo>
                <a:lnTo>
                  <a:pt x="0" y="285762"/>
                </a:lnTo>
                <a:lnTo>
                  <a:pt x="0" y="306730"/>
                </a:lnTo>
                <a:lnTo>
                  <a:pt x="7620" y="306730"/>
                </a:lnTo>
                <a:lnTo>
                  <a:pt x="7620" y="285762"/>
                </a:lnTo>
                <a:close/>
              </a:path>
              <a:path w="7620" h="393064">
                <a:moveTo>
                  <a:pt x="7620" y="228612"/>
                </a:moveTo>
                <a:lnTo>
                  <a:pt x="0" y="228612"/>
                </a:lnTo>
                <a:lnTo>
                  <a:pt x="0" y="249580"/>
                </a:lnTo>
                <a:lnTo>
                  <a:pt x="7620" y="249580"/>
                </a:lnTo>
                <a:lnTo>
                  <a:pt x="7620" y="228612"/>
                </a:lnTo>
                <a:close/>
              </a:path>
              <a:path w="7620" h="393064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393064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393064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393064">
                <a:moveTo>
                  <a:pt x="7620" y="85737"/>
                </a:moveTo>
                <a:lnTo>
                  <a:pt x="0" y="85737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37"/>
                </a:lnTo>
                <a:close/>
              </a:path>
              <a:path w="7620" h="393064">
                <a:moveTo>
                  <a:pt x="7620" y="57162"/>
                </a:moveTo>
                <a:lnTo>
                  <a:pt x="0" y="57162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62"/>
                </a:lnTo>
                <a:close/>
              </a:path>
              <a:path w="7620" h="393064">
                <a:moveTo>
                  <a:pt x="7620" y="28587"/>
                </a:moveTo>
                <a:lnTo>
                  <a:pt x="0" y="28587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87"/>
                </a:lnTo>
                <a:close/>
              </a:path>
              <a:path w="7620" h="393064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30014" y="4895265"/>
            <a:ext cx="5715" cy="278130"/>
          </a:xfrm>
          <a:custGeom>
            <a:avLst/>
            <a:gdLst/>
            <a:ahLst/>
            <a:cxnLst/>
            <a:rect l="l" t="t" r="r" b="b"/>
            <a:pathLst>
              <a:path w="5714" h="278129">
                <a:moveTo>
                  <a:pt x="5715" y="257162"/>
                </a:moveTo>
                <a:lnTo>
                  <a:pt x="0" y="257162"/>
                </a:lnTo>
                <a:lnTo>
                  <a:pt x="0" y="278130"/>
                </a:lnTo>
                <a:lnTo>
                  <a:pt x="5715" y="278130"/>
                </a:lnTo>
                <a:lnTo>
                  <a:pt x="5715" y="257162"/>
                </a:lnTo>
                <a:close/>
              </a:path>
              <a:path w="5714" h="278129">
                <a:moveTo>
                  <a:pt x="5715" y="228587"/>
                </a:moveTo>
                <a:lnTo>
                  <a:pt x="0" y="228587"/>
                </a:lnTo>
                <a:lnTo>
                  <a:pt x="0" y="249555"/>
                </a:lnTo>
                <a:lnTo>
                  <a:pt x="5715" y="249555"/>
                </a:lnTo>
                <a:lnTo>
                  <a:pt x="5715" y="228587"/>
                </a:lnTo>
                <a:close/>
              </a:path>
              <a:path w="5714" h="278129">
                <a:moveTo>
                  <a:pt x="5715" y="200025"/>
                </a:moveTo>
                <a:lnTo>
                  <a:pt x="0" y="200025"/>
                </a:lnTo>
                <a:lnTo>
                  <a:pt x="0" y="220967"/>
                </a:lnTo>
                <a:lnTo>
                  <a:pt x="5715" y="220967"/>
                </a:lnTo>
                <a:lnTo>
                  <a:pt x="5715" y="200025"/>
                </a:lnTo>
                <a:close/>
              </a:path>
              <a:path w="5714" h="278129">
                <a:moveTo>
                  <a:pt x="5715" y="171450"/>
                </a:moveTo>
                <a:lnTo>
                  <a:pt x="0" y="171450"/>
                </a:lnTo>
                <a:lnTo>
                  <a:pt x="0" y="192392"/>
                </a:lnTo>
                <a:lnTo>
                  <a:pt x="5715" y="192392"/>
                </a:lnTo>
                <a:lnTo>
                  <a:pt x="5715" y="171450"/>
                </a:lnTo>
                <a:close/>
              </a:path>
              <a:path w="5714" h="278129">
                <a:moveTo>
                  <a:pt x="5715" y="114300"/>
                </a:moveTo>
                <a:lnTo>
                  <a:pt x="0" y="114300"/>
                </a:lnTo>
                <a:lnTo>
                  <a:pt x="0" y="135242"/>
                </a:lnTo>
                <a:lnTo>
                  <a:pt x="5715" y="135242"/>
                </a:lnTo>
                <a:lnTo>
                  <a:pt x="5715" y="114300"/>
                </a:lnTo>
                <a:close/>
              </a:path>
              <a:path w="5714" h="278129">
                <a:moveTo>
                  <a:pt x="5715" y="85725"/>
                </a:moveTo>
                <a:lnTo>
                  <a:pt x="0" y="85725"/>
                </a:lnTo>
                <a:lnTo>
                  <a:pt x="0" y="106667"/>
                </a:lnTo>
                <a:lnTo>
                  <a:pt x="5715" y="106667"/>
                </a:lnTo>
                <a:lnTo>
                  <a:pt x="5715" y="85725"/>
                </a:lnTo>
                <a:close/>
              </a:path>
              <a:path w="5714" h="278129">
                <a:moveTo>
                  <a:pt x="5715" y="57150"/>
                </a:moveTo>
                <a:lnTo>
                  <a:pt x="0" y="57150"/>
                </a:lnTo>
                <a:lnTo>
                  <a:pt x="0" y="78092"/>
                </a:lnTo>
                <a:lnTo>
                  <a:pt x="5715" y="78092"/>
                </a:lnTo>
                <a:lnTo>
                  <a:pt x="5715" y="57150"/>
                </a:lnTo>
                <a:close/>
              </a:path>
              <a:path w="5714" h="278129">
                <a:moveTo>
                  <a:pt x="5715" y="28575"/>
                </a:moveTo>
                <a:lnTo>
                  <a:pt x="0" y="28575"/>
                </a:lnTo>
                <a:lnTo>
                  <a:pt x="0" y="49517"/>
                </a:lnTo>
                <a:lnTo>
                  <a:pt x="5715" y="49517"/>
                </a:lnTo>
                <a:lnTo>
                  <a:pt x="5715" y="28575"/>
                </a:lnTo>
                <a:close/>
              </a:path>
              <a:path w="5714" h="278129">
                <a:moveTo>
                  <a:pt x="5715" y="0"/>
                </a:moveTo>
                <a:lnTo>
                  <a:pt x="0" y="0"/>
                </a:lnTo>
                <a:lnTo>
                  <a:pt x="0" y="20942"/>
                </a:lnTo>
                <a:lnTo>
                  <a:pt x="5715" y="20942"/>
                </a:lnTo>
                <a:lnTo>
                  <a:pt x="57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14686" y="7213701"/>
            <a:ext cx="7620" cy="250190"/>
          </a:xfrm>
          <a:custGeom>
            <a:avLst/>
            <a:gdLst/>
            <a:ahLst/>
            <a:cxnLst/>
            <a:rect l="l" t="t" r="r" b="b"/>
            <a:pathLst>
              <a:path w="7620" h="250190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250190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250190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250190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250190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250190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250190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250190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14686" y="7528039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393065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3930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3930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393065">
                <a:moveTo>
                  <a:pt x="7620" y="114300"/>
                </a:moveTo>
                <a:lnTo>
                  <a:pt x="0" y="114300"/>
                </a:lnTo>
                <a:lnTo>
                  <a:pt x="0" y="135267"/>
                </a:lnTo>
                <a:lnTo>
                  <a:pt x="7620" y="135267"/>
                </a:lnTo>
                <a:lnTo>
                  <a:pt x="7620" y="114300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14686" y="6613614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78104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7810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14686" y="6756489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393065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3930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3930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3930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14686" y="6156388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20" y="363880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305"/>
                </a:lnTo>
                <a:lnTo>
                  <a:pt x="7620" y="335305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3930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393065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393065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393065">
                <a:moveTo>
                  <a:pt x="7620" y="85737"/>
                </a:moveTo>
                <a:lnTo>
                  <a:pt x="0" y="85737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37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14686" y="5699188"/>
            <a:ext cx="7620" cy="392430"/>
          </a:xfrm>
          <a:custGeom>
            <a:avLst/>
            <a:gdLst/>
            <a:ahLst/>
            <a:cxnLst/>
            <a:rect l="l" t="t" r="r" b="b"/>
            <a:pathLst>
              <a:path w="7620" h="392429">
                <a:moveTo>
                  <a:pt x="7620" y="371475"/>
                </a:moveTo>
                <a:lnTo>
                  <a:pt x="0" y="371475"/>
                </a:lnTo>
                <a:lnTo>
                  <a:pt x="0" y="392430"/>
                </a:lnTo>
                <a:lnTo>
                  <a:pt x="7620" y="392430"/>
                </a:lnTo>
                <a:lnTo>
                  <a:pt x="7620" y="371475"/>
                </a:lnTo>
                <a:close/>
              </a:path>
              <a:path w="7620" h="392429">
                <a:moveTo>
                  <a:pt x="7620" y="342900"/>
                </a:moveTo>
                <a:lnTo>
                  <a:pt x="0" y="342900"/>
                </a:lnTo>
                <a:lnTo>
                  <a:pt x="0" y="363855"/>
                </a:lnTo>
                <a:lnTo>
                  <a:pt x="7620" y="363855"/>
                </a:lnTo>
                <a:lnTo>
                  <a:pt x="7620" y="342900"/>
                </a:lnTo>
                <a:close/>
              </a:path>
              <a:path w="7620" h="392429">
                <a:moveTo>
                  <a:pt x="7620" y="314325"/>
                </a:moveTo>
                <a:lnTo>
                  <a:pt x="0" y="314325"/>
                </a:lnTo>
                <a:lnTo>
                  <a:pt x="0" y="335280"/>
                </a:lnTo>
                <a:lnTo>
                  <a:pt x="7620" y="335280"/>
                </a:lnTo>
                <a:lnTo>
                  <a:pt x="7620" y="314325"/>
                </a:lnTo>
                <a:close/>
              </a:path>
              <a:path w="7620" h="392429">
                <a:moveTo>
                  <a:pt x="7620" y="285750"/>
                </a:moveTo>
                <a:lnTo>
                  <a:pt x="0" y="285750"/>
                </a:lnTo>
                <a:lnTo>
                  <a:pt x="0" y="306705"/>
                </a:lnTo>
                <a:lnTo>
                  <a:pt x="7620" y="306705"/>
                </a:lnTo>
                <a:lnTo>
                  <a:pt x="7620" y="285750"/>
                </a:lnTo>
                <a:close/>
              </a:path>
              <a:path w="7620" h="392429">
                <a:moveTo>
                  <a:pt x="7620" y="228600"/>
                </a:moveTo>
                <a:lnTo>
                  <a:pt x="0" y="228600"/>
                </a:lnTo>
                <a:lnTo>
                  <a:pt x="0" y="249555"/>
                </a:lnTo>
                <a:lnTo>
                  <a:pt x="7620" y="249555"/>
                </a:lnTo>
                <a:lnTo>
                  <a:pt x="7620" y="228600"/>
                </a:lnTo>
                <a:close/>
              </a:path>
              <a:path w="7620" h="392429">
                <a:moveTo>
                  <a:pt x="7620" y="200012"/>
                </a:moveTo>
                <a:lnTo>
                  <a:pt x="0" y="200012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12"/>
                </a:lnTo>
                <a:close/>
              </a:path>
              <a:path w="7620" h="392429">
                <a:moveTo>
                  <a:pt x="7620" y="171437"/>
                </a:moveTo>
                <a:lnTo>
                  <a:pt x="0" y="171437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37"/>
                </a:lnTo>
                <a:close/>
              </a:path>
              <a:path w="7620" h="392429">
                <a:moveTo>
                  <a:pt x="7620" y="142862"/>
                </a:moveTo>
                <a:lnTo>
                  <a:pt x="0" y="142862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62"/>
                </a:lnTo>
                <a:close/>
              </a:path>
              <a:path w="7620" h="392429">
                <a:moveTo>
                  <a:pt x="7620" y="85712"/>
                </a:moveTo>
                <a:lnTo>
                  <a:pt x="0" y="85712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12"/>
                </a:lnTo>
                <a:close/>
              </a:path>
              <a:path w="7620" h="392429">
                <a:moveTo>
                  <a:pt x="7620" y="57137"/>
                </a:moveTo>
                <a:lnTo>
                  <a:pt x="0" y="57137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37"/>
                </a:lnTo>
                <a:close/>
              </a:path>
              <a:path w="7620" h="392429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392429">
                <a:moveTo>
                  <a:pt x="7620" y="0"/>
                </a:moveTo>
                <a:lnTo>
                  <a:pt x="0" y="0"/>
                </a:lnTo>
                <a:lnTo>
                  <a:pt x="0" y="20942"/>
                </a:lnTo>
                <a:lnTo>
                  <a:pt x="7620" y="20942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14686" y="4899050"/>
            <a:ext cx="7620" cy="278765"/>
          </a:xfrm>
          <a:custGeom>
            <a:avLst/>
            <a:gdLst/>
            <a:ahLst/>
            <a:cxnLst/>
            <a:rect l="l" t="t" r="r" b="b"/>
            <a:pathLst>
              <a:path w="7620" h="278764">
                <a:moveTo>
                  <a:pt x="7620" y="257200"/>
                </a:moveTo>
                <a:lnTo>
                  <a:pt x="0" y="257200"/>
                </a:lnTo>
                <a:lnTo>
                  <a:pt x="0" y="278142"/>
                </a:lnTo>
                <a:lnTo>
                  <a:pt x="7620" y="278142"/>
                </a:lnTo>
                <a:lnTo>
                  <a:pt x="7620" y="257200"/>
                </a:lnTo>
                <a:close/>
              </a:path>
              <a:path w="7620" h="278764">
                <a:moveTo>
                  <a:pt x="7620" y="228625"/>
                </a:moveTo>
                <a:lnTo>
                  <a:pt x="0" y="228625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25"/>
                </a:lnTo>
                <a:close/>
              </a:path>
              <a:path w="7620" h="278764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278764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278764">
                <a:moveTo>
                  <a:pt x="7620" y="114300"/>
                </a:moveTo>
                <a:lnTo>
                  <a:pt x="0" y="114300"/>
                </a:lnTo>
                <a:lnTo>
                  <a:pt x="0" y="135267"/>
                </a:lnTo>
                <a:lnTo>
                  <a:pt x="7620" y="135267"/>
                </a:lnTo>
                <a:lnTo>
                  <a:pt x="7620" y="114300"/>
                </a:lnTo>
                <a:close/>
              </a:path>
              <a:path w="7620" h="278764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278764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278764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27876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14686" y="5241975"/>
            <a:ext cx="7620" cy="392430"/>
          </a:xfrm>
          <a:custGeom>
            <a:avLst/>
            <a:gdLst/>
            <a:ahLst/>
            <a:cxnLst/>
            <a:rect l="l" t="t" r="r" b="b"/>
            <a:pathLst>
              <a:path w="7620" h="392429">
                <a:moveTo>
                  <a:pt x="7620" y="371475"/>
                </a:moveTo>
                <a:lnTo>
                  <a:pt x="0" y="371475"/>
                </a:lnTo>
                <a:lnTo>
                  <a:pt x="0" y="392430"/>
                </a:lnTo>
                <a:lnTo>
                  <a:pt x="7620" y="392430"/>
                </a:lnTo>
                <a:lnTo>
                  <a:pt x="7620" y="371475"/>
                </a:lnTo>
                <a:close/>
              </a:path>
              <a:path w="7620" h="392429">
                <a:moveTo>
                  <a:pt x="7620" y="342900"/>
                </a:moveTo>
                <a:lnTo>
                  <a:pt x="0" y="342900"/>
                </a:lnTo>
                <a:lnTo>
                  <a:pt x="0" y="363855"/>
                </a:lnTo>
                <a:lnTo>
                  <a:pt x="7620" y="363855"/>
                </a:lnTo>
                <a:lnTo>
                  <a:pt x="7620" y="342900"/>
                </a:lnTo>
                <a:close/>
              </a:path>
              <a:path w="7620" h="392429">
                <a:moveTo>
                  <a:pt x="7620" y="314325"/>
                </a:moveTo>
                <a:lnTo>
                  <a:pt x="0" y="314325"/>
                </a:lnTo>
                <a:lnTo>
                  <a:pt x="0" y="335280"/>
                </a:lnTo>
                <a:lnTo>
                  <a:pt x="7620" y="335280"/>
                </a:lnTo>
                <a:lnTo>
                  <a:pt x="7620" y="314325"/>
                </a:lnTo>
                <a:close/>
              </a:path>
              <a:path w="7620" h="392429">
                <a:moveTo>
                  <a:pt x="7620" y="285750"/>
                </a:moveTo>
                <a:lnTo>
                  <a:pt x="0" y="285750"/>
                </a:lnTo>
                <a:lnTo>
                  <a:pt x="0" y="306705"/>
                </a:lnTo>
                <a:lnTo>
                  <a:pt x="7620" y="306705"/>
                </a:lnTo>
                <a:lnTo>
                  <a:pt x="7620" y="285750"/>
                </a:lnTo>
                <a:close/>
              </a:path>
              <a:path w="7620" h="392429">
                <a:moveTo>
                  <a:pt x="7620" y="228587"/>
                </a:moveTo>
                <a:lnTo>
                  <a:pt x="0" y="228587"/>
                </a:lnTo>
                <a:lnTo>
                  <a:pt x="0" y="249555"/>
                </a:lnTo>
                <a:lnTo>
                  <a:pt x="7620" y="249555"/>
                </a:lnTo>
                <a:lnTo>
                  <a:pt x="7620" y="228587"/>
                </a:lnTo>
                <a:close/>
              </a:path>
              <a:path w="7620" h="392429">
                <a:moveTo>
                  <a:pt x="7620" y="200012"/>
                </a:moveTo>
                <a:lnTo>
                  <a:pt x="0" y="200012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12"/>
                </a:lnTo>
                <a:close/>
              </a:path>
              <a:path w="7620" h="392429">
                <a:moveTo>
                  <a:pt x="7620" y="171437"/>
                </a:moveTo>
                <a:lnTo>
                  <a:pt x="0" y="171437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37"/>
                </a:lnTo>
                <a:close/>
              </a:path>
              <a:path w="7620" h="392429">
                <a:moveTo>
                  <a:pt x="7620" y="142862"/>
                </a:moveTo>
                <a:lnTo>
                  <a:pt x="0" y="142862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62"/>
                </a:lnTo>
                <a:close/>
              </a:path>
              <a:path w="7620" h="392429">
                <a:moveTo>
                  <a:pt x="7620" y="85725"/>
                </a:moveTo>
                <a:lnTo>
                  <a:pt x="0" y="85725"/>
                </a:lnTo>
                <a:lnTo>
                  <a:pt x="0" y="106667"/>
                </a:lnTo>
                <a:lnTo>
                  <a:pt x="7620" y="106667"/>
                </a:lnTo>
                <a:lnTo>
                  <a:pt x="7620" y="85725"/>
                </a:lnTo>
                <a:close/>
              </a:path>
              <a:path w="7620" h="392429">
                <a:moveTo>
                  <a:pt x="7620" y="57150"/>
                </a:moveTo>
                <a:lnTo>
                  <a:pt x="0" y="57150"/>
                </a:lnTo>
                <a:lnTo>
                  <a:pt x="0" y="78092"/>
                </a:lnTo>
                <a:lnTo>
                  <a:pt x="7620" y="78092"/>
                </a:lnTo>
                <a:lnTo>
                  <a:pt x="7620" y="57150"/>
                </a:lnTo>
                <a:close/>
              </a:path>
              <a:path w="7620" h="392429">
                <a:moveTo>
                  <a:pt x="7620" y="28575"/>
                </a:moveTo>
                <a:lnTo>
                  <a:pt x="0" y="28575"/>
                </a:lnTo>
                <a:lnTo>
                  <a:pt x="0" y="49517"/>
                </a:lnTo>
                <a:lnTo>
                  <a:pt x="7620" y="49517"/>
                </a:lnTo>
                <a:lnTo>
                  <a:pt x="7620" y="28575"/>
                </a:lnTo>
                <a:close/>
              </a:path>
              <a:path w="7620" h="392429">
                <a:moveTo>
                  <a:pt x="7620" y="0"/>
                </a:moveTo>
                <a:lnTo>
                  <a:pt x="0" y="0"/>
                </a:lnTo>
                <a:lnTo>
                  <a:pt x="0" y="20942"/>
                </a:lnTo>
                <a:lnTo>
                  <a:pt x="7620" y="20942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867693" y="4773960"/>
            <a:ext cx="908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174381" y="4779641"/>
            <a:ext cx="908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05873" y="4781561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4530013" y="4931435"/>
            <a:ext cx="160020" cy="219710"/>
            <a:chOff x="4530013" y="4931435"/>
            <a:chExt cx="160020" cy="219710"/>
          </a:xfrm>
        </p:grpSpPr>
        <p:pic>
          <p:nvPicPr>
            <p:cNvPr id="89" name="object 8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30013" y="4931435"/>
              <a:ext cx="160019" cy="12764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35728" y="5085753"/>
              <a:ext cx="154304" cy="64782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4804960" y="4779641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128851" y="4777721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93" name="object 9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50943" y="5849683"/>
            <a:ext cx="184785" cy="123825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4289980" y="5390553"/>
            <a:ext cx="521970" cy="985519"/>
            <a:chOff x="4289980" y="5390553"/>
            <a:chExt cx="521970" cy="985519"/>
          </a:xfrm>
        </p:grpSpPr>
        <p:pic>
          <p:nvPicPr>
            <p:cNvPr id="95" name="object 9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89980" y="5666803"/>
              <a:ext cx="245748" cy="9715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30013" y="5981115"/>
              <a:ext cx="281939" cy="10669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35728" y="5390553"/>
              <a:ext cx="276225" cy="6668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35728" y="5544883"/>
              <a:ext cx="60960" cy="64757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35728" y="6156388"/>
              <a:ext cx="276225" cy="6668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35728" y="6310718"/>
              <a:ext cx="60960" cy="64769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30013" y="6438341"/>
            <a:ext cx="312432" cy="91452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30013" y="7076541"/>
            <a:ext cx="129552" cy="97155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35728" y="6769836"/>
            <a:ext cx="60960" cy="64757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413808" y="6922223"/>
            <a:ext cx="121920" cy="6668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320463" y="7181316"/>
            <a:ext cx="215277" cy="114300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535728" y="7381341"/>
            <a:ext cx="60960" cy="66687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10118818" y="7940164"/>
            <a:ext cx="15640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Daughters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in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|</a:t>
            </a:r>
            <a:r>
              <a:rPr sz="600" spc="3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Dtrs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0</a:t>
            </a:r>
            <a:r>
              <a:rPr sz="600" spc="4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Herds</a:t>
            </a:r>
            <a:r>
              <a:rPr sz="600" spc="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20" dirty="0">
                <a:solidFill>
                  <a:srgbClr val="404040"/>
                </a:solidFill>
                <a:latin typeface="Franklin Gothic Book"/>
                <a:cs typeface="Franklin Gothic Book"/>
              </a:rPr>
              <a:t>58% </a:t>
            </a:r>
            <a:r>
              <a:rPr sz="600" spc="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sz="600" spc="-185" dirty="0">
                <a:solidFill>
                  <a:srgbClr val="404040"/>
                </a:solidFill>
                <a:latin typeface="Franklin Gothic Book"/>
                <a:cs typeface="Franklin Gothic Book"/>
              </a:rPr>
              <a:t>Rel</a:t>
            </a:r>
            <a:endParaRPr sz="600">
              <a:latin typeface="Franklin Gothic Book"/>
              <a:cs typeface="Franklin Gothic Book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9499041" y="4891430"/>
            <a:ext cx="1703705" cy="1657985"/>
            <a:chOff x="9499041" y="4891430"/>
            <a:chExt cx="1703705" cy="1657985"/>
          </a:xfrm>
        </p:grpSpPr>
        <p:sp>
          <p:nvSpPr>
            <p:cNvPr id="109" name="object 109"/>
            <p:cNvSpPr/>
            <p:nvPr/>
          </p:nvSpPr>
          <p:spPr>
            <a:xfrm>
              <a:off x="9499041" y="4891430"/>
              <a:ext cx="1703705" cy="1650364"/>
            </a:xfrm>
            <a:custGeom>
              <a:avLst/>
              <a:gdLst/>
              <a:ahLst/>
              <a:cxnLst/>
              <a:rect l="l" t="t" r="r" b="b"/>
              <a:pathLst>
                <a:path w="1703704" h="1650365">
                  <a:moveTo>
                    <a:pt x="22860" y="1074458"/>
                  </a:moveTo>
                  <a:lnTo>
                    <a:pt x="0" y="1074458"/>
                  </a:lnTo>
                  <a:lnTo>
                    <a:pt x="0" y="1082078"/>
                  </a:lnTo>
                  <a:lnTo>
                    <a:pt x="22860" y="1082078"/>
                  </a:lnTo>
                  <a:lnTo>
                    <a:pt x="22860" y="1074458"/>
                  </a:lnTo>
                  <a:close/>
                </a:path>
                <a:path w="1703704" h="1650365">
                  <a:moveTo>
                    <a:pt x="51435" y="1074458"/>
                  </a:moveTo>
                  <a:lnTo>
                    <a:pt x="28575" y="1074458"/>
                  </a:lnTo>
                  <a:lnTo>
                    <a:pt x="28575" y="1082078"/>
                  </a:lnTo>
                  <a:lnTo>
                    <a:pt x="51435" y="1082078"/>
                  </a:lnTo>
                  <a:lnTo>
                    <a:pt x="51435" y="1074458"/>
                  </a:lnTo>
                  <a:close/>
                </a:path>
                <a:path w="1703704" h="1650365">
                  <a:moveTo>
                    <a:pt x="80010" y="1074458"/>
                  </a:moveTo>
                  <a:lnTo>
                    <a:pt x="57150" y="1074458"/>
                  </a:lnTo>
                  <a:lnTo>
                    <a:pt x="57150" y="1082078"/>
                  </a:lnTo>
                  <a:lnTo>
                    <a:pt x="80010" y="1082078"/>
                  </a:lnTo>
                  <a:lnTo>
                    <a:pt x="80010" y="1074458"/>
                  </a:lnTo>
                  <a:close/>
                </a:path>
                <a:path w="1703704" h="1650365">
                  <a:moveTo>
                    <a:pt x="108585" y="1074458"/>
                  </a:moveTo>
                  <a:lnTo>
                    <a:pt x="85725" y="1074458"/>
                  </a:lnTo>
                  <a:lnTo>
                    <a:pt x="85725" y="1082078"/>
                  </a:lnTo>
                  <a:lnTo>
                    <a:pt x="108585" y="1082078"/>
                  </a:lnTo>
                  <a:lnTo>
                    <a:pt x="108585" y="1074458"/>
                  </a:lnTo>
                  <a:close/>
                </a:path>
                <a:path w="1703704" h="1650365">
                  <a:moveTo>
                    <a:pt x="137172" y="1074458"/>
                  </a:moveTo>
                  <a:lnTo>
                    <a:pt x="114300" y="1074458"/>
                  </a:lnTo>
                  <a:lnTo>
                    <a:pt x="114300" y="1082078"/>
                  </a:lnTo>
                  <a:lnTo>
                    <a:pt x="137172" y="1082078"/>
                  </a:lnTo>
                  <a:lnTo>
                    <a:pt x="137172" y="1074458"/>
                  </a:lnTo>
                  <a:close/>
                </a:path>
                <a:path w="1703704" h="1650365">
                  <a:moveTo>
                    <a:pt x="165747" y="1074458"/>
                  </a:moveTo>
                  <a:lnTo>
                    <a:pt x="142887" y="1074458"/>
                  </a:lnTo>
                  <a:lnTo>
                    <a:pt x="142887" y="1082078"/>
                  </a:lnTo>
                  <a:lnTo>
                    <a:pt x="165747" y="1082078"/>
                  </a:lnTo>
                  <a:lnTo>
                    <a:pt x="165747" y="1074458"/>
                  </a:lnTo>
                  <a:close/>
                </a:path>
                <a:path w="1703704" h="1650365">
                  <a:moveTo>
                    <a:pt x="194322" y="1074458"/>
                  </a:moveTo>
                  <a:lnTo>
                    <a:pt x="171462" y="1074458"/>
                  </a:lnTo>
                  <a:lnTo>
                    <a:pt x="171462" y="1082078"/>
                  </a:lnTo>
                  <a:lnTo>
                    <a:pt x="194322" y="1082078"/>
                  </a:lnTo>
                  <a:lnTo>
                    <a:pt x="194322" y="1074458"/>
                  </a:lnTo>
                  <a:close/>
                </a:path>
                <a:path w="1703704" h="1650365">
                  <a:moveTo>
                    <a:pt x="222897" y="1074458"/>
                  </a:moveTo>
                  <a:lnTo>
                    <a:pt x="200037" y="1074458"/>
                  </a:lnTo>
                  <a:lnTo>
                    <a:pt x="200037" y="1082078"/>
                  </a:lnTo>
                  <a:lnTo>
                    <a:pt x="222897" y="1082078"/>
                  </a:lnTo>
                  <a:lnTo>
                    <a:pt x="222897" y="1074458"/>
                  </a:lnTo>
                  <a:close/>
                </a:path>
                <a:path w="1703704" h="1650365">
                  <a:moveTo>
                    <a:pt x="251472" y="1074458"/>
                  </a:moveTo>
                  <a:lnTo>
                    <a:pt x="228612" y="1074458"/>
                  </a:lnTo>
                  <a:lnTo>
                    <a:pt x="228612" y="1082078"/>
                  </a:lnTo>
                  <a:lnTo>
                    <a:pt x="251472" y="1082078"/>
                  </a:lnTo>
                  <a:lnTo>
                    <a:pt x="251472" y="1074458"/>
                  </a:lnTo>
                  <a:close/>
                </a:path>
                <a:path w="1703704" h="1650365">
                  <a:moveTo>
                    <a:pt x="280047" y="1074458"/>
                  </a:moveTo>
                  <a:lnTo>
                    <a:pt x="257187" y="1074458"/>
                  </a:lnTo>
                  <a:lnTo>
                    <a:pt x="257187" y="1082078"/>
                  </a:lnTo>
                  <a:lnTo>
                    <a:pt x="280047" y="1082078"/>
                  </a:lnTo>
                  <a:lnTo>
                    <a:pt x="280047" y="1074458"/>
                  </a:lnTo>
                  <a:close/>
                </a:path>
                <a:path w="1703704" h="1650365">
                  <a:moveTo>
                    <a:pt x="308622" y="1074458"/>
                  </a:moveTo>
                  <a:lnTo>
                    <a:pt x="285762" y="1074458"/>
                  </a:lnTo>
                  <a:lnTo>
                    <a:pt x="285762" y="1082078"/>
                  </a:lnTo>
                  <a:lnTo>
                    <a:pt x="308622" y="1082078"/>
                  </a:lnTo>
                  <a:lnTo>
                    <a:pt x="308622" y="1074458"/>
                  </a:lnTo>
                  <a:close/>
                </a:path>
                <a:path w="1703704" h="1650365">
                  <a:moveTo>
                    <a:pt x="337197" y="1074458"/>
                  </a:moveTo>
                  <a:lnTo>
                    <a:pt x="314337" y="1074458"/>
                  </a:lnTo>
                  <a:lnTo>
                    <a:pt x="314337" y="1082078"/>
                  </a:lnTo>
                  <a:lnTo>
                    <a:pt x="337197" y="1082078"/>
                  </a:lnTo>
                  <a:lnTo>
                    <a:pt x="337197" y="1074458"/>
                  </a:lnTo>
                  <a:close/>
                </a:path>
                <a:path w="1703704" h="1650365">
                  <a:moveTo>
                    <a:pt x="394347" y="1074458"/>
                  </a:moveTo>
                  <a:lnTo>
                    <a:pt x="371487" y="1074458"/>
                  </a:lnTo>
                  <a:lnTo>
                    <a:pt x="371487" y="1082078"/>
                  </a:lnTo>
                  <a:lnTo>
                    <a:pt x="394347" y="1082078"/>
                  </a:lnTo>
                  <a:lnTo>
                    <a:pt x="394347" y="1074458"/>
                  </a:lnTo>
                  <a:close/>
                </a:path>
                <a:path w="1703704" h="1650365">
                  <a:moveTo>
                    <a:pt x="422922" y="1074458"/>
                  </a:moveTo>
                  <a:lnTo>
                    <a:pt x="400062" y="1074458"/>
                  </a:lnTo>
                  <a:lnTo>
                    <a:pt x="400062" y="1082078"/>
                  </a:lnTo>
                  <a:lnTo>
                    <a:pt x="422922" y="1082078"/>
                  </a:lnTo>
                  <a:lnTo>
                    <a:pt x="422922" y="1074458"/>
                  </a:lnTo>
                  <a:close/>
                </a:path>
                <a:path w="1703704" h="1650365">
                  <a:moveTo>
                    <a:pt x="451497" y="1074458"/>
                  </a:moveTo>
                  <a:lnTo>
                    <a:pt x="428637" y="1074458"/>
                  </a:lnTo>
                  <a:lnTo>
                    <a:pt x="428637" y="1082078"/>
                  </a:lnTo>
                  <a:lnTo>
                    <a:pt x="451497" y="1082078"/>
                  </a:lnTo>
                  <a:lnTo>
                    <a:pt x="451497" y="1074458"/>
                  </a:lnTo>
                  <a:close/>
                </a:path>
                <a:path w="1703704" h="1650365">
                  <a:moveTo>
                    <a:pt x="480072" y="1074458"/>
                  </a:moveTo>
                  <a:lnTo>
                    <a:pt x="457212" y="1074458"/>
                  </a:lnTo>
                  <a:lnTo>
                    <a:pt x="457212" y="1082078"/>
                  </a:lnTo>
                  <a:lnTo>
                    <a:pt x="480072" y="1082078"/>
                  </a:lnTo>
                  <a:lnTo>
                    <a:pt x="480072" y="1074458"/>
                  </a:lnTo>
                  <a:close/>
                </a:path>
                <a:path w="1703704" h="1650365">
                  <a:moveTo>
                    <a:pt x="508647" y="1074458"/>
                  </a:moveTo>
                  <a:lnTo>
                    <a:pt x="485787" y="1074458"/>
                  </a:lnTo>
                  <a:lnTo>
                    <a:pt x="485787" y="1082078"/>
                  </a:lnTo>
                  <a:lnTo>
                    <a:pt x="508647" y="1082078"/>
                  </a:lnTo>
                  <a:lnTo>
                    <a:pt x="508647" y="1074458"/>
                  </a:lnTo>
                  <a:close/>
                </a:path>
                <a:path w="1703704" h="1650365">
                  <a:moveTo>
                    <a:pt x="537235" y="1074458"/>
                  </a:moveTo>
                  <a:lnTo>
                    <a:pt x="514362" y="1074458"/>
                  </a:lnTo>
                  <a:lnTo>
                    <a:pt x="514362" y="1082078"/>
                  </a:lnTo>
                  <a:lnTo>
                    <a:pt x="537235" y="1082078"/>
                  </a:lnTo>
                  <a:lnTo>
                    <a:pt x="537235" y="1074458"/>
                  </a:lnTo>
                  <a:close/>
                </a:path>
                <a:path w="1703704" h="1650365">
                  <a:moveTo>
                    <a:pt x="565797" y="1074458"/>
                  </a:moveTo>
                  <a:lnTo>
                    <a:pt x="542950" y="1074458"/>
                  </a:lnTo>
                  <a:lnTo>
                    <a:pt x="542950" y="1082078"/>
                  </a:lnTo>
                  <a:lnTo>
                    <a:pt x="565797" y="1082078"/>
                  </a:lnTo>
                  <a:lnTo>
                    <a:pt x="565797" y="1074458"/>
                  </a:lnTo>
                  <a:close/>
                </a:path>
                <a:path w="1703704" h="1650365">
                  <a:moveTo>
                    <a:pt x="594372" y="1074458"/>
                  </a:moveTo>
                  <a:lnTo>
                    <a:pt x="571525" y="1074458"/>
                  </a:lnTo>
                  <a:lnTo>
                    <a:pt x="571525" y="1082078"/>
                  </a:lnTo>
                  <a:lnTo>
                    <a:pt x="594372" y="1082078"/>
                  </a:lnTo>
                  <a:lnTo>
                    <a:pt x="594372" y="1074458"/>
                  </a:lnTo>
                  <a:close/>
                </a:path>
                <a:path w="1703704" h="1650365">
                  <a:moveTo>
                    <a:pt x="622947" y="1074458"/>
                  </a:moveTo>
                  <a:lnTo>
                    <a:pt x="600100" y="1074458"/>
                  </a:lnTo>
                  <a:lnTo>
                    <a:pt x="600100" y="1082078"/>
                  </a:lnTo>
                  <a:lnTo>
                    <a:pt x="622947" y="1082078"/>
                  </a:lnTo>
                  <a:lnTo>
                    <a:pt x="622947" y="1074458"/>
                  </a:lnTo>
                  <a:close/>
                </a:path>
                <a:path w="1703704" h="1650365">
                  <a:moveTo>
                    <a:pt x="651522" y="1074458"/>
                  </a:moveTo>
                  <a:lnTo>
                    <a:pt x="628675" y="1074458"/>
                  </a:lnTo>
                  <a:lnTo>
                    <a:pt x="628675" y="1082078"/>
                  </a:lnTo>
                  <a:lnTo>
                    <a:pt x="651522" y="1082078"/>
                  </a:lnTo>
                  <a:lnTo>
                    <a:pt x="651522" y="1074458"/>
                  </a:lnTo>
                  <a:close/>
                </a:path>
                <a:path w="1703704" h="1650365">
                  <a:moveTo>
                    <a:pt x="680097" y="1074458"/>
                  </a:moveTo>
                  <a:lnTo>
                    <a:pt x="657250" y="1074458"/>
                  </a:lnTo>
                  <a:lnTo>
                    <a:pt x="657250" y="1082078"/>
                  </a:lnTo>
                  <a:lnTo>
                    <a:pt x="680097" y="1082078"/>
                  </a:lnTo>
                  <a:lnTo>
                    <a:pt x="680097" y="1074458"/>
                  </a:lnTo>
                  <a:close/>
                </a:path>
                <a:path w="1703704" h="1650365">
                  <a:moveTo>
                    <a:pt x="1703120" y="1628838"/>
                  </a:moveTo>
                  <a:lnTo>
                    <a:pt x="1695500" y="1628838"/>
                  </a:lnTo>
                  <a:lnTo>
                    <a:pt x="1695500" y="1649793"/>
                  </a:lnTo>
                  <a:lnTo>
                    <a:pt x="1703120" y="1649793"/>
                  </a:lnTo>
                  <a:lnTo>
                    <a:pt x="1703120" y="1628838"/>
                  </a:lnTo>
                  <a:close/>
                </a:path>
                <a:path w="1703704" h="1650365">
                  <a:moveTo>
                    <a:pt x="1703120" y="1600263"/>
                  </a:moveTo>
                  <a:lnTo>
                    <a:pt x="1695500" y="1600263"/>
                  </a:lnTo>
                  <a:lnTo>
                    <a:pt x="1695500" y="1621218"/>
                  </a:lnTo>
                  <a:lnTo>
                    <a:pt x="1703120" y="1621218"/>
                  </a:lnTo>
                  <a:lnTo>
                    <a:pt x="1703120" y="1600263"/>
                  </a:lnTo>
                  <a:close/>
                </a:path>
                <a:path w="1703704" h="1650365">
                  <a:moveTo>
                    <a:pt x="1703120" y="1571675"/>
                  </a:moveTo>
                  <a:lnTo>
                    <a:pt x="1695500" y="1571675"/>
                  </a:lnTo>
                  <a:lnTo>
                    <a:pt x="1695500" y="1592643"/>
                  </a:lnTo>
                  <a:lnTo>
                    <a:pt x="1703120" y="1592643"/>
                  </a:lnTo>
                  <a:lnTo>
                    <a:pt x="1703120" y="1571675"/>
                  </a:lnTo>
                  <a:close/>
                </a:path>
                <a:path w="1703704" h="1650365">
                  <a:moveTo>
                    <a:pt x="1703120" y="1543100"/>
                  </a:moveTo>
                  <a:lnTo>
                    <a:pt x="1695500" y="1543100"/>
                  </a:lnTo>
                  <a:lnTo>
                    <a:pt x="1695500" y="1564068"/>
                  </a:lnTo>
                  <a:lnTo>
                    <a:pt x="1703120" y="1564068"/>
                  </a:lnTo>
                  <a:lnTo>
                    <a:pt x="1703120" y="1543100"/>
                  </a:lnTo>
                  <a:close/>
                </a:path>
                <a:path w="1703704" h="1650365">
                  <a:moveTo>
                    <a:pt x="1703120" y="1485950"/>
                  </a:moveTo>
                  <a:lnTo>
                    <a:pt x="1695500" y="1485950"/>
                  </a:lnTo>
                  <a:lnTo>
                    <a:pt x="1695500" y="1506918"/>
                  </a:lnTo>
                  <a:lnTo>
                    <a:pt x="1703120" y="1506918"/>
                  </a:lnTo>
                  <a:lnTo>
                    <a:pt x="1703120" y="1485950"/>
                  </a:lnTo>
                  <a:close/>
                </a:path>
                <a:path w="1703704" h="1650365">
                  <a:moveTo>
                    <a:pt x="1703120" y="1457375"/>
                  </a:moveTo>
                  <a:lnTo>
                    <a:pt x="1695500" y="1457375"/>
                  </a:lnTo>
                  <a:lnTo>
                    <a:pt x="1695500" y="1478343"/>
                  </a:lnTo>
                  <a:lnTo>
                    <a:pt x="1703120" y="1478343"/>
                  </a:lnTo>
                  <a:lnTo>
                    <a:pt x="1703120" y="1457375"/>
                  </a:lnTo>
                  <a:close/>
                </a:path>
                <a:path w="1703704" h="1650365">
                  <a:moveTo>
                    <a:pt x="1703120" y="1428800"/>
                  </a:moveTo>
                  <a:lnTo>
                    <a:pt x="1695500" y="1428800"/>
                  </a:lnTo>
                  <a:lnTo>
                    <a:pt x="1695500" y="1449755"/>
                  </a:lnTo>
                  <a:lnTo>
                    <a:pt x="1703120" y="1449755"/>
                  </a:lnTo>
                  <a:lnTo>
                    <a:pt x="1703120" y="1428800"/>
                  </a:lnTo>
                  <a:close/>
                </a:path>
                <a:path w="1703704" h="1650365">
                  <a:moveTo>
                    <a:pt x="1703120" y="1400225"/>
                  </a:moveTo>
                  <a:lnTo>
                    <a:pt x="1695500" y="1400225"/>
                  </a:lnTo>
                  <a:lnTo>
                    <a:pt x="1695500" y="1421180"/>
                  </a:lnTo>
                  <a:lnTo>
                    <a:pt x="1703120" y="1421180"/>
                  </a:lnTo>
                  <a:lnTo>
                    <a:pt x="1703120" y="1400225"/>
                  </a:lnTo>
                  <a:close/>
                </a:path>
                <a:path w="1703704" h="1650365">
                  <a:moveTo>
                    <a:pt x="1703120" y="1343075"/>
                  </a:moveTo>
                  <a:lnTo>
                    <a:pt x="1695500" y="1343075"/>
                  </a:lnTo>
                  <a:lnTo>
                    <a:pt x="1695500" y="1364030"/>
                  </a:lnTo>
                  <a:lnTo>
                    <a:pt x="1703120" y="1364030"/>
                  </a:lnTo>
                  <a:lnTo>
                    <a:pt x="1703120" y="1343075"/>
                  </a:lnTo>
                  <a:close/>
                </a:path>
                <a:path w="1703704" h="1650365">
                  <a:moveTo>
                    <a:pt x="1703120" y="1314500"/>
                  </a:moveTo>
                  <a:lnTo>
                    <a:pt x="1695500" y="1314500"/>
                  </a:lnTo>
                  <a:lnTo>
                    <a:pt x="1695500" y="1335455"/>
                  </a:lnTo>
                  <a:lnTo>
                    <a:pt x="1703120" y="1335455"/>
                  </a:lnTo>
                  <a:lnTo>
                    <a:pt x="1703120" y="1314500"/>
                  </a:lnTo>
                  <a:close/>
                </a:path>
                <a:path w="1703704" h="1650365">
                  <a:moveTo>
                    <a:pt x="1703120" y="1285925"/>
                  </a:moveTo>
                  <a:lnTo>
                    <a:pt x="1695500" y="1285925"/>
                  </a:lnTo>
                  <a:lnTo>
                    <a:pt x="1695500" y="1306880"/>
                  </a:lnTo>
                  <a:lnTo>
                    <a:pt x="1703120" y="1306880"/>
                  </a:lnTo>
                  <a:lnTo>
                    <a:pt x="1703120" y="1285925"/>
                  </a:lnTo>
                  <a:close/>
                </a:path>
                <a:path w="1703704" h="1650365">
                  <a:moveTo>
                    <a:pt x="1703120" y="1257350"/>
                  </a:moveTo>
                  <a:lnTo>
                    <a:pt x="1695500" y="1257350"/>
                  </a:lnTo>
                  <a:lnTo>
                    <a:pt x="1695500" y="1278305"/>
                  </a:lnTo>
                  <a:lnTo>
                    <a:pt x="1703120" y="1278305"/>
                  </a:lnTo>
                  <a:lnTo>
                    <a:pt x="1703120" y="1257350"/>
                  </a:lnTo>
                  <a:close/>
                </a:path>
                <a:path w="1703704" h="1650365">
                  <a:moveTo>
                    <a:pt x="1703120" y="1200188"/>
                  </a:moveTo>
                  <a:lnTo>
                    <a:pt x="1695500" y="1200188"/>
                  </a:lnTo>
                  <a:lnTo>
                    <a:pt x="1695500" y="1221155"/>
                  </a:lnTo>
                  <a:lnTo>
                    <a:pt x="1703120" y="1221155"/>
                  </a:lnTo>
                  <a:lnTo>
                    <a:pt x="1703120" y="1200188"/>
                  </a:lnTo>
                  <a:close/>
                </a:path>
                <a:path w="1703704" h="1650365">
                  <a:moveTo>
                    <a:pt x="1703120" y="1171613"/>
                  </a:moveTo>
                  <a:lnTo>
                    <a:pt x="1695500" y="1171613"/>
                  </a:lnTo>
                  <a:lnTo>
                    <a:pt x="1695500" y="1192580"/>
                  </a:lnTo>
                  <a:lnTo>
                    <a:pt x="1703120" y="1192580"/>
                  </a:lnTo>
                  <a:lnTo>
                    <a:pt x="1703120" y="1171613"/>
                  </a:lnTo>
                  <a:close/>
                </a:path>
                <a:path w="1703704" h="1650365">
                  <a:moveTo>
                    <a:pt x="1703120" y="1143038"/>
                  </a:moveTo>
                  <a:lnTo>
                    <a:pt x="1695500" y="1143038"/>
                  </a:lnTo>
                  <a:lnTo>
                    <a:pt x="1695500" y="1164005"/>
                  </a:lnTo>
                  <a:lnTo>
                    <a:pt x="1703120" y="1164005"/>
                  </a:lnTo>
                  <a:lnTo>
                    <a:pt x="1703120" y="1143038"/>
                  </a:lnTo>
                  <a:close/>
                </a:path>
                <a:path w="1703704" h="1650365">
                  <a:moveTo>
                    <a:pt x="1703120" y="1114463"/>
                  </a:moveTo>
                  <a:lnTo>
                    <a:pt x="1695500" y="1114463"/>
                  </a:lnTo>
                  <a:lnTo>
                    <a:pt x="1695500" y="1135430"/>
                  </a:lnTo>
                  <a:lnTo>
                    <a:pt x="1703120" y="1135430"/>
                  </a:lnTo>
                  <a:lnTo>
                    <a:pt x="1703120" y="1114463"/>
                  </a:lnTo>
                  <a:close/>
                </a:path>
                <a:path w="1703704" h="1650365">
                  <a:moveTo>
                    <a:pt x="1703120" y="1085888"/>
                  </a:moveTo>
                  <a:lnTo>
                    <a:pt x="1695500" y="1085888"/>
                  </a:lnTo>
                  <a:lnTo>
                    <a:pt x="1695500" y="1106855"/>
                  </a:lnTo>
                  <a:lnTo>
                    <a:pt x="1703120" y="1106855"/>
                  </a:lnTo>
                  <a:lnTo>
                    <a:pt x="1703120" y="1085888"/>
                  </a:lnTo>
                  <a:close/>
                </a:path>
                <a:path w="1703704" h="1650365">
                  <a:moveTo>
                    <a:pt x="1703120" y="1028738"/>
                  </a:moveTo>
                  <a:lnTo>
                    <a:pt x="1695500" y="1028738"/>
                  </a:lnTo>
                  <a:lnTo>
                    <a:pt x="1695500" y="1049693"/>
                  </a:lnTo>
                  <a:lnTo>
                    <a:pt x="1703120" y="1049693"/>
                  </a:lnTo>
                  <a:lnTo>
                    <a:pt x="1703120" y="1028738"/>
                  </a:lnTo>
                  <a:close/>
                </a:path>
                <a:path w="1703704" h="1650365">
                  <a:moveTo>
                    <a:pt x="1703120" y="1000163"/>
                  </a:moveTo>
                  <a:lnTo>
                    <a:pt x="1695500" y="1000163"/>
                  </a:lnTo>
                  <a:lnTo>
                    <a:pt x="1695500" y="1021118"/>
                  </a:lnTo>
                  <a:lnTo>
                    <a:pt x="1703120" y="1021118"/>
                  </a:lnTo>
                  <a:lnTo>
                    <a:pt x="1703120" y="1000163"/>
                  </a:lnTo>
                  <a:close/>
                </a:path>
                <a:path w="1703704" h="1650365">
                  <a:moveTo>
                    <a:pt x="1703120" y="971588"/>
                  </a:moveTo>
                  <a:lnTo>
                    <a:pt x="1695500" y="971588"/>
                  </a:lnTo>
                  <a:lnTo>
                    <a:pt x="1695500" y="992543"/>
                  </a:lnTo>
                  <a:lnTo>
                    <a:pt x="1703120" y="992543"/>
                  </a:lnTo>
                  <a:lnTo>
                    <a:pt x="1703120" y="971588"/>
                  </a:lnTo>
                  <a:close/>
                </a:path>
                <a:path w="1703704" h="1650365">
                  <a:moveTo>
                    <a:pt x="1703120" y="943013"/>
                  </a:moveTo>
                  <a:lnTo>
                    <a:pt x="1695500" y="943013"/>
                  </a:lnTo>
                  <a:lnTo>
                    <a:pt x="1695500" y="963968"/>
                  </a:lnTo>
                  <a:lnTo>
                    <a:pt x="1703120" y="963968"/>
                  </a:lnTo>
                  <a:lnTo>
                    <a:pt x="1703120" y="943013"/>
                  </a:lnTo>
                  <a:close/>
                </a:path>
                <a:path w="1703704" h="1650365">
                  <a:moveTo>
                    <a:pt x="1703120" y="885863"/>
                  </a:moveTo>
                  <a:lnTo>
                    <a:pt x="1695500" y="885863"/>
                  </a:lnTo>
                  <a:lnTo>
                    <a:pt x="1695500" y="906818"/>
                  </a:lnTo>
                  <a:lnTo>
                    <a:pt x="1703120" y="906818"/>
                  </a:lnTo>
                  <a:lnTo>
                    <a:pt x="1703120" y="885863"/>
                  </a:lnTo>
                  <a:close/>
                </a:path>
                <a:path w="1703704" h="1650365">
                  <a:moveTo>
                    <a:pt x="1703120" y="857300"/>
                  </a:moveTo>
                  <a:lnTo>
                    <a:pt x="1695500" y="857300"/>
                  </a:lnTo>
                  <a:lnTo>
                    <a:pt x="1695500" y="878243"/>
                  </a:lnTo>
                  <a:lnTo>
                    <a:pt x="1703120" y="878243"/>
                  </a:lnTo>
                  <a:lnTo>
                    <a:pt x="1703120" y="857300"/>
                  </a:lnTo>
                  <a:close/>
                </a:path>
                <a:path w="1703704" h="1650365">
                  <a:moveTo>
                    <a:pt x="1703120" y="828700"/>
                  </a:moveTo>
                  <a:lnTo>
                    <a:pt x="1695500" y="828700"/>
                  </a:lnTo>
                  <a:lnTo>
                    <a:pt x="1695500" y="849668"/>
                  </a:lnTo>
                  <a:lnTo>
                    <a:pt x="1703120" y="849668"/>
                  </a:lnTo>
                  <a:lnTo>
                    <a:pt x="1703120" y="828700"/>
                  </a:lnTo>
                  <a:close/>
                </a:path>
                <a:path w="1703704" h="1650365">
                  <a:moveTo>
                    <a:pt x="1703120" y="800125"/>
                  </a:moveTo>
                  <a:lnTo>
                    <a:pt x="1695500" y="800125"/>
                  </a:lnTo>
                  <a:lnTo>
                    <a:pt x="1695500" y="821093"/>
                  </a:lnTo>
                  <a:lnTo>
                    <a:pt x="1703120" y="821093"/>
                  </a:lnTo>
                  <a:lnTo>
                    <a:pt x="1703120" y="800125"/>
                  </a:lnTo>
                  <a:close/>
                </a:path>
                <a:path w="1703704" h="1650365">
                  <a:moveTo>
                    <a:pt x="1703120" y="742975"/>
                  </a:moveTo>
                  <a:lnTo>
                    <a:pt x="1695500" y="742975"/>
                  </a:lnTo>
                  <a:lnTo>
                    <a:pt x="1695500" y="763943"/>
                  </a:lnTo>
                  <a:lnTo>
                    <a:pt x="1703120" y="763943"/>
                  </a:lnTo>
                  <a:lnTo>
                    <a:pt x="1703120" y="742975"/>
                  </a:lnTo>
                  <a:close/>
                </a:path>
                <a:path w="1703704" h="1650365">
                  <a:moveTo>
                    <a:pt x="1703120" y="714400"/>
                  </a:moveTo>
                  <a:lnTo>
                    <a:pt x="1695500" y="714400"/>
                  </a:lnTo>
                  <a:lnTo>
                    <a:pt x="1695500" y="735368"/>
                  </a:lnTo>
                  <a:lnTo>
                    <a:pt x="1703120" y="735368"/>
                  </a:lnTo>
                  <a:lnTo>
                    <a:pt x="1703120" y="714400"/>
                  </a:lnTo>
                  <a:close/>
                </a:path>
                <a:path w="1703704" h="1650365">
                  <a:moveTo>
                    <a:pt x="1703120" y="685825"/>
                  </a:moveTo>
                  <a:lnTo>
                    <a:pt x="1695500" y="685825"/>
                  </a:lnTo>
                  <a:lnTo>
                    <a:pt x="1695500" y="706793"/>
                  </a:lnTo>
                  <a:lnTo>
                    <a:pt x="1703120" y="706793"/>
                  </a:lnTo>
                  <a:lnTo>
                    <a:pt x="1703120" y="685825"/>
                  </a:lnTo>
                  <a:close/>
                </a:path>
                <a:path w="1703704" h="1650365">
                  <a:moveTo>
                    <a:pt x="1703120" y="657250"/>
                  </a:moveTo>
                  <a:lnTo>
                    <a:pt x="1695500" y="657250"/>
                  </a:lnTo>
                  <a:lnTo>
                    <a:pt x="1695500" y="678205"/>
                  </a:lnTo>
                  <a:lnTo>
                    <a:pt x="1703120" y="678205"/>
                  </a:lnTo>
                  <a:lnTo>
                    <a:pt x="1703120" y="657250"/>
                  </a:lnTo>
                  <a:close/>
                </a:path>
                <a:path w="1703704" h="1650365">
                  <a:moveTo>
                    <a:pt x="1703120" y="628675"/>
                  </a:moveTo>
                  <a:lnTo>
                    <a:pt x="1695500" y="628675"/>
                  </a:lnTo>
                  <a:lnTo>
                    <a:pt x="1695500" y="649630"/>
                  </a:lnTo>
                  <a:lnTo>
                    <a:pt x="1703120" y="649630"/>
                  </a:lnTo>
                  <a:lnTo>
                    <a:pt x="1703120" y="628675"/>
                  </a:lnTo>
                  <a:close/>
                </a:path>
                <a:path w="1703704" h="1650365">
                  <a:moveTo>
                    <a:pt x="1703120" y="571525"/>
                  </a:moveTo>
                  <a:lnTo>
                    <a:pt x="1695500" y="571525"/>
                  </a:lnTo>
                  <a:lnTo>
                    <a:pt x="1695500" y="592480"/>
                  </a:lnTo>
                  <a:lnTo>
                    <a:pt x="1703120" y="592480"/>
                  </a:lnTo>
                  <a:lnTo>
                    <a:pt x="1703120" y="571525"/>
                  </a:lnTo>
                  <a:close/>
                </a:path>
                <a:path w="1703704" h="1650365">
                  <a:moveTo>
                    <a:pt x="1703120" y="542950"/>
                  </a:moveTo>
                  <a:lnTo>
                    <a:pt x="1695500" y="542950"/>
                  </a:lnTo>
                  <a:lnTo>
                    <a:pt x="1695500" y="563905"/>
                  </a:lnTo>
                  <a:lnTo>
                    <a:pt x="1703120" y="563905"/>
                  </a:lnTo>
                  <a:lnTo>
                    <a:pt x="1703120" y="542950"/>
                  </a:lnTo>
                  <a:close/>
                </a:path>
                <a:path w="1703704" h="1650365">
                  <a:moveTo>
                    <a:pt x="1703120" y="514375"/>
                  </a:moveTo>
                  <a:lnTo>
                    <a:pt x="1695500" y="514375"/>
                  </a:lnTo>
                  <a:lnTo>
                    <a:pt x="1695500" y="535330"/>
                  </a:lnTo>
                  <a:lnTo>
                    <a:pt x="1703120" y="535330"/>
                  </a:lnTo>
                  <a:lnTo>
                    <a:pt x="1703120" y="514375"/>
                  </a:lnTo>
                  <a:close/>
                </a:path>
                <a:path w="1703704" h="1650365">
                  <a:moveTo>
                    <a:pt x="1703120" y="485800"/>
                  </a:moveTo>
                  <a:lnTo>
                    <a:pt x="1695500" y="485800"/>
                  </a:lnTo>
                  <a:lnTo>
                    <a:pt x="1695500" y="506755"/>
                  </a:lnTo>
                  <a:lnTo>
                    <a:pt x="1703120" y="506755"/>
                  </a:lnTo>
                  <a:lnTo>
                    <a:pt x="1703120" y="485800"/>
                  </a:lnTo>
                  <a:close/>
                </a:path>
                <a:path w="1703704" h="1650365">
                  <a:moveTo>
                    <a:pt x="1703120" y="428637"/>
                  </a:moveTo>
                  <a:lnTo>
                    <a:pt x="1695500" y="428637"/>
                  </a:lnTo>
                  <a:lnTo>
                    <a:pt x="1695500" y="449605"/>
                  </a:lnTo>
                  <a:lnTo>
                    <a:pt x="1703120" y="449605"/>
                  </a:lnTo>
                  <a:lnTo>
                    <a:pt x="1703120" y="428637"/>
                  </a:lnTo>
                  <a:close/>
                </a:path>
                <a:path w="1703704" h="1650365">
                  <a:moveTo>
                    <a:pt x="1703120" y="400062"/>
                  </a:moveTo>
                  <a:lnTo>
                    <a:pt x="1695500" y="400062"/>
                  </a:lnTo>
                  <a:lnTo>
                    <a:pt x="1695500" y="421030"/>
                  </a:lnTo>
                  <a:lnTo>
                    <a:pt x="1703120" y="421030"/>
                  </a:lnTo>
                  <a:lnTo>
                    <a:pt x="1703120" y="400062"/>
                  </a:lnTo>
                  <a:close/>
                </a:path>
                <a:path w="1703704" h="1650365">
                  <a:moveTo>
                    <a:pt x="1703120" y="371487"/>
                  </a:moveTo>
                  <a:lnTo>
                    <a:pt x="1695500" y="371487"/>
                  </a:lnTo>
                  <a:lnTo>
                    <a:pt x="1695500" y="392455"/>
                  </a:lnTo>
                  <a:lnTo>
                    <a:pt x="1703120" y="392455"/>
                  </a:lnTo>
                  <a:lnTo>
                    <a:pt x="1703120" y="371487"/>
                  </a:lnTo>
                  <a:close/>
                </a:path>
                <a:path w="1703704" h="1650365">
                  <a:moveTo>
                    <a:pt x="1703120" y="342912"/>
                  </a:moveTo>
                  <a:lnTo>
                    <a:pt x="1695500" y="342912"/>
                  </a:lnTo>
                  <a:lnTo>
                    <a:pt x="1695500" y="363880"/>
                  </a:lnTo>
                  <a:lnTo>
                    <a:pt x="1703120" y="363880"/>
                  </a:lnTo>
                  <a:lnTo>
                    <a:pt x="1703120" y="342912"/>
                  </a:lnTo>
                  <a:close/>
                </a:path>
                <a:path w="1703704" h="1650365">
                  <a:moveTo>
                    <a:pt x="1703120" y="285762"/>
                  </a:moveTo>
                  <a:lnTo>
                    <a:pt x="1695500" y="285762"/>
                  </a:lnTo>
                  <a:lnTo>
                    <a:pt x="1695500" y="306717"/>
                  </a:lnTo>
                  <a:lnTo>
                    <a:pt x="1703120" y="306717"/>
                  </a:lnTo>
                  <a:lnTo>
                    <a:pt x="1703120" y="285762"/>
                  </a:lnTo>
                  <a:close/>
                </a:path>
                <a:path w="1703704" h="1650365">
                  <a:moveTo>
                    <a:pt x="1703120" y="257187"/>
                  </a:moveTo>
                  <a:lnTo>
                    <a:pt x="1695500" y="257187"/>
                  </a:lnTo>
                  <a:lnTo>
                    <a:pt x="1695500" y="278142"/>
                  </a:lnTo>
                  <a:lnTo>
                    <a:pt x="1703120" y="278142"/>
                  </a:lnTo>
                  <a:lnTo>
                    <a:pt x="1703120" y="257187"/>
                  </a:lnTo>
                  <a:close/>
                </a:path>
                <a:path w="1703704" h="1650365">
                  <a:moveTo>
                    <a:pt x="1703120" y="228612"/>
                  </a:moveTo>
                  <a:lnTo>
                    <a:pt x="1695500" y="228612"/>
                  </a:lnTo>
                  <a:lnTo>
                    <a:pt x="1695500" y="249567"/>
                  </a:lnTo>
                  <a:lnTo>
                    <a:pt x="1703120" y="249567"/>
                  </a:lnTo>
                  <a:lnTo>
                    <a:pt x="1703120" y="228612"/>
                  </a:lnTo>
                  <a:close/>
                </a:path>
                <a:path w="1703704" h="1650365">
                  <a:moveTo>
                    <a:pt x="1703120" y="200037"/>
                  </a:moveTo>
                  <a:lnTo>
                    <a:pt x="1695500" y="200037"/>
                  </a:lnTo>
                  <a:lnTo>
                    <a:pt x="1695500" y="220992"/>
                  </a:lnTo>
                  <a:lnTo>
                    <a:pt x="1703120" y="220992"/>
                  </a:lnTo>
                  <a:lnTo>
                    <a:pt x="1703120" y="200037"/>
                  </a:lnTo>
                  <a:close/>
                </a:path>
                <a:path w="1703704" h="1650365">
                  <a:moveTo>
                    <a:pt x="1703120" y="171462"/>
                  </a:moveTo>
                  <a:lnTo>
                    <a:pt x="1695500" y="171462"/>
                  </a:lnTo>
                  <a:lnTo>
                    <a:pt x="1695500" y="192417"/>
                  </a:lnTo>
                  <a:lnTo>
                    <a:pt x="1703120" y="192417"/>
                  </a:lnTo>
                  <a:lnTo>
                    <a:pt x="1703120" y="171462"/>
                  </a:lnTo>
                  <a:close/>
                </a:path>
                <a:path w="1703704" h="1650365">
                  <a:moveTo>
                    <a:pt x="1703120" y="114312"/>
                  </a:moveTo>
                  <a:lnTo>
                    <a:pt x="1695500" y="114312"/>
                  </a:lnTo>
                  <a:lnTo>
                    <a:pt x="1695500" y="135267"/>
                  </a:lnTo>
                  <a:lnTo>
                    <a:pt x="1703120" y="135267"/>
                  </a:lnTo>
                  <a:lnTo>
                    <a:pt x="1703120" y="114312"/>
                  </a:lnTo>
                  <a:close/>
                </a:path>
                <a:path w="1703704" h="1650365">
                  <a:moveTo>
                    <a:pt x="1703120" y="85725"/>
                  </a:moveTo>
                  <a:lnTo>
                    <a:pt x="1695500" y="85725"/>
                  </a:lnTo>
                  <a:lnTo>
                    <a:pt x="1695500" y="106692"/>
                  </a:lnTo>
                  <a:lnTo>
                    <a:pt x="1703120" y="106692"/>
                  </a:lnTo>
                  <a:lnTo>
                    <a:pt x="1703120" y="85725"/>
                  </a:lnTo>
                  <a:close/>
                </a:path>
                <a:path w="1703704" h="1650365">
                  <a:moveTo>
                    <a:pt x="1703120" y="57150"/>
                  </a:moveTo>
                  <a:lnTo>
                    <a:pt x="1695500" y="57150"/>
                  </a:lnTo>
                  <a:lnTo>
                    <a:pt x="1695500" y="78117"/>
                  </a:lnTo>
                  <a:lnTo>
                    <a:pt x="1703120" y="78117"/>
                  </a:lnTo>
                  <a:lnTo>
                    <a:pt x="1703120" y="57150"/>
                  </a:lnTo>
                  <a:close/>
                </a:path>
                <a:path w="1703704" h="1650365">
                  <a:moveTo>
                    <a:pt x="1703120" y="28575"/>
                  </a:moveTo>
                  <a:lnTo>
                    <a:pt x="1695500" y="28575"/>
                  </a:lnTo>
                  <a:lnTo>
                    <a:pt x="1695500" y="49542"/>
                  </a:lnTo>
                  <a:lnTo>
                    <a:pt x="1703120" y="49542"/>
                  </a:lnTo>
                  <a:lnTo>
                    <a:pt x="1703120" y="28575"/>
                  </a:lnTo>
                  <a:close/>
                </a:path>
                <a:path w="1703704" h="1650365">
                  <a:moveTo>
                    <a:pt x="1703120" y="0"/>
                  </a:moveTo>
                  <a:lnTo>
                    <a:pt x="1695500" y="0"/>
                  </a:lnTo>
                  <a:lnTo>
                    <a:pt x="1695500" y="20967"/>
                  </a:lnTo>
                  <a:lnTo>
                    <a:pt x="1703120" y="20967"/>
                  </a:lnTo>
                  <a:lnTo>
                    <a:pt x="17031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841954" y="5965888"/>
              <a:ext cx="1023619" cy="7620"/>
            </a:xfrm>
            <a:custGeom>
              <a:avLst/>
              <a:gdLst/>
              <a:ahLst/>
              <a:cxnLst/>
              <a:rect l="l" t="t" r="r" b="b"/>
              <a:pathLst>
                <a:path w="1023620" h="7620">
                  <a:moveTo>
                    <a:pt x="228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2860" y="7620"/>
                  </a:lnTo>
                  <a:lnTo>
                    <a:pt x="22860" y="0"/>
                  </a:lnTo>
                  <a:close/>
                </a:path>
                <a:path w="1023620" h="7620">
                  <a:moveTo>
                    <a:pt x="51435" y="0"/>
                  </a:moveTo>
                  <a:lnTo>
                    <a:pt x="28575" y="0"/>
                  </a:lnTo>
                  <a:lnTo>
                    <a:pt x="28575" y="7620"/>
                  </a:lnTo>
                  <a:lnTo>
                    <a:pt x="51435" y="7620"/>
                  </a:lnTo>
                  <a:lnTo>
                    <a:pt x="51435" y="0"/>
                  </a:lnTo>
                  <a:close/>
                </a:path>
                <a:path w="1023620" h="7620">
                  <a:moveTo>
                    <a:pt x="365760" y="0"/>
                  </a:moveTo>
                  <a:lnTo>
                    <a:pt x="342912" y="0"/>
                  </a:lnTo>
                  <a:lnTo>
                    <a:pt x="342912" y="7620"/>
                  </a:lnTo>
                  <a:lnTo>
                    <a:pt x="365760" y="7620"/>
                  </a:lnTo>
                  <a:lnTo>
                    <a:pt x="365760" y="0"/>
                  </a:lnTo>
                  <a:close/>
                </a:path>
                <a:path w="1023620" h="7620">
                  <a:moveTo>
                    <a:pt x="394335" y="0"/>
                  </a:moveTo>
                  <a:lnTo>
                    <a:pt x="371487" y="0"/>
                  </a:lnTo>
                  <a:lnTo>
                    <a:pt x="371487" y="7620"/>
                  </a:lnTo>
                  <a:lnTo>
                    <a:pt x="394335" y="7620"/>
                  </a:lnTo>
                  <a:lnTo>
                    <a:pt x="394335" y="0"/>
                  </a:lnTo>
                  <a:close/>
                </a:path>
                <a:path w="1023620" h="7620">
                  <a:moveTo>
                    <a:pt x="422910" y="0"/>
                  </a:moveTo>
                  <a:lnTo>
                    <a:pt x="400062" y="0"/>
                  </a:lnTo>
                  <a:lnTo>
                    <a:pt x="400062" y="7620"/>
                  </a:lnTo>
                  <a:lnTo>
                    <a:pt x="422910" y="7620"/>
                  </a:lnTo>
                  <a:lnTo>
                    <a:pt x="422910" y="0"/>
                  </a:lnTo>
                  <a:close/>
                </a:path>
                <a:path w="1023620" h="7620">
                  <a:moveTo>
                    <a:pt x="451485" y="0"/>
                  </a:moveTo>
                  <a:lnTo>
                    <a:pt x="428637" y="0"/>
                  </a:lnTo>
                  <a:lnTo>
                    <a:pt x="428637" y="7620"/>
                  </a:lnTo>
                  <a:lnTo>
                    <a:pt x="451485" y="7620"/>
                  </a:lnTo>
                  <a:lnTo>
                    <a:pt x="451485" y="0"/>
                  </a:lnTo>
                  <a:close/>
                </a:path>
                <a:path w="1023620" h="7620">
                  <a:moveTo>
                    <a:pt x="480060" y="0"/>
                  </a:moveTo>
                  <a:lnTo>
                    <a:pt x="457212" y="0"/>
                  </a:lnTo>
                  <a:lnTo>
                    <a:pt x="457212" y="7620"/>
                  </a:lnTo>
                  <a:lnTo>
                    <a:pt x="480060" y="7620"/>
                  </a:lnTo>
                  <a:lnTo>
                    <a:pt x="480060" y="0"/>
                  </a:lnTo>
                  <a:close/>
                </a:path>
                <a:path w="1023620" h="7620">
                  <a:moveTo>
                    <a:pt x="508635" y="0"/>
                  </a:moveTo>
                  <a:lnTo>
                    <a:pt x="485787" y="0"/>
                  </a:lnTo>
                  <a:lnTo>
                    <a:pt x="485787" y="7620"/>
                  </a:lnTo>
                  <a:lnTo>
                    <a:pt x="508635" y="7620"/>
                  </a:lnTo>
                  <a:lnTo>
                    <a:pt x="508635" y="0"/>
                  </a:lnTo>
                  <a:close/>
                </a:path>
                <a:path w="1023620" h="7620">
                  <a:moveTo>
                    <a:pt x="537210" y="0"/>
                  </a:moveTo>
                  <a:lnTo>
                    <a:pt x="514362" y="0"/>
                  </a:lnTo>
                  <a:lnTo>
                    <a:pt x="514362" y="7620"/>
                  </a:lnTo>
                  <a:lnTo>
                    <a:pt x="537210" y="7620"/>
                  </a:lnTo>
                  <a:lnTo>
                    <a:pt x="537210" y="0"/>
                  </a:lnTo>
                  <a:close/>
                </a:path>
                <a:path w="1023620" h="7620">
                  <a:moveTo>
                    <a:pt x="565810" y="0"/>
                  </a:moveTo>
                  <a:lnTo>
                    <a:pt x="542937" y="0"/>
                  </a:lnTo>
                  <a:lnTo>
                    <a:pt x="542937" y="7620"/>
                  </a:lnTo>
                  <a:lnTo>
                    <a:pt x="565810" y="7620"/>
                  </a:lnTo>
                  <a:lnTo>
                    <a:pt x="565810" y="0"/>
                  </a:lnTo>
                  <a:close/>
                </a:path>
                <a:path w="1023620" h="7620">
                  <a:moveTo>
                    <a:pt x="594360" y="0"/>
                  </a:moveTo>
                  <a:lnTo>
                    <a:pt x="571512" y="0"/>
                  </a:lnTo>
                  <a:lnTo>
                    <a:pt x="571512" y="7620"/>
                  </a:lnTo>
                  <a:lnTo>
                    <a:pt x="594360" y="7620"/>
                  </a:lnTo>
                  <a:lnTo>
                    <a:pt x="594360" y="0"/>
                  </a:lnTo>
                  <a:close/>
                </a:path>
                <a:path w="1023620" h="7620">
                  <a:moveTo>
                    <a:pt x="622935" y="0"/>
                  </a:moveTo>
                  <a:lnTo>
                    <a:pt x="600087" y="0"/>
                  </a:lnTo>
                  <a:lnTo>
                    <a:pt x="600087" y="7620"/>
                  </a:lnTo>
                  <a:lnTo>
                    <a:pt x="622935" y="7620"/>
                  </a:lnTo>
                  <a:lnTo>
                    <a:pt x="622935" y="0"/>
                  </a:lnTo>
                  <a:close/>
                </a:path>
                <a:path w="1023620" h="7620">
                  <a:moveTo>
                    <a:pt x="651510" y="0"/>
                  </a:moveTo>
                  <a:lnTo>
                    <a:pt x="628662" y="0"/>
                  </a:lnTo>
                  <a:lnTo>
                    <a:pt x="628662" y="7620"/>
                  </a:lnTo>
                  <a:lnTo>
                    <a:pt x="651510" y="7620"/>
                  </a:lnTo>
                  <a:lnTo>
                    <a:pt x="651510" y="0"/>
                  </a:lnTo>
                  <a:close/>
                </a:path>
                <a:path w="1023620" h="7620">
                  <a:moveTo>
                    <a:pt x="680085" y="0"/>
                  </a:moveTo>
                  <a:lnTo>
                    <a:pt x="657237" y="0"/>
                  </a:lnTo>
                  <a:lnTo>
                    <a:pt x="657237" y="7620"/>
                  </a:lnTo>
                  <a:lnTo>
                    <a:pt x="680085" y="7620"/>
                  </a:lnTo>
                  <a:lnTo>
                    <a:pt x="680085" y="0"/>
                  </a:lnTo>
                  <a:close/>
                </a:path>
                <a:path w="1023620" h="7620">
                  <a:moveTo>
                    <a:pt x="708660" y="0"/>
                  </a:moveTo>
                  <a:lnTo>
                    <a:pt x="685812" y="0"/>
                  </a:lnTo>
                  <a:lnTo>
                    <a:pt x="685812" y="7620"/>
                  </a:lnTo>
                  <a:lnTo>
                    <a:pt x="708660" y="7620"/>
                  </a:lnTo>
                  <a:lnTo>
                    <a:pt x="708660" y="0"/>
                  </a:lnTo>
                  <a:close/>
                </a:path>
                <a:path w="1023620" h="7620">
                  <a:moveTo>
                    <a:pt x="737235" y="0"/>
                  </a:moveTo>
                  <a:lnTo>
                    <a:pt x="714387" y="0"/>
                  </a:lnTo>
                  <a:lnTo>
                    <a:pt x="714387" y="7620"/>
                  </a:lnTo>
                  <a:lnTo>
                    <a:pt x="737235" y="7620"/>
                  </a:lnTo>
                  <a:lnTo>
                    <a:pt x="737235" y="0"/>
                  </a:lnTo>
                  <a:close/>
                </a:path>
                <a:path w="1023620" h="7620">
                  <a:moveTo>
                    <a:pt x="765810" y="0"/>
                  </a:moveTo>
                  <a:lnTo>
                    <a:pt x="742962" y="0"/>
                  </a:lnTo>
                  <a:lnTo>
                    <a:pt x="742962" y="7620"/>
                  </a:lnTo>
                  <a:lnTo>
                    <a:pt x="765810" y="7620"/>
                  </a:lnTo>
                  <a:lnTo>
                    <a:pt x="765810" y="0"/>
                  </a:lnTo>
                  <a:close/>
                </a:path>
                <a:path w="1023620" h="7620">
                  <a:moveTo>
                    <a:pt x="794385" y="0"/>
                  </a:moveTo>
                  <a:lnTo>
                    <a:pt x="771537" y="0"/>
                  </a:lnTo>
                  <a:lnTo>
                    <a:pt x="771537" y="7620"/>
                  </a:lnTo>
                  <a:lnTo>
                    <a:pt x="794385" y="7620"/>
                  </a:lnTo>
                  <a:lnTo>
                    <a:pt x="794385" y="0"/>
                  </a:lnTo>
                  <a:close/>
                </a:path>
                <a:path w="1023620" h="7620">
                  <a:moveTo>
                    <a:pt x="822960" y="0"/>
                  </a:moveTo>
                  <a:lnTo>
                    <a:pt x="800112" y="0"/>
                  </a:lnTo>
                  <a:lnTo>
                    <a:pt x="800112" y="7620"/>
                  </a:lnTo>
                  <a:lnTo>
                    <a:pt x="822960" y="7620"/>
                  </a:lnTo>
                  <a:lnTo>
                    <a:pt x="822960" y="0"/>
                  </a:lnTo>
                  <a:close/>
                </a:path>
                <a:path w="1023620" h="7620">
                  <a:moveTo>
                    <a:pt x="851535" y="0"/>
                  </a:moveTo>
                  <a:lnTo>
                    <a:pt x="828687" y="0"/>
                  </a:lnTo>
                  <a:lnTo>
                    <a:pt x="828687" y="7620"/>
                  </a:lnTo>
                  <a:lnTo>
                    <a:pt x="851535" y="7620"/>
                  </a:lnTo>
                  <a:lnTo>
                    <a:pt x="851535" y="0"/>
                  </a:lnTo>
                  <a:close/>
                </a:path>
                <a:path w="1023620" h="7620">
                  <a:moveTo>
                    <a:pt x="880110" y="0"/>
                  </a:moveTo>
                  <a:lnTo>
                    <a:pt x="857262" y="0"/>
                  </a:lnTo>
                  <a:lnTo>
                    <a:pt x="857262" y="7620"/>
                  </a:lnTo>
                  <a:lnTo>
                    <a:pt x="880110" y="7620"/>
                  </a:lnTo>
                  <a:lnTo>
                    <a:pt x="880110" y="0"/>
                  </a:lnTo>
                  <a:close/>
                </a:path>
                <a:path w="1023620" h="7620">
                  <a:moveTo>
                    <a:pt x="908685" y="0"/>
                  </a:moveTo>
                  <a:lnTo>
                    <a:pt x="885837" y="0"/>
                  </a:lnTo>
                  <a:lnTo>
                    <a:pt x="885837" y="7620"/>
                  </a:lnTo>
                  <a:lnTo>
                    <a:pt x="908685" y="7620"/>
                  </a:lnTo>
                  <a:lnTo>
                    <a:pt x="908685" y="0"/>
                  </a:lnTo>
                  <a:close/>
                </a:path>
                <a:path w="1023620" h="7620">
                  <a:moveTo>
                    <a:pt x="937272" y="0"/>
                  </a:moveTo>
                  <a:lnTo>
                    <a:pt x="914425" y="0"/>
                  </a:lnTo>
                  <a:lnTo>
                    <a:pt x="914425" y="7620"/>
                  </a:lnTo>
                  <a:lnTo>
                    <a:pt x="937272" y="7620"/>
                  </a:lnTo>
                  <a:lnTo>
                    <a:pt x="937272" y="0"/>
                  </a:lnTo>
                  <a:close/>
                </a:path>
                <a:path w="1023620" h="7620">
                  <a:moveTo>
                    <a:pt x="965847" y="0"/>
                  </a:moveTo>
                  <a:lnTo>
                    <a:pt x="943000" y="0"/>
                  </a:lnTo>
                  <a:lnTo>
                    <a:pt x="943000" y="7620"/>
                  </a:lnTo>
                  <a:lnTo>
                    <a:pt x="965847" y="7620"/>
                  </a:lnTo>
                  <a:lnTo>
                    <a:pt x="965847" y="0"/>
                  </a:lnTo>
                  <a:close/>
                </a:path>
                <a:path w="1023620" h="7620">
                  <a:moveTo>
                    <a:pt x="994422" y="0"/>
                  </a:moveTo>
                  <a:lnTo>
                    <a:pt x="971575" y="0"/>
                  </a:lnTo>
                  <a:lnTo>
                    <a:pt x="971575" y="7620"/>
                  </a:lnTo>
                  <a:lnTo>
                    <a:pt x="994422" y="7620"/>
                  </a:lnTo>
                  <a:lnTo>
                    <a:pt x="994422" y="0"/>
                  </a:lnTo>
                  <a:close/>
                </a:path>
                <a:path w="1023620" h="7620">
                  <a:moveTo>
                    <a:pt x="1022997" y="0"/>
                  </a:moveTo>
                  <a:lnTo>
                    <a:pt x="1000150" y="0"/>
                  </a:lnTo>
                  <a:lnTo>
                    <a:pt x="1000150" y="7620"/>
                  </a:lnTo>
                  <a:lnTo>
                    <a:pt x="1022997" y="7620"/>
                  </a:lnTo>
                  <a:lnTo>
                    <a:pt x="102299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870679" y="5969698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047" y="0"/>
                  </a:lnTo>
                </a:path>
              </a:pathLst>
            </a:custGeom>
            <a:ln w="7619">
              <a:solidFill>
                <a:srgbClr val="D9D9D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571582" y="4895265"/>
              <a:ext cx="318770" cy="1650364"/>
            </a:xfrm>
            <a:custGeom>
              <a:avLst/>
              <a:gdLst/>
              <a:ahLst/>
              <a:cxnLst/>
              <a:rect l="l" t="t" r="r" b="b"/>
              <a:pathLst>
                <a:path w="318770" h="1650365">
                  <a:moveTo>
                    <a:pt x="7620" y="1625003"/>
                  </a:moveTo>
                  <a:lnTo>
                    <a:pt x="0" y="1625003"/>
                  </a:lnTo>
                  <a:lnTo>
                    <a:pt x="0" y="1645958"/>
                  </a:lnTo>
                  <a:lnTo>
                    <a:pt x="7620" y="1645958"/>
                  </a:lnTo>
                  <a:lnTo>
                    <a:pt x="7620" y="1625003"/>
                  </a:lnTo>
                  <a:close/>
                </a:path>
                <a:path w="318770" h="1650365">
                  <a:moveTo>
                    <a:pt x="7620" y="1596428"/>
                  </a:moveTo>
                  <a:lnTo>
                    <a:pt x="0" y="1596428"/>
                  </a:lnTo>
                  <a:lnTo>
                    <a:pt x="0" y="1617383"/>
                  </a:lnTo>
                  <a:lnTo>
                    <a:pt x="7620" y="1617383"/>
                  </a:lnTo>
                  <a:lnTo>
                    <a:pt x="7620" y="1596428"/>
                  </a:lnTo>
                  <a:close/>
                </a:path>
                <a:path w="318770" h="1650365">
                  <a:moveTo>
                    <a:pt x="7620" y="1567840"/>
                  </a:moveTo>
                  <a:lnTo>
                    <a:pt x="0" y="1567840"/>
                  </a:lnTo>
                  <a:lnTo>
                    <a:pt x="0" y="1588808"/>
                  </a:lnTo>
                  <a:lnTo>
                    <a:pt x="7620" y="1588808"/>
                  </a:lnTo>
                  <a:lnTo>
                    <a:pt x="7620" y="1567840"/>
                  </a:lnTo>
                  <a:close/>
                </a:path>
                <a:path w="318770" h="1650365">
                  <a:moveTo>
                    <a:pt x="7620" y="1539265"/>
                  </a:moveTo>
                  <a:lnTo>
                    <a:pt x="0" y="1539265"/>
                  </a:lnTo>
                  <a:lnTo>
                    <a:pt x="0" y="1560233"/>
                  </a:lnTo>
                  <a:lnTo>
                    <a:pt x="7620" y="1560233"/>
                  </a:lnTo>
                  <a:lnTo>
                    <a:pt x="7620" y="1539265"/>
                  </a:lnTo>
                  <a:close/>
                </a:path>
                <a:path w="318770" h="1650365">
                  <a:moveTo>
                    <a:pt x="7620" y="1482115"/>
                  </a:moveTo>
                  <a:lnTo>
                    <a:pt x="0" y="1482115"/>
                  </a:lnTo>
                  <a:lnTo>
                    <a:pt x="0" y="1503083"/>
                  </a:lnTo>
                  <a:lnTo>
                    <a:pt x="7620" y="1503083"/>
                  </a:lnTo>
                  <a:lnTo>
                    <a:pt x="7620" y="1482115"/>
                  </a:lnTo>
                  <a:close/>
                </a:path>
                <a:path w="318770" h="1650365">
                  <a:moveTo>
                    <a:pt x="7620" y="1453540"/>
                  </a:moveTo>
                  <a:lnTo>
                    <a:pt x="0" y="1453540"/>
                  </a:lnTo>
                  <a:lnTo>
                    <a:pt x="0" y="1474508"/>
                  </a:lnTo>
                  <a:lnTo>
                    <a:pt x="7620" y="1474508"/>
                  </a:lnTo>
                  <a:lnTo>
                    <a:pt x="7620" y="1453540"/>
                  </a:lnTo>
                  <a:close/>
                </a:path>
                <a:path w="318770" h="1650365">
                  <a:moveTo>
                    <a:pt x="7620" y="1424965"/>
                  </a:moveTo>
                  <a:lnTo>
                    <a:pt x="0" y="1424965"/>
                  </a:lnTo>
                  <a:lnTo>
                    <a:pt x="0" y="1445920"/>
                  </a:lnTo>
                  <a:lnTo>
                    <a:pt x="7620" y="1445920"/>
                  </a:lnTo>
                  <a:lnTo>
                    <a:pt x="7620" y="1424965"/>
                  </a:lnTo>
                  <a:close/>
                </a:path>
                <a:path w="318770" h="1650365">
                  <a:moveTo>
                    <a:pt x="7620" y="1396390"/>
                  </a:moveTo>
                  <a:lnTo>
                    <a:pt x="0" y="1396390"/>
                  </a:lnTo>
                  <a:lnTo>
                    <a:pt x="0" y="1417345"/>
                  </a:lnTo>
                  <a:lnTo>
                    <a:pt x="7620" y="1417345"/>
                  </a:lnTo>
                  <a:lnTo>
                    <a:pt x="7620" y="1396390"/>
                  </a:lnTo>
                  <a:close/>
                </a:path>
                <a:path w="318770" h="1650365">
                  <a:moveTo>
                    <a:pt x="7620" y="1339240"/>
                  </a:moveTo>
                  <a:lnTo>
                    <a:pt x="0" y="1339240"/>
                  </a:lnTo>
                  <a:lnTo>
                    <a:pt x="0" y="1360195"/>
                  </a:lnTo>
                  <a:lnTo>
                    <a:pt x="7620" y="1360195"/>
                  </a:lnTo>
                  <a:lnTo>
                    <a:pt x="7620" y="1339240"/>
                  </a:lnTo>
                  <a:close/>
                </a:path>
                <a:path w="318770" h="1650365">
                  <a:moveTo>
                    <a:pt x="7620" y="1310665"/>
                  </a:moveTo>
                  <a:lnTo>
                    <a:pt x="0" y="1310665"/>
                  </a:lnTo>
                  <a:lnTo>
                    <a:pt x="0" y="1331620"/>
                  </a:lnTo>
                  <a:lnTo>
                    <a:pt x="7620" y="1331620"/>
                  </a:lnTo>
                  <a:lnTo>
                    <a:pt x="7620" y="1310665"/>
                  </a:lnTo>
                  <a:close/>
                </a:path>
                <a:path w="318770" h="1650365">
                  <a:moveTo>
                    <a:pt x="7620" y="1282090"/>
                  </a:moveTo>
                  <a:lnTo>
                    <a:pt x="0" y="1282090"/>
                  </a:lnTo>
                  <a:lnTo>
                    <a:pt x="0" y="1303045"/>
                  </a:lnTo>
                  <a:lnTo>
                    <a:pt x="7620" y="1303045"/>
                  </a:lnTo>
                  <a:lnTo>
                    <a:pt x="7620" y="1282090"/>
                  </a:lnTo>
                  <a:close/>
                </a:path>
                <a:path w="318770" h="1650365">
                  <a:moveTo>
                    <a:pt x="7620" y="1253515"/>
                  </a:moveTo>
                  <a:lnTo>
                    <a:pt x="0" y="1253515"/>
                  </a:lnTo>
                  <a:lnTo>
                    <a:pt x="0" y="1274470"/>
                  </a:lnTo>
                  <a:lnTo>
                    <a:pt x="7620" y="1274470"/>
                  </a:lnTo>
                  <a:lnTo>
                    <a:pt x="7620" y="1253515"/>
                  </a:lnTo>
                  <a:close/>
                </a:path>
                <a:path w="318770" h="1650365">
                  <a:moveTo>
                    <a:pt x="7620" y="1196352"/>
                  </a:moveTo>
                  <a:lnTo>
                    <a:pt x="0" y="1196352"/>
                  </a:lnTo>
                  <a:lnTo>
                    <a:pt x="0" y="1217320"/>
                  </a:lnTo>
                  <a:lnTo>
                    <a:pt x="7620" y="1217320"/>
                  </a:lnTo>
                  <a:lnTo>
                    <a:pt x="7620" y="1196352"/>
                  </a:lnTo>
                  <a:close/>
                </a:path>
                <a:path w="318770" h="1650365">
                  <a:moveTo>
                    <a:pt x="7620" y="1167777"/>
                  </a:moveTo>
                  <a:lnTo>
                    <a:pt x="0" y="1167777"/>
                  </a:lnTo>
                  <a:lnTo>
                    <a:pt x="0" y="1188745"/>
                  </a:lnTo>
                  <a:lnTo>
                    <a:pt x="7620" y="1188745"/>
                  </a:lnTo>
                  <a:lnTo>
                    <a:pt x="7620" y="1167777"/>
                  </a:lnTo>
                  <a:close/>
                </a:path>
                <a:path w="318770" h="1650365">
                  <a:moveTo>
                    <a:pt x="7620" y="1139202"/>
                  </a:moveTo>
                  <a:lnTo>
                    <a:pt x="0" y="1139202"/>
                  </a:lnTo>
                  <a:lnTo>
                    <a:pt x="0" y="1160170"/>
                  </a:lnTo>
                  <a:lnTo>
                    <a:pt x="7620" y="1160170"/>
                  </a:lnTo>
                  <a:lnTo>
                    <a:pt x="7620" y="1139202"/>
                  </a:lnTo>
                  <a:close/>
                </a:path>
                <a:path w="318770" h="1650365">
                  <a:moveTo>
                    <a:pt x="7620" y="1110627"/>
                  </a:moveTo>
                  <a:lnTo>
                    <a:pt x="0" y="1110627"/>
                  </a:lnTo>
                  <a:lnTo>
                    <a:pt x="0" y="1131595"/>
                  </a:lnTo>
                  <a:lnTo>
                    <a:pt x="7620" y="1131595"/>
                  </a:lnTo>
                  <a:lnTo>
                    <a:pt x="7620" y="1110627"/>
                  </a:lnTo>
                  <a:close/>
                </a:path>
                <a:path w="318770" h="1650365">
                  <a:moveTo>
                    <a:pt x="7620" y="1082052"/>
                  </a:moveTo>
                  <a:lnTo>
                    <a:pt x="0" y="1082052"/>
                  </a:lnTo>
                  <a:lnTo>
                    <a:pt x="0" y="1103020"/>
                  </a:lnTo>
                  <a:lnTo>
                    <a:pt x="7620" y="1103020"/>
                  </a:lnTo>
                  <a:lnTo>
                    <a:pt x="7620" y="1082052"/>
                  </a:lnTo>
                  <a:close/>
                </a:path>
                <a:path w="318770" h="1650365">
                  <a:moveTo>
                    <a:pt x="7620" y="1053477"/>
                  </a:moveTo>
                  <a:lnTo>
                    <a:pt x="0" y="1053477"/>
                  </a:lnTo>
                  <a:lnTo>
                    <a:pt x="0" y="1074432"/>
                  </a:lnTo>
                  <a:lnTo>
                    <a:pt x="7620" y="1074432"/>
                  </a:lnTo>
                  <a:lnTo>
                    <a:pt x="7620" y="1053477"/>
                  </a:lnTo>
                  <a:close/>
                </a:path>
                <a:path w="318770" h="1650365">
                  <a:moveTo>
                    <a:pt x="7620" y="1024902"/>
                  </a:moveTo>
                  <a:lnTo>
                    <a:pt x="0" y="1024902"/>
                  </a:lnTo>
                  <a:lnTo>
                    <a:pt x="0" y="1045857"/>
                  </a:lnTo>
                  <a:lnTo>
                    <a:pt x="7620" y="1045857"/>
                  </a:lnTo>
                  <a:lnTo>
                    <a:pt x="7620" y="1024902"/>
                  </a:lnTo>
                  <a:close/>
                </a:path>
                <a:path w="318770" h="1650365">
                  <a:moveTo>
                    <a:pt x="7620" y="996327"/>
                  </a:moveTo>
                  <a:lnTo>
                    <a:pt x="0" y="996327"/>
                  </a:lnTo>
                  <a:lnTo>
                    <a:pt x="0" y="1017282"/>
                  </a:lnTo>
                  <a:lnTo>
                    <a:pt x="7620" y="1017282"/>
                  </a:lnTo>
                  <a:lnTo>
                    <a:pt x="7620" y="996327"/>
                  </a:lnTo>
                  <a:close/>
                </a:path>
                <a:path w="318770" h="1650365">
                  <a:moveTo>
                    <a:pt x="7620" y="967752"/>
                  </a:moveTo>
                  <a:lnTo>
                    <a:pt x="0" y="967752"/>
                  </a:lnTo>
                  <a:lnTo>
                    <a:pt x="0" y="988707"/>
                  </a:lnTo>
                  <a:lnTo>
                    <a:pt x="7620" y="988707"/>
                  </a:lnTo>
                  <a:lnTo>
                    <a:pt x="7620" y="967752"/>
                  </a:lnTo>
                  <a:close/>
                </a:path>
                <a:path w="318770" h="1650365">
                  <a:moveTo>
                    <a:pt x="7620" y="939177"/>
                  </a:moveTo>
                  <a:lnTo>
                    <a:pt x="0" y="939177"/>
                  </a:lnTo>
                  <a:lnTo>
                    <a:pt x="0" y="960132"/>
                  </a:lnTo>
                  <a:lnTo>
                    <a:pt x="7620" y="960132"/>
                  </a:lnTo>
                  <a:lnTo>
                    <a:pt x="7620" y="939177"/>
                  </a:lnTo>
                  <a:close/>
                </a:path>
                <a:path w="318770" h="1650365">
                  <a:moveTo>
                    <a:pt x="7620" y="882027"/>
                  </a:moveTo>
                  <a:lnTo>
                    <a:pt x="0" y="882027"/>
                  </a:lnTo>
                  <a:lnTo>
                    <a:pt x="0" y="902982"/>
                  </a:lnTo>
                  <a:lnTo>
                    <a:pt x="7620" y="902982"/>
                  </a:lnTo>
                  <a:lnTo>
                    <a:pt x="7620" y="882027"/>
                  </a:lnTo>
                  <a:close/>
                </a:path>
                <a:path w="318770" h="1650365">
                  <a:moveTo>
                    <a:pt x="7620" y="853465"/>
                  </a:moveTo>
                  <a:lnTo>
                    <a:pt x="0" y="853465"/>
                  </a:lnTo>
                  <a:lnTo>
                    <a:pt x="0" y="874407"/>
                  </a:lnTo>
                  <a:lnTo>
                    <a:pt x="7620" y="874407"/>
                  </a:lnTo>
                  <a:lnTo>
                    <a:pt x="7620" y="853465"/>
                  </a:lnTo>
                  <a:close/>
                </a:path>
                <a:path w="318770" h="1650365">
                  <a:moveTo>
                    <a:pt x="7620" y="824865"/>
                  </a:moveTo>
                  <a:lnTo>
                    <a:pt x="0" y="824865"/>
                  </a:lnTo>
                  <a:lnTo>
                    <a:pt x="0" y="845832"/>
                  </a:lnTo>
                  <a:lnTo>
                    <a:pt x="7620" y="845832"/>
                  </a:lnTo>
                  <a:lnTo>
                    <a:pt x="7620" y="824865"/>
                  </a:lnTo>
                  <a:close/>
                </a:path>
                <a:path w="318770" h="1650365">
                  <a:moveTo>
                    <a:pt x="7620" y="681990"/>
                  </a:moveTo>
                  <a:lnTo>
                    <a:pt x="0" y="681990"/>
                  </a:lnTo>
                  <a:lnTo>
                    <a:pt x="0" y="702957"/>
                  </a:lnTo>
                  <a:lnTo>
                    <a:pt x="7620" y="702957"/>
                  </a:lnTo>
                  <a:lnTo>
                    <a:pt x="7620" y="681990"/>
                  </a:lnTo>
                  <a:close/>
                </a:path>
                <a:path w="318770" h="1650365">
                  <a:moveTo>
                    <a:pt x="7620" y="653415"/>
                  </a:moveTo>
                  <a:lnTo>
                    <a:pt x="0" y="653415"/>
                  </a:lnTo>
                  <a:lnTo>
                    <a:pt x="0" y="674370"/>
                  </a:lnTo>
                  <a:lnTo>
                    <a:pt x="7620" y="674370"/>
                  </a:lnTo>
                  <a:lnTo>
                    <a:pt x="7620" y="653415"/>
                  </a:lnTo>
                  <a:close/>
                </a:path>
                <a:path w="318770" h="1650365">
                  <a:moveTo>
                    <a:pt x="7620" y="624840"/>
                  </a:moveTo>
                  <a:lnTo>
                    <a:pt x="0" y="624840"/>
                  </a:lnTo>
                  <a:lnTo>
                    <a:pt x="0" y="645795"/>
                  </a:lnTo>
                  <a:lnTo>
                    <a:pt x="7620" y="645795"/>
                  </a:lnTo>
                  <a:lnTo>
                    <a:pt x="7620" y="624840"/>
                  </a:lnTo>
                  <a:close/>
                </a:path>
                <a:path w="318770" h="1650365">
                  <a:moveTo>
                    <a:pt x="7620" y="567690"/>
                  </a:moveTo>
                  <a:lnTo>
                    <a:pt x="0" y="567690"/>
                  </a:lnTo>
                  <a:lnTo>
                    <a:pt x="0" y="588645"/>
                  </a:lnTo>
                  <a:lnTo>
                    <a:pt x="7620" y="588645"/>
                  </a:lnTo>
                  <a:lnTo>
                    <a:pt x="7620" y="567690"/>
                  </a:lnTo>
                  <a:close/>
                </a:path>
                <a:path w="318770" h="1650365">
                  <a:moveTo>
                    <a:pt x="7620" y="539115"/>
                  </a:moveTo>
                  <a:lnTo>
                    <a:pt x="0" y="539115"/>
                  </a:lnTo>
                  <a:lnTo>
                    <a:pt x="0" y="560070"/>
                  </a:lnTo>
                  <a:lnTo>
                    <a:pt x="7620" y="560070"/>
                  </a:lnTo>
                  <a:lnTo>
                    <a:pt x="7620" y="539115"/>
                  </a:lnTo>
                  <a:close/>
                </a:path>
                <a:path w="318770" h="1650365">
                  <a:moveTo>
                    <a:pt x="7620" y="510540"/>
                  </a:moveTo>
                  <a:lnTo>
                    <a:pt x="0" y="510540"/>
                  </a:lnTo>
                  <a:lnTo>
                    <a:pt x="0" y="531495"/>
                  </a:lnTo>
                  <a:lnTo>
                    <a:pt x="7620" y="531495"/>
                  </a:lnTo>
                  <a:lnTo>
                    <a:pt x="7620" y="510540"/>
                  </a:lnTo>
                  <a:close/>
                </a:path>
                <a:path w="318770" h="1650365">
                  <a:moveTo>
                    <a:pt x="7620" y="481965"/>
                  </a:moveTo>
                  <a:lnTo>
                    <a:pt x="0" y="481965"/>
                  </a:lnTo>
                  <a:lnTo>
                    <a:pt x="0" y="502920"/>
                  </a:lnTo>
                  <a:lnTo>
                    <a:pt x="7620" y="502920"/>
                  </a:lnTo>
                  <a:lnTo>
                    <a:pt x="7620" y="481965"/>
                  </a:lnTo>
                  <a:close/>
                </a:path>
                <a:path w="318770" h="1650365">
                  <a:moveTo>
                    <a:pt x="318160" y="1628800"/>
                  </a:moveTo>
                  <a:lnTo>
                    <a:pt x="312445" y="1628800"/>
                  </a:lnTo>
                  <a:lnTo>
                    <a:pt x="312445" y="1649755"/>
                  </a:lnTo>
                  <a:lnTo>
                    <a:pt x="318160" y="1649755"/>
                  </a:lnTo>
                  <a:lnTo>
                    <a:pt x="318160" y="1628800"/>
                  </a:lnTo>
                  <a:close/>
                </a:path>
                <a:path w="318770" h="1650365">
                  <a:moveTo>
                    <a:pt x="318160" y="1600225"/>
                  </a:moveTo>
                  <a:lnTo>
                    <a:pt x="312445" y="1600225"/>
                  </a:lnTo>
                  <a:lnTo>
                    <a:pt x="312445" y="1621180"/>
                  </a:lnTo>
                  <a:lnTo>
                    <a:pt x="318160" y="1621180"/>
                  </a:lnTo>
                  <a:lnTo>
                    <a:pt x="318160" y="1600225"/>
                  </a:lnTo>
                  <a:close/>
                </a:path>
                <a:path w="318770" h="1650365">
                  <a:moveTo>
                    <a:pt x="318160" y="1571650"/>
                  </a:moveTo>
                  <a:lnTo>
                    <a:pt x="312445" y="1571650"/>
                  </a:lnTo>
                  <a:lnTo>
                    <a:pt x="312445" y="1592605"/>
                  </a:lnTo>
                  <a:lnTo>
                    <a:pt x="318160" y="1592605"/>
                  </a:lnTo>
                  <a:lnTo>
                    <a:pt x="318160" y="1571650"/>
                  </a:lnTo>
                  <a:close/>
                </a:path>
                <a:path w="318770" h="1650365">
                  <a:moveTo>
                    <a:pt x="318160" y="1485925"/>
                  </a:moveTo>
                  <a:lnTo>
                    <a:pt x="312445" y="1485925"/>
                  </a:lnTo>
                  <a:lnTo>
                    <a:pt x="312445" y="1506880"/>
                  </a:lnTo>
                  <a:lnTo>
                    <a:pt x="318160" y="1506880"/>
                  </a:lnTo>
                  <a:lnTo>
                    <a:pt x="318160" y="1485925"/>
                  </a:lnTo>
                  <a:close/>
                </a:path>
                <a:path w="318770" h="1650365">
                  <a:moveTo>
                    <a:pt x="318160" y="1457337"/>
                  </a:moveTo>
                  <a:lnTo>
                    <a:pt x="312445" y="1457337"/>
                  </a:lnTo>
                  <a:lnTo>
                    <a:pt x="312445" y="1478305"/>
                  </a:lnTo>
                  <a:lnTo>
                    <a:pt x="318160" y="1478305"/>
                  </a:lnTo>
                  <a:lnTo>
                    <a:pt x="318160" y="1457337"/>
                  </a:lnTo>
                  <a:close/>
                </a:path>
                <a:path w="318770" h="1650365">
                  <a:moveTo>
                    <a:pt x="318160" y="1428762"/>
                  </a:moveTo>
                  <a:lnTo>
                    <a:pt x="312445" y="1428762"/>
                  </a:lnTo>
                  <a:lnTo>
                    <a:pt x="312445" y="1449730"/>
                  </a:lnTo>
                  <a:lnTo>
                    <a:pt x="318160" y="1449730"/>
                  </a:lnTo>
                  <a:lnTo>
                    <a:pt x="318160" y="1428762"/>
                  </a:lnTo>
                  <a:close/>
                </a:path>
                <a:path w="318770" h="1650365">
                  <a:moveTo>
                    <a:pt x="318160" y="1400187"/>
                  </a:moveTo>
                  <a:lnTo>
                    <a:pt x="312445" y="1400187"/>
                  </a:lnTo>
                  <a:lnTo>
                    <a:pt x="312445" y="1421155"/>
                  </a:lnTo>
                  <a:lnTo>
                    <a:pt x="318160" y="1421155"/>
                  </a:lnTo>
                  <a:lnTo>
                    <a:pt x="318160" y="1400187"/>
                  </a:lnTo>
                  <a:close/>
                </a:path>
                <a:path w="318770" h="1650365">
                  <a:moveTo>
                    <a:pt x="318160" y="1343037"/>
                  </a:moveTo>
                  <a:lnTo>
                    <a:pt x="312445" y="1343037"/>
                  </a:lnTo>
                  <a:lnTo>
                    <a:pt x="312445" y="1364005"/>
                  </a:lnTo>
                  <a:lnTo>
                    <a:pt x="318160" y="1364005"/>
                  </a:lnTo>
                  <a:lnTo>
                    <a:pt x="318160" y="1343037"/>
                  </a:lnTo>
                  <a:close/>
                </a:path>
                <a:path w="318770" h="1650365">
                  <a:moveTo>
                    <a:pt x="318160" y="1314462"/>
                  </a:moveTo>
                  <a:lnTo>
                    <a:pt x="312445" y="1314462"/>
                  </a:lnTo>
                  <a:lnTo>
                    <a:pt x="312445" y="1335417"/>
                  </a:lnTo>
                  <a:lnTo>
                    <a:pt x="318160" y="1335417"/>
                  </a:lnTo>
                  <a:lnTo>
                    <a:pt x="318160" y="1314462"/>
                  </a:lnTo>
                  <a:close/>
                </a:path>
                <a:path w="318770" h="1650365">
                  <a:moveTo>
                    <a:pt x="318160" y="1285887"/>
                  </a:moveTo>
                  <a:lnTo>
                    <a:pt x="312445" y="1285887"/>
                  </a:lnTo>
                  <a:lnTo>
                    <a:pt x="312445" y="1306842"/>
                  </a:lnTo>
                  <a:lnTo>
                    <a:pt x="318160" y="1306842"/>
                  </a:lnTo>
                  <a:lnTo>
                    <a:pt x="318160" y="1285887"/>
                  </a:lnTo>
                  <a:close/>
                </a:path>
                <a:path w="318770" h="1650365">
                  <a:moveTo>
                    <a:pt x="318160" y="1257312"/>
                  </a:moveTo>
                  <a:lnTo>
                    <a:pt x="312445" y="1257312"/>
                  </a:lnTo>
                  <a:lnTo>
                    <a:pt x="312445" y="1278267"/>
                  </a:lnTo>
                  <a:lnTo>
                    <a:pt x="318160" y="1278267"/>
                  </a:lnTo>
                  <a:lnTo>
                    <a:pt x="318160" y="1257312"/>
                  </a:lnTo>
                  <a:close/>
                </a:path>
                <a:path w="318770" h="1650365">
                  <a:moveTo>
                    <a:pt x="318160" y="1200162"/>
                  </a:moveTo>
                  <a:lnTo>
                    <a:pt x="312445" y="1200162"/>
                  </a:lnTo>
                  <a:lnTo>
                    <a:pt x="312445" y="1221117"/>
                  </a:lnTo>
                  <a:lnTo>
                    <a:pt x="318160" y="1221117"/>
                  </a:lnTo>
                  <a:lnTo>
                    <a:pt x="318160" y="1200162"/>
                  </a:lnTo>
                  <a:close/>
                </a:path>
                <a:path w="318770" h="1650365">
                  <a:moveTo>
                    <a:pt x="318160" y="1028700"/>
                  </a:moveTo>
                  <a:lnTo>
                    <a:pt x="312445" y="1028700"/>
                  </a:lnTo>
                  <a:lnTo>
                    <a:pt x="312445" y="1049667"/>
                  </a:lnTo>
                  <a:lnTo>
                    <a:pt x="318160" y="1049667"/>
                  </a:lnTo>
                  <a:lnTo>
                    <a:pt x="318160" y="1028700"/>
                  </a:lnTo>
                  <a:close/>
                </a:path>
                <a:path w="318770" h="1650365">
                  <a:moveTo>
                    <a:pt x="318160" y="1000125"/>
                  </a:moveTo>
                  <a:lnTo>
                    <a:pt x="312445" y="1000125"/>
                  </a:lnTo>
                  <a:lnTo>
                    <a:pt x="312445" y="1021092"/>
                  </a:lnTo>
                  <a:lnTo>
                    <a:pt x="318160" y="1021092"/>
                  </a:lnTo>
                  <a:lnTo>
                    <a:pt x="318160" y="1000125"/>
                  </a:lnTo>
                  <a:close/>
                </a:path>
                <a:path w="318770" h="1650365">
                  <a:moveTo>
                    <a:pt x="318160" y="971550"/>
                  </a:moveTo>
                  <a:lnTo>
                    <a:pt x="312445" y="971550"/>
                  </a:lnTo>
                  <a:lnTo>
                    <a:pt x="312445" y="992517"/>
                  </a:lnTo>
                  <a:lnTo>
                    <a:pt x="318160" y="992517"/>
                  </a:lnTo>
                  <a:lnTo>
                    <a:pt x="318160" y="971550"/>
                  </a:lnTo>
                  <a:close/>
                </a:path>
                <a:path w="318770" h="1650365">
                  <a:moveTo>
                    <a:pt x="318160" y="942975"/>
                  </a:moveTo>
                  <a:lnTo>
                    <a:pt x="312445" y="942975"/>
                  </a:lnTo>
                  <a:lnTo>
                    <a:pt x="312445" y="963930"/>
                  </a:lnTo>
                  <a:lnTo>
                    <a:pt x="318160" y="963930"/>
                  </a:lnTo>
                  <a:lnTo>
                    <a:pt x="318160" y="942975"/>
                  </a:lnTo>
                  <a:close/>
                </a:path>
                <a:path w="318770" h="1650365">
                  <a:moveTo>
                    <a:pt x="318160" y="885825"/>
                  </a:moveTo>
                  <a:lnTo>
                    <a:pt x="312445" y="885825"/>
                  </a:lnTo>
                  <a:lnTo>
                    <a:pt x="312445" y="906780"/>
                  </a:lnTo>
                  <a:lnTo>
                    <a:pt x="318160" y="906780"/>
                  </a:lnTo>
                  <a:lnTo>
                    <a:pt x="318160" y="885825"/>
                  </a:lnTo>
                  <a:close/>
                </a:path>
                <a:path w="318770" h="1650365">
                  <a:moveTo>
                    <a:pt x="318160" y="857250"/>
                  </a:moveTo>
                  <a:lnTo>
                    <a:pt x="312445" y="857250"/>
                  </a:lnTo>
                  <a:lnTo>
                    <a:pt x="312445" y="878205"/>
                  </a:lnTo>
                  <a:lnTo>
                    <a:pt x="318160" y="878205"/>
                  </a:lnTo>
                  <a:lnTo>
                    <a:pt x="318160" y="857250"/>
                  </a:lnTo>
                  <a:close/>
                </a:path>
                <a:path w="318770" h="1650365">
                  <a:moveTo>
                    <a:pt x="318160" y="828700"/>
                  </a:moveTo>
                  <a:lnTo>
                    <a:pt x="312445" y="828700"/>
                  </a:lnTo>
                  <a:lnTo>
                    <a:pt x="312445" y="849655"/>
                  </a:lnTo>
                  <a:lnTo>
                    <a:pt x="318160" y="849655"/>
                  </a:lnTo>
                  <a:lnTo>
                    <a:pt x="318160" y="828700"/>
                  </a:lnTo>
                  <a:close/>
                </a:path>
                <a:path w="318770" h="1650365">
                  <a:moveTo>
                    <a:pt x="318160" y="714375"/>
                  </a:moveTo>
                  <a:lnTo>
                    <a:pt x="312445" y="714375"/>
                  </a:lnTo>
                  <a:lnTo>
                    <a:pt x="312445" y="735342"/>
                  </a:lnTo>
                  <a:lnTo>
                    <a:pt x="318160" y="735342"/>
                  </a:lnTo>
                  <a:lnTo>
                    <a:pt x="318160" y="714375"/>
                  </a:lnTo>
                  <a:close/>
                </a:path>
                <a:path w="318770" h="1650365">
                  <a:moveTo>
                    <a:pt x="318160" y="685800"/>
                  </a:moveTo>
                  <a:lnTo>
                    <a:pt x="312445" y="685800"/>
                  </a:lnTo>
                  <a:lnTo>
                    <a:pt x="312445" y="706767"/>
                  </a:lnTo>
                  <a:lnTo>
                    <a:pt x="318160" y="706767"/>
                  </a:lnTo>
                  <a:lnTo>
                    <a:pt x="318160" y="685800"/>
                  </a:lnTo>
                  <a:close/>
                </a:path>
                <a:path w="318770" h="1650365">
                  <a:moveTo>
                    <a:pt x="318160" y="657225"/>
                  </a:moveTo>
                  <a:lnTo>
                    <a:pt x="312445" y="657225"/>
                  </a:lnTo>
                  <a:lnTo>
                    <a:pt x="312445" y="678192"/>
                  </a:lnTo>
                  <a:lnTo>
                    <a:pt x="318160" y="678192"/>
                  </a:lnTo>
                  <a:lnTo>
                    <a:pt x="318160" y="657225"/>
                  </a:lnTo>
                  <a:close/>
                </a:path>
                <a:path w="318770" h="1650365">
                  <a:moveTo>
                    <a:pt x="318160" y="628650"/>
                  </a:moveTo>
                  <a:lnTo>
                    <a:pt x="312445" y="628650"/>
                  </a:lnTo>
                  <a:lnTo>
                    <a:pt x="312445" y="649617"/>
                  </a:lnTo>
                  <a:lnTo>
                    <a:pt x="318160" y="649617"/>
                  </a:lnTo>
                  <a:lnTo>
                    <a:pt x="318160" y="628650"/>
                  </a:lnTo>
                  <a:close/>
                </a:path>
                <a:path w="318770" h="1650365">
                  <a:moveTo>
                    <a:pt x="318160" y="571500"/>
                  </a:moveTo>
                  <a:lnTo>
                    <a:pt x="312445" y="571500"/>
                  </a:lnTo>
                  <a:lnTo>
                    <a:pt x="312445" y="592467"/>
                  </a:lnTo>
                  <a:lnTo>
                    <a:pt x="318160" y="592467"/>
                  </a:lnTo>
                  <a:lnTo>
                    <a:pt x="318160" y="571500"/>
                  </a:lnTo>
                  <a:close/>
                </a:path>
                <a:path w="318770" h="1650365">
                  <a:moveTo>
                    <a:pt x="318160" y="542925"/>
                  </a:moveTo>
                  <a:lnTo>
                    <a:pt x="312445" y="542925"/>
                  </a:lnTo>
                  <a:lnTo>
                    <a:pt x="312445" y="563880"/>
                  </a:lnTo>
                  <a:lnTo>
                    <a:pt x="318160" y="563880"/>
                  </a:lnTo>
                  <a:lnTo>
                    <a:pt x="318160" y="542925"/>
                  </a:lnTo>
                  <a:close/>
                </a:path>
                <a:path w="318770" h="1650365">
                  <a:moveTo>
                    <a:pt x="318160" y="514350"/>
                  </a:moveTo>
                  <a:lnTo>
                    <a:pt x="312445" y="514350"/>
                  </a:lnTo>
                  <a:lnTo>
                    <a:pt x="312445" y="535305"/>
                  </a:lnTo>
                  <a:lnTo>
                    <a:pt x="318160" y="535305"/>
                  </a:lnTo>
                  <a:lnTo>
                    <a:pt x="318160" y="514350"/>
                  </a:lnTo>
                  <a:close/>
                </a:path>
                <a:path w="318770" h="1650365">
                  <a:moveTo>
                    <a:pt x="318160" y="485775"/>
                  </a:moveTo>
                  <a:lnTo>
                    <a:pt x="312445" y="485775"/>
                  </a:lnTo>
                  <a:lnTo>
                    <a:pt x="312445" y="506730"/>
                  </a:lnTo>
                  <a:lnTo>
                    <a:pt x="318160" y="506730"/>
                  </a:lnTo>
                  <a:lnTo>
                    <a:pt x="318160" y="485775"/>
                  </a:lnTo>
                  <a:close/>
                </a:path>
                <a:path w="318770" h="1650365">
                  <a:moveTo>
                    <a:pt x="318160" y="400050"/>
                  </a:moveTo>
                  <a:lnTo>
                    <a:pt x="312445" y="400050"/>
                  </a:lnTo>
                  <a:lnTo>
                    <a:pt x="312445" y="421005"/>
                  </a:lnTo>
                  <a:lnTo>
                    <a:pt x="318160" y="421005"/>
                  </a:lnTo>
                  <a:lnTo>
                    <a:pt x="318160" y="400050"/>
                  </a:lnTo>
                  <a:close/>
                </a:path>
                <a:path w="318770" h="1650365">
                  <a:moveTo>
                    <a:pt x="318160" y="371475"/>
                  </a:moveTo>
                  <a:lnTo>
                    <a:pt x="312445" y="371475"/>
                  </a:lnTo>
                  <a:lnTo>
                    <a:pt x="312445" y="392430"/>
                  </a:lnTo>
                  <a:lnTo>
                    <a:pt x="318160" y="392430"/>
                  </a:lnTo>
                  <a:lnTo>
                    <a:pt x="318160" y="371475"/>
                  </a:lnTo>
                  <a:close/>
                </a:path>
                <a:path w="318770" h="1650365">
                  <a:moveTo>
                    <a:pt x="318160" y="342887"/>
                  </a:moveTo>
                  <a:lnTo>
                    <a:pt x="312445" y="342887"/>
                  </a:lnTo>
                  <a:lnTo>
                    <a:pt x="312445" y="363855"/>
                  </a:lnTo>
                  <a:lnTo>
                    <a:pt x="318160" y="363855"/>
                  </a:lnTo>
                  <a:lnTo>
                    <a:pt x="318160" y="342887"/>
                  </a:lnTo>
                  <a:close/>
                </a:path>
                <a:path w="318770" h="1650365">
                  <a:moveTo>
                    <a:pt x="318160" y="257162"/>
                  </a:moveTo>
                  <a:lnTo>
                    <a:pt x="312445" y="257162"/>
                  </a:lnTo>
                  <a:lnTo>
                    <a:pt x="312445" y="278130"/>
                  </a:lnTo>
                  <a:lnTo>
                    <a:pt x="318160" y="278130"/>
                  </a:lnTo>
                  <a:lnTo>
                    <a:pt x="318160" y="257162"/>
                  </a:lnTo>
                  <a:close/>
                </a:path>
                <a:path w="318770" h="1650365">
                  <a:moveTo>
                    <a:pt x="318160" y="228587"/>
                  </a:moveTo>
                  <a:lnTo>
                    <a:pt x="312445" y="228587"/>
                  </a:lnTo>
                  <a:lnTo>
                    <a:pt x="312445" y="249555"/>
                  </a:lnTo>
                  <a:lnTo>
                    <a:pt x="318160" y="249555"/>
                  </a:lnTo>
                  <a:lnTo>
                    <a:pt x="318160" y="228587"/>
                  </a:lnTo>
                  <a:close/>
                </a:path>
                <a:path w="318770" h="1650365">
                  <a:moveTo>
                    <a:pt x="318160" y="200025"/>
                  </a:moveTo>
                  <a:lnTo>
                    <a:pt x="312445" y="200025"/>
                  </a:lnTo>
                  <a:lnTo>
                    <a:pt x="312445" y="220967"/>
                  </a:lnTo>
                  <a:lnTo>
                    <a:pt x="318160" y="220967"/>
                  </a:lnTo>
                  <a:lnTo>
                    <a:pt x="318160" y="200025"/>
                  </a:lnTo>
                  <a:close/>
                </a:path>
                <a:path w="318770" h="1650365">
                  <a:moveTo>
                    <a:pt x="318160" y="171450"/>
                  </a:moveTo>
                  <a:lnTo>
                    <a:pt x="312445" y="171450"/>
                  </a:lnTo>
                  <a:lnTo>
                    <a:pt x="312445" y="192392"/>
                  </a:lnTo>
                  <a:lnTo>
                    <a:pt x="318160" y="192392"/>
                  </a:lnTo>
                  <a:lnTo>
                    <a:pt x="318160" y="171450"/>
                  </a:lnTo>
                  <a:close/>
                </a:path>
                <a:path w="318770" h="1650365">
                  <a:moveTo>
                    <a:pt x="318160" y="114300"/>
                  </a:moveTo>
                  <a:lnTo>
                    <a:pt x="312445" y="114300"/>
                  </a:lnTo>
                  <a:lnTo>
                    <a:pt x="312445" y="135242"/>
                  </a:lnTo>
                  <a:lnTo>
                    <a:pt x="318160" y="135242"/>
                  </a:lnTo>
                  <a:lnTo>
                    <a:pt x="318160" y="114300"/>
                  </a:lnTo>
                  <a:close/>
                </a:path>
                <a:path w="318770" h="1650365">
                  <a:moveTo>
                    <a:pt x="318160" y="85725"/>
                  </a:moveTo>
                  <a:lnTo>
                    <a:pt x="312445" y="85725"/>
                  </a:lnTo>
                  <a:lnTo>
                    <a:pt x="312445" y="106667"/>
                  </a:lnTo>
                  <a:lnTo>
                    <a:pt x="318160" y="106667"/>
                  </a:lnTo>
                  <a:lnTo>
                    <a:pt x="318160" y="85725"/>
                  </a:lnTo>
                  <a:close/>
                </a:path>
                <a:path w="318770" h="1650365">
                  <a:moveTo>
                    <a:pt x="318160" y="57150"/>
                  </a:moveTo>
                  <a:lnTo>
                    <a:pt x="312445" y="57150"/>
                  </a:lnTo>
                  <a:lnTo>
                    <a:pt x="312445" y="78092"/>
                  </a:lnTo>
                  <a:lnTo>
                    <a:pt x="318160" y="78092"/>
                  </a:lnTo>
                  <a:lnTo>
                    <a:pt x="318160" y="57150"/>
                  </a:lnTo>
                  <a:close/>
                </a:path>
                <a:path w="318770" h="1650365">
                  <a:moveTo>
                    <a:pt x="318160" y="28575"/>
                  </a:moveTo>
                  <a:lnTo>
                    <a:pt x="312445" y="28575"/>
                  </a:lnTo>
                  <a:lnTo>
                    <a:pt x="312445" y="49517"/>
                  </a:lnTo>
                  <a:lnTo>
                    <a:pt x="318160" y="49517"/>
                  </a:lnTo>
                  <a:lnTo>
                    <a:pt x="318160" y="28575"/>
                  </a:lnTo>
                  <a:close/>
                </a:path>
                <a:path w="318770" h="1650365">
                  <a:moveTo>
                    <a:pt x="318160" y="0"/>
                  </a:moveTo>
                  <a:lnTo>
                    <a:pt x="312445" y="0"/>
                  </a:lnTo>
                  <a:lnTo>
                    <a:pt x="312445" y="20942"/>
                  </a:lnTo>
                  <a:lnTo>
                    <a:pt x="318160" y="20942"/>
                  </a:lnTo>
                  <a:lnTo>
                    <a:pt x="3181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268687" y="4899050"/>
              <a:ext cx="310515" cy="1650364"/>
            </a:xfrm>
            <a:custGeom>
              <a:avLst/>
              <a:gdLst/>
              <a:ahLst/>
              <a:cxnLst/>
              <a:rect l="l" t="t" r="r" b="b"/>
              <a:pathLst>
                <a:path w="310515" h="1650365">
                  <a:moveTo>
                    <a:pt x="7607" y="1628825"/>
                  </a:moveTo>
                  <a:lnTo>
                    <a:pt x="0" y="1628825"/>
                  </a:lnTo>
                  <a:lnTo>
                    <a:pt x="0" y="1649793"/>
                  </a:lnTo>
                  <a:lnTo>
                    <a:pt x="7607" y="1649793"/>
                  </a:lnTo>
                  <a:lnTo>
                    <a:pt x="7607" y="1628825"/>
                  </a:lnTo>
                  <a:close/>
                </a:path>
                <a:path w="310515" h="1650365">
                  <a:moveTo>
                    <a:pt x="7607" y="1600250"/>
                  </a:moveTo>
                  <a:lnTo>
                    <a:pt x="0" y="1600250"/>
                  </a:lnTo>
                  <a:lnTo>
                    <a:pt x="0" y="1621218"/>
                  </a:lnTo>
                  <a:lnTo>
                    <a:pt x="7607" y="1621218"/>
                  </a:lnTo>
                  <a:lnTo>
                    <a:pt x="7607" y="1600250"/>
                  </a:lnTo>
                  <a:close/>
                </a:path>
                <a:path w="310515" h="1650365">
                  <a:moveTo>
                    <a:pt x="7607" y="1571675"/>
                  </a:moveTo>
                  <a:lnTo>
                    <a:pt x="0" y="1571675"/>
                  </a:lnTo>
                  <a:lnTo>
                    <a:pt x="0" y="1592643"/>
                  </a:lnTo>
                  <a:lnTo>
                    <a:pt x="7607" y="1592643"/>
                  </a:lnTo>
                  <a:lnTo>
                    <a:pt x="7607" y="1571675"/>
                  </a:lnTo>
                  <a:close/>
                </a:path>
                <a:path w="310515" h="1650365">
                  <a:moveTo>
                    <a:pt x="7607" y="1543100"/>
                  </a:moveTo>
                  <a:lnTo>
                    <a:pt x="0" y="1543100"/>
                  </a:lnTo>
                  <a:lnTo>
                    <a:pt x="0" y="1564055"/>
                  </a:lnTo>
                  <a:lnTo>
                    <a:pt x="7607" y="1564055"/>
                  </a:lnTo>
                  <a:lnTo>
                    <a:pt x="7607" y="1543100"/>
                  </a:lnTo>
                  <a:close/>
                </a:path>
                <a:path w="310515" h="1650365">
                  <a:moveTo>
                    <a:pt x="7607" y="1485950"/>
                  </a:moveTo>
                  <a:lnTo>
                    <a:pt x="0" y="1485950"/>
                  </a:lnTo>
                  <a:lnTo>
                    <a:pt x="0" y="1506905"/>
                  </a:lnTo>
                  <a:lnTo>
                    <a:pt x="7607" y="1506905"/>
                  </a:lnTo>
                  <a:lnTo>
                    <a:pt x="7607" y="1485950"/>
                  </a:lnTo>
                  <a:close/>
                </a:path>
                <a:path w="310515" h="1650365">
                  <a:moveTo>
                    <a:pt x="7607" y="1457375"/>
                  </a:moveTo>
                  <a:lnTo>
                    <a:pt x="0" y="1457375"/>
                  </a:lnTo>
                  <a:lnTo>
                    <a:pt x="0" y="1478330"/>
                  </a:lnTo>
                  <a:lnTo>
                    <a:pt x="7607" y="1478330"/>
                  </a:lnTo>
                  <a:lnTo>
                    <a:pt x="7607" y="1457375"/>
                  </a:lnTo>
                  <a:close/>
                </a:path>
                <a:path w="310515" h="1650365">
                  <a:moveTo>
                    <a:pt x="7607" y="1428800"/>
                  </a:moveTo>
                  <a:lnTo>
                    <a:pt x="0" y="1428800"/>
                  </a:lnTo>
                  <a:lnTo>
                    <a:pt x="0" y="1449755"/>
                  </a:lnTo>
                  <a:lnTo>
                    <a:pt x="7607" y="1449755"/>
                  </a:lnTo>
                  <a:lnTo>
                    <a:pt x="7607" y="1428800"/>
                  </a:lnTo>
                  <a:close/>
                </a:path>
                <a:path w="310515" h="1650365">
                  <a:moveTo>
                    <a:pt x="7607" y="1400225"/>
                  </a:moveTo>
                  <a:lnTo>
                    <a:pt x="0" y="1400225"/>
                  </a:lnTo>
                  <a:lnTo>
                    <a:pt x="0" y="1421180"/>
                  </a:lnTo>
                  <a:lnTo>
                    <a:pt x="7607" y="1421180"/>
                  </a:lnTo>
                  <a:lnTo>
                    <a:pt x="7607" y="1400225"/>
                  </a:lnTo>
                  <a:close/>
                </a:path>
                <a:path w="310515" h="1650365">
                  <a:moveTo>
                    <a:pt x="7607" y="1343075"/>
                  </a:moveTo>
                  <a:lnTo>
                    <a:pt x="0" y="1343075"/>
                  </a:lnTo>
                  <a:lnTo>
                    <a:pt x="0" y="1364030"/>
                  </a:lnTo>
                  <a:lnTo>
                    <a:pt x="7607" y="1364030"/>
                  </a:lnTo>
                  <a:lnTo>
                    <a:pt x="7607" y="1343075"/>
                  </a:lnTo>
                  <a:close/>
                </a:path>
                <a:path w="310515" h="1650365">
                  <a:moveTo>
                    <a:pt x="7607" y="1314488"/>
                  </a:moveTo>
                  <a:lnTo>
                    <a:pt x="0" y="1314488"/>
                  </a:lnTo>
                  <a:lnTo>
                    <a:pt x="0" y="1335455"/>
                  </a:lnTo>
                  <a:lnTo>
                    <a:pt x="7607" y="1335455"/>
                  </a:lnTo>
                  <a:lnTo>
                    <a:pt x="7607" y="1314488"/>
                  </a:lnTo>
                  <a:close/>
                </a:path>
                <a:path w="310515" h="1650365">
                  <a:moveTo>
                    <a:pt x="7607" y="1285913"/>
                  </a:moveTo>
                  <a:lnTo>
                    <a:pt x="0" y="1285913"/>
                  </a:lnTo>
                  <a:lnTo>
                    <a:pt x="0" y="1306880"/>
                  </a:lnTo>
                  <a:lnTo>
                    <a:pt x="7607" y="1306880"/>
                  </a:lnTo>
                  <a:lnTo>
                    <a:pt x="7607" y="1285913"/>
                  </a:lnTo>
                  <a:close/>
                </a:path>
                <a:path w="310515" h="1650365">
                  <a:moveTo>
                    <a:pt x="7607" y="1257338"/>
                  </a:moveTo>
                  <a:lnTo>
                    <a:pt x="0" y="1257338"/>
                  </a:lnTo>
                  <a:lnTo>
                    <a:pt x="0" y="1278305"/>
                  </a:lnTo>
                  <a:lnTo>
                    <a:pt x="7607" y="1278305"/>
                  </a:lnTo>
                  <a:lnTo>
                    <a:pt x="7607" y="1257338"/>
                  </a:lnTo>
                  <a:close/>
                </a:path>
                <a:path w="310515" h="1650365">
                  <a:moveTo>
                    <a:pt x="7607" y="1200188"/>
                  </a:moveTo>
                  <a:lnTo>
                    <a:pt x="0" y="1200188"/>
                  </a:lnTo>
                  <a:lnTo>
                    <a:pt x="0" y="1221155"/>
                  </a:lnTo>
                  <a:lnTo>
                    <a:pt x="7607" y="1221155"/>
                  </a:lnTo>
                  <a:lnTo>
                    <a:pt x="7607" y="1200188"/>
                  </a:lnTo>
                  <a:close/>
                </a:path>
                <a:path w="310515" h="1650365">
                  <a:moveTo>
                    <a:pt x="7607" y="1171613"/>
                  </a:moveTo>
                  <a:lnTo>
                    <a:pt x="0" y="1171613"/>
                  </a:lnTo>
                  <a:lnTo>
                    <a:pt x="0" y="1192568"/>
                  </a:lnTo>
                  <a:lnTo>
                    <a:pt x="7607" y="1192568"/>
                  </a:lnTo>
                  <a:lnTo>
                    <a:pt x="7607" y="1171613"/>
                  </a:lnTo>
                  <a:close/>
                </a:path>
                <a:path w="310515" h="1650365">
                  <a:moveTo>
                    <a:pt x="7607" y="1143038"/>
                  </a:moveTo>
                  <a:lnTo>
                    <a:pt x="0" y="1143038"/>
                  </a:lnTo>
                  <a:lnTo>
                    <a:pt x="0" y="1163993"/>
                  </a:lnTo>
                  <a:lnTo>
                    <a:pt x="7607" y="1163993"/>
                  </a:lnTo>
                  <a:lnTo>
                    <a:pt x="7607" y="1143038"/>
                  </a:lnTo>
                  <a:close/>
                </a:path>
                <a:path w="310515" h="1650365">
                  <a:moveTo>
                    <a:pt x="7607" y="1114463"/>
                  </a:moveTo>
                  <a:lnTo>
                    <a:pt x="0" y="1114463"/>
                  </a:lnTo>
                  <a:lnTo>
                    <a:pt x="0" y="1135418"/>
                  </a:lnTo>
                  <a:lnTo>
                    <a:pt x="7607" y="1135418"/>
                  </a:lnTo>
                  <a:lnTo>
                    <a:pt x="7607" y="1114463"/>
                  </a:lnTo>
                  <a:close/>
                </a:path>
                <a:path w="310515" h="1650365">
                  <a:moveTo>
                    <a:pt x="7607" y="1085888"/>
                  </a:moveTo>
                  <a:lnTo>
                    <a:pt x="0" y="1085888"/>
                  </a:lnTo>
                  <a:lnTo>
                    <a:pt x="0" y="1106843"/>
                  </a:lnTo>
                  <a:lnTo>
                    <a:pt x="7607" y="1106843"/>
                  </a:lnTo>
                  <a:lnTo>
                    <a:pt x="7607" y="1085888"/>
                  </a:lnTo>
                  <a:close/>
                </a:path>
                <a:path w="310515" h="1650365">
                  <a:moveTo>
                    <a:pt x="7607" y="1057313"/>
                  </a:moveTo>
                  <a:lnTo>
                    <a:pt x="0" y="1057313"/>
                  </a:lnTo>
                  <a:lnTo>
                    <a:pt x="0" y="1078268"/>
                  </a:lnTo>
                  <a:lnTo>
                    <a:pt x="7607" y="1078268"/>
                  </a:lnTo>
                  <a:lnTo>
                    <a:pt x="7607" y="1057313"/>
                  </a:lnTo>
                  <a:close/>
                </a:path>
                <a:path w="310515" h="1650365">
                  <a:moveTo>
                    <a:pt x="7607" y="1028738"/>
                  </a:moveTo>
                  <a:lnTo>
                    <a:pt x="0" y="1028738"/>
                  </a:lnTo>
                  <a:lnTo>
                    <a:pt x="0" y="1049693"/>
                  </a:lnTo>
                  <a:lnTo>
                    <a:pt x="7607" y="1049693"/>
                  </a:lnTo>
                  <a:lnTo>
                    <a:pt x="7607" y="1028738"/>
                  </a:lnTo>
                  <a:close/>
                </a:path>
                <a:path w="310515" h="1650365">
                  <a:moveTo>
                    <a:pt x="7607" y="1000150"/>
                  </a:moveTo>
                  <a:lnTo>
                    <a:pt x="0" y="1000150"/>
                  </a:lnTo>
                  <a:lnTo>
                    <a:pt x="0" y="1021118"/>
                  </a:lnTo>
                  <a:lnTo>
                    <a:pt x="7607" y="1021118"/>
                  </a:lnTo>
                  <a:lnTo>
                    <a:pt x="7607" y="1000150"/>
                  </a:lnTo>
                  <a:close/>
                </a:path>
                <a:path w="310515" h="1650365">
                  <a:moveTo>
                    <a:pt x="7607" y="971575"/>
                  </a:moveTo>
                  <a:lnTo>
                    <a:pt x="0" y="971575"/>
                  </a:lnTo>
                  <a:lnTo>
                    <a:pt x="0" y="992543"/>
                  </a:lnTo>
                  <a:lnTo>
                    <a:pt x="7607" y="992543"/>
                  </a:lnTo>
                  <a:lnTo>
                    <a:pt x="7607" y="971575"/>
                  </a:lnTo>
                  <a:close/>
                </a:path>
                <a:path w="310515" h="1650365">
                  <a:moveTo>
                    <a:pt x="7607" y="943000"/>
                  </a:moveTo>
                  <a:lnTo>
                    <a:pt x="0" y="943000"/>
                  </a:lnTo>
                  <a:lnTo>
                    <a:pt x="0" y="963968"/>
                  </a:lnTo>
                  <a:lnTo>
                    <a:pt x="7607" y="963968"/>
                  </a:lnTo>
                  <a:lnTo>
                    <a:pt x="7607" y="943000"/>
                  </a:lnTo>
                  <a:close/>
                </a:path>
                <a:path w="310515" h="1650365">
                  <a:moveTo>
                    <a:pt x="7607" y="885850"/>
                  </a:moveTo>
                  <a:lnTo>
                    <a:pt x="0" y="885850"/>
                  </a:lnTo>
                  <a:lnTo>
                    <a:pt x="0" y="906818"/>
                  </a:lnTo>
                  <a:lnTo>
                    <a:pt x="7607" y="906818"/>
                  </a:lnTo>
                  <a:lnTo>
                    <a:pt x="7607" y="885850"/>
                  </a:lnTo>
                  <a:close/>
                </a:path>
                <a:path w="310515" h="1650365">
                  <a:moveTo>
                    <a:pt x="7607" y="857275"/>
                  </a:moveTo>
                  <a:lnTo>
                    <a:pt x="0" y="857275"/>
                  </a:lnTo>
                  <a:lnTo>
                    <a:pt x="0" y="878243"/>
                  </a:lnTo>
                  <a:lnTo>
                    <a:pt x="7607" y="878243"/>
                  </a:lnTo>
                  <a:lnTo>
                    <a:pt x="7607" y="857275"/>
                  </a:lnTo>
                  <a:close/>
                </a:path>
                <a:path w="310515" h="1650365">
                  <a:moveTo>
                    <a:pt x="7607" y="828713"/>
                  </a:moveTo>
                  <a:lnTo>
                    <a:pt x="0" y="828713"/>
                  </a:lnTo>
                  <a:lnTo>
                    <a:pt x="0" y="849680"/>
                  </a:lnTo>
                  <a:lnTo>
                    <a:pt x="7607" y="849680"/>
                  </a:lnTo>
                  <a:lnTo>
                    <a:pt x="7607" y="828713"/>
                  </a:lnTo>
                  <a:close/>
                </a:path>
                <a:path w="310515" h="1650365">
                  <a:moveTo>
                    <a:pt x="7607" y="800138"/>
                  </a:moveTo>
                  <a:lnTo>
                    <a:pt x="0" y="800138"/>
                  </a:lnTo>
                  <a:lnTo>
                    <a:pt x="0" y="821080"/>
                  </a:lnTo>
                  <a:lnTo>
                    <a:pt x="7607" y="821080"/>
                  </a:lnTo>
                  <a:lnTo>
                    <a:pt x="7607" y="800138"/>
                  </a:lnTo>
                  <a:close/>
                </a:path>
                <a:path w="310515" h="1650365">
                  <a:moveTo>
                    <a:pt x="7607" y="714400"/>
                  </a:moveTo>
                  <a:lnTo>
                    <a:pt x="0" y="714400"/>
                  </a:lnTo>
                  <a:lnTo>
                    <a:pt x="0" y="735355"/>
                  </a:lnTo>
                  <a:lnTo>
                    <a:pt x="7607" y="735355"/>
                  </a:lnTo>
                  <a:lnTo>
                    <a:pt x="7607" y="714400"/>
                  </a:lnTo>
                  <a:close/>
                </a:path>
                <a:path w="310515" h="1650365">
                  <a:moveTo>
                    <a:pt x="7607" y="685825"/>
                  </a:moveTo>
                  <a:lnTo>
                    <a:pt x="0" y="685825"/>
                  </a:lnTo>
                  <a:lnTo>
                    <a:pt x="0" y="706780"/>
                  </a:lnTo>
                  <a:lnTo>
                    <a:pt x="7607" y="706780"/>
                  </a:lnTo>
                  <a:lnTo>
                    <a:pt x="7607" y="685825"/>
                  </a:lnTo>
                  <a:close/>
                </a:path>
                <a:path w="310515" h="1650365">
                  <a:moveTo>
                    <a:pt x="7607" y="657250"/>
                  </a:moveTo>
                  <a:lnTo>
                    <a:pt x="0" y="657250"/>
                  </a:lnTo>
                  <a:lnTo>
                    <a:pt x="0" y="678205"/>
                  </a:lnTo>
                  <a:lnTo>
                    <a:pt x="7607" y="678205"/>
                  </a:lnTo>
                  <a:lnTo>
                    <a:pt x="7607" y="657250"/>
                  </a:lnTo>
                  <a:close/>
                </a:path>
                <a:path w="310515" h="1650365">
                  <a:moveTo>
                    <a:pt x="7607" y="628675"/>
                  </a:moveTo>
                  <a:lnTo>
                    <a:pt x="0" y="628675"/>
                  </a:lnTo>
                  <a:lnTo>
                    <a:pt x="0" y="649630"/>
                  </a:lnTo>
                  <a:lnTo>
                    <a:pt x="7607" y="649630"/>
                  </a:lnTo>
                  <a:lnTo>
                    <a:pt x="7607" y="628675"/>
                  </a:lnTo>
                  <a:close/>
                </a:path>
                <a:path w="310515" h="1650365">
                  <a:moveTo>
                    <a:pt x="7607" y="571512"/>
                  </a:moveTo>
                  <a:lnTo>
                    <a:pt x="0" y="571512"/>
                  </a:lnTo>
                  <a:lnTo>
                    <a:pt x="0" y="592480"/>
                  </a:lnTo>
                  <a:lnTo>
                    <a:pt x="7607" y="592480"/>
                  </a:lnTo>
                  <a:lnTo>
                    <a:pt x="7607" y="571512"/>
                  </a:lnTo>
                  <a:close/>
                </a:path>
                <a:path w="310515" h="1650365">
                  <a:moveTo>
                    <a:pt x="7607" y="542937"/>
                  </a:moveTo>
                  <a:lnTo>
                    <a:pt x="0" y="542937"/>
                  </a:lnTo>
                  <a:lnTo>
                    <a:pt x="0" y="563905"/>
                  </a:lnTo>
                  <a:lnTo>
                    <a:pt x="7607" y="563905"/>
                  </a:lnTo>
                  <a:lnTo>
                    <a:pt x="7607" y="542937"/>
                  </a:lnTo>
                  <a:close/>
                </a:path>
                <a:path w="310515" h="1650365">
                  <a:moveTo>
                    <a:pt x="7607" y="514362"/>
                  </a:moveTo>
                  <a:lnTo>
                    <a:pt x="0" y="514362"/>
                  </a:lnTo>
                  <a:lnTo>
                    <a:pt x="0" y="535330"/>
                  </a:lnTo>
                  <a:lnTo>
                    <a:pt x="7607" y="535330"/>
                  </a:lnTo>
                  <a:lnTo>
                    <a:pt x="7607" y="514362"/>
                  </a:lnTo>
                  <a:close/>
                </a:path>
                <a:path w="310515" h="1650365">
                  <a:moveTo>
                    <a:pt x="7607" y="485787"/>
                  </a:moveTo>
                  <a:lnTo>
                    <a:pt x="0" y="485787"/>
                  </a:lnTo>
                  <a:lnTo>
                    <a:pt x="0" y="506755"/>
                  </a:lnTo>
                  <a:lnTo>
                    <a:pt x="7607" y="506755"/>
                  </a:lnTo>
                  <a:lnTo>
                    <a:pt x="7607" y="485787"/>
                  </a:lnTo>
                  <a:close/>
                </a:path>
                <a:path w="310515" h="1650365">
                  <a:moveTo>
                    <a:pt x="7607" y="400075"/>
                  </a:moveTo>
                  <a:lnTo>
                    <a:pt x="0" y="400075"/>
                  </a:lnTo>
                  <a:lnTo>
                    <a:pt x="0" y="421017"/>
                  </a:lnTo>
                  <a:lnTo>
                    <a:pt x="7607" y="421017"/>
                  </a:lnTo>
                  <a:lnTo>
                    <a:pt x="7607" y="400075"/>
                  </a:lnTo>
                  <a:close/>
                </a:path>
                <a:path w="310515" h="1650365">
                  <a:moveTo>
                    <a:pt x="7607" y="371500"/>
                  </a:moveTo>
                  <a:lnTo>
                    <a:pt x="0" y="371500"/>
                  </a:lnTo>
                  <a:lnTo>
                    <a:pt x="0" y="392442"/>
                  </a:lnTo>
                  <a:lnTo>
                    <a:pt x="7607" y="392442"/>
                  </a:lnTo>
                  <a:lnTo>
                    <a:pt x="7607" y="371500"/>
                  </a:lnTo>
                  <a:close/>
                </a:path>
                <a:path w="310515" h="1650365">
                  <a:moveTo>
                    <a:pt x="7607" y="342925"/>
                  </a:moveTo>
                  <a:lnTo>
                    <a:pt x="0" y="342925"/>
                  </a:lnTo>
                  <a:lnTo>
                    <a:pt x="0" y="363867"/>
                  </a:lnTo>
                  <a:lnTo>
                    <a:pt x="7607" y="363867"/>
                  </a:lnTo>
                  <a:lnTo>
                    <a:pt x="7607" y="342925"/>
                  </a:lnTo>
                  <a:close/>
                </a:path>
                <a:path w="310515" h="1650365">
                  <a:moveTo>
                    <a:pt x="7607" y="257200"/>
                  </a:moveTo>
                  <a:lnTo>
                    <a:pt x="0" y="257200"/>
                  </a:lnTo>
                  <a:lnTo>
                    <a:pt x="0" y="278142"/>
                  </a:lnTo>
                  <a:lnTo>
                    <a:pt x="7607" y="278142"/>
                  </a:lnTo>
                  <a:lnTo>
                    <a:pt x="7607" y="257200"/>
                  </a:lnTo>
                  <a:close/>
                </a:path>
                <a:path w="310515" h="1650365">
                  <a:moveTo>
                    <a:pt x="7607" y="228625"/>
                  </a:moveTo>
                  <a:lnTo>
                    <a:pt x="0" y="228625"/>
                  </a:lnTo>
                  <a:lnTo>
                    <a:pt x="0" y="249567"/>
                  </a:lnTo>
                  <a:lnTo>
                    <a:pt x="7607" y="249567"/>
                  </a:lnTo>
                  <a:lnTo>
                    <a:pt x="7607" y="228625"/>
                  </a:lnTo>
                  <a:close/>
                </a:path>
                <a:path w="310515" h="1650365">
                  <a:moveTo>
                    <a:pt x="7607" y="200025"/>
                  </a:moveTo>
                  <a:lnTo>
                    <a:pt x="0" y="200025"/>
                  </a:lnTo>
                  <a:lnTo>
                    <a:pt x="0" y="220992"/>
                  </a:lnTo>
                  <a:lnTo>
                    <a:pt x="7607" y="220992"/>
                  </a:lnTo>
                  <a:lnTo>
                    <a:pt x="7607" y="200025"/>
                  </a:lnTo>
                  <a:close/>
                </a:path>
                <a:path w="310515" h="1650365">
                  <a:moveTo>
                    <a:pt x="7607" y="171450"/>
                  </a:moveTo>
                  <a:lnTo>
                    <a:pt x="0" y="171450"/>
                  </a:lnTo>
                  <a:lnTo>
                    <a:pt x="0" y="192417"/>
                  </a:lnTo>
                  <a:lnTo>
                    <a:pt x="7607" y="192417"/>
                  </a:lnTo>
                  <a:lnTo>
                    <a:pt x="7607" y="171450"/>
                  </a:lnTo>
                  <a:close/>
                </a:path>
                <a:path w="310515" h="1650365">
                  <a:moveTo>
                    <a:pt x="7607" y="114300"/>
                  </a:moveTo>
                  <a:lnTo>
                    <a:pt x="0" y="114300"/>
                  </a:lnTo>
                  <a:lnTo>
                    <a:pt x="0" y="135267"/>
                  </a:lnTo>
                  <a:lnTo>
                    <a:pt x="7607" y="135267"/>
                  </a:lnTo>
                  <a:lnTo>
                    <a:pt x="7607" y="114300"/>
                  </a:lnTo>
                  <a:close/>
                </a:path>
                <a:path w="310515" h="1650365">
                  <a:moveTo>
                    <a:pt x="7607" y="85725"/>
                  </a:moveTo>
                  <a:lnTo>
                    <a:pt x="0" y="85725"/>
                  </a:lnTo>
                  <a:lnTo>
                    <a:pt x="0" y="106692"/>
                  </a:lnTo>
                  <a:lnTo>
                    <a:pt x="7607" y="106692"/>
                  </a:lnTo>
                  <a:lnTo>
                    <a:pt x="7607" y="85725"/>
                  </a:lnTo>
                  <a:close/>
                </a:path>
                <a:path w="310515" h="1650365">
                  <a:moveTo>
                    <a:pt x="7607" y="57150"/>
                  </a:moveTo>
                  <a:lnTo>
                    <a:pt x="0" y="57150"/>
                  </a:lnTo>
                  <a:lnTo>
                    <a:pt x="0" y="78105"/>
                  </a:lnTo>
                  <a:lnTo>
                    <a:pt x="7607" y="78105"/>
                  </a:lnTo>
                  <a:lnTo>
                    <a:pt x="7607" y="57150"/>
                  </a:lnTo>
                  <a:close/>
                </a:path>
                <a:path w="310515" h="1650365">
                  <a:moveTo>
                    <a:pt x="7607" y="28575"/>
                  </a:moveTo>
                  <a:lnTo>
                    <a:pt x="0" y="28575"/>
                  </a:lnTo>
                  <a:lnTo>
                    <a:pt x="0" y="49530"/>
                  </a:lnTo>
                  <a:lnTo>
                    <a:pt x="7607" y="49530"/>
                  </a:lnTo>
                  <a:lnTo>
                    <a:pt x="7607" y="28575"/>
                  </a:lnTo>
                  <a:close/>
                </a:path>
                <a:path w="310515" h="1650365">
                  <a:moveTo>
                    <a:pt x="7607" y="0"/>
                  </a:moveTo>
                  <a:lnTo>
                    <a:pt x="0" y="0"/>
                  </a:lnTo>
                  <a:lnTo>
                    <a:pt x="0" y="20955"/>
                  </a:lnTo>
                  <a:lnTo>
                    <a:pt x="7607" y="20955"/>
                  </a:lnTo>
                  <a:lnTo>
                    <a:pt x="7607" y="0"/>
                  </a:lnTo>
                  <a:close/>
                </a:path>
                <a:path w="310515" h="1650365">
                  <a:moveTo>
                    <a:pt x="310515" y="792505"/>
                  </a:moveTo>
                  <a:lnTo>
                    <a:pt x="302895" y="792505"/>
                  </a:lnTo>
                  <a:lnTo>
                    <a:pt x="302895" y="813473"/>
                  </a:lnTo>
                  <a:lnTo>
                    <a:pt x="310515" y="813473"/>
                  </a:lnTo>
                  <a:lnTo>
                    <a:pt x="310515" y="792505"/>
                  </a:lnTo>
                  <a:close/>
                </a:path>
                <a:path w="310515" h="1650365">
                  <a:moveTo>
                    <a:pt x="310515" y="735355"/>
                  </a:moveTo>
                  <a:lnTo>
                    <a:pt x="302895" y="735355"/>
                  </a:lnTo>
                  <a:lnTo>
                    <a:pt x="302895" y="756323"/>
                  </a:lnTo>
                  <a:lnTo>
                    <a:pt x="310515" y="756323"/>
                  </a:lnTo>
                  <a:lnTo>
                    <a:pt x="310515" y="735355"/>
                  </a:lnTo>
                  <a:close/>
                </a:path>
                <a:path w="310515" h="1650365">
                  <a:moveTo>
                    <a:pt x="310515" y="706780"/>
                  </a:moveTo>
                  <a:lnTo>
                    <a:pt x="302895" y="706780"/>
                  </a:lnTo>
                  <a:lnTo>
                    <a:pt x="302895" y="727748"/>
                  </a:lnTo>
                  <a:lnTo>
                    <a:pt x="310515" y="727748"/>
                  </a:lnTo>
                  <a:lnTo>
                    <a:pt x="310515" y="706780"/>
                  </a:lnTo>
                  <a:close/>
                </a:path>
                <a:path w="310515" h="1650365">
                  <a:moveTo>
                    <a:pt x="310515" y="678205"/>
                  </a:moveTo>
                  <a:lnTo>
                    <a:pt x="302895" y="678205"/>
                  </a:lnTo>
                  <a:lnTo>
                    <a:pt x="302895" y="699173"/>
                  </a:lnTo>
                  <a:lnTo>
                    <a:pt x="310515" y="699173"/>
                  </a:lnTo>
                  <a:lnTo>
                    <a:pt x="310515" y="678205"/>
                  </a:lnTo>
                  <a:close/>
                </a:path>
                <a:path w="310515" h="1650365">
                  <a:moveTo>
                    <a:pt x="310515" y="421017"/>
                  </a:moveTo>
                  <a:lnTo>
                    <a:pt x="302895" y="421017"/>
                  </a:lnTo>
                  <a:lnTo>
                    <a:pt x="302895" y="441985"/>
                  </a:lnTo>
                  <a:lnTo>
                    <a:pt x="310515" y="441985"/>
                  </a:lnTo>
                  <a:lnTo>
                    <a:pt x="310515" y="421017"/>
                  </a:lnTo>
                  <a:close/>
                </a:path>
                <a:path w="310515" h="1650365">
                  <a:moveTo>
                    <a:pt x="310515" y="392442"/>
                  </a:moveTo>
                  <a:lnTo>
                    <a:pt x="302895" y="392442"/>
                  </a:lnTo>
                  <a:lnTo>
                    <a:pt x="302895" y="413410"/>
                  </a:lnTo>
                  <a:lnTo>
                    <a:pt x="310515" y="413410"/>
                  </a:lnTo>
                  <a:lnTo>
                    <a:pt x="310515" y="392442"/>
                  </a:lnTo>
                  <a:close/>
                </a:path>
                <a:path w="310515" h="1650365">
                  <a:moveTo>
                    <a:pt x="310515" y="363867"/>
                  </a:moveTo>
                  <a:lnTo>
                    <a:pt x="302895" y="363867"/>
                  </a:lnTo>
                  <a:lnTo>
                    <a:pt x="302895" y="384835"/>
                  </a:lnTo>
                  <a:lnTo>
                    <a:pt x="310515" y="384835"/>
                  </a:lnTo>
                  <a:lnTo>
                    <a:pt x="310515" y="363867"/>
                  </a:lnTo>
                  <a:close/>
                </a:path>
                <a:path w="310515" h="1650365">
                  <a:moveTo>
                    <a:pt x="310515" y="335292"/>
                  </a:moveTo>
                  <a:lnTo>
                    <a:pt x="302895" y="335292"/>
                  </a:lnTo>
                  <a:lnTo>
                    <a:pt x="302895" y="356260"/>
                  </a:lnTo>
                  <a:lnTo>
                    <a:pt x="310515" y="356260"/>
                  </a:lnTo>
                  <a:lnTo>
                    <a:pt x="310515" y="335292"/>
                  </a:lnTo>
                  <a:close/>
                </a:path>
                <a:path w="310515" h="1650365">
                  <a:moveTo>
                    <a:pt x="310515" y="278142"/>
                  </a:moveTo>
                  <a:lnTo>
                    <a:pt x="302895" y="278142"/>
                  </a:lnTo>
                  <a:lnTo>
                    <a:pt x="302895" y="299097"/>
                  </a:lnTo>
                  <a:lnTo>
                    <a:pt x="310515" y="299097"/>
                  </a:lnTo>
                  <a:lnTo>
                    <a:pt x="310515" y="278142"/>
                  </a:lnTo>
                  <a:close/>
                </a:path>
                <a:path w="310515" h="1650365">
                  <a:moveTo>
                    <a:pt x="310515" y="249567"/>
                  </a:moveTo>
                  <a:lnTo>
                    <a:pt x="302895" y="249567"/>
                  </a:lnTo>
                  <a:lnTo>
                    <a:pt x="302895" y="270522"/>
                  </a:lnTo>
                  <a:lnTo>
                    <a:pt x="310515" y="270522"/>
                  </a:lnTo>
                  <a:lnTo>
                    <a:pt x="310515" y="249567"/>
                  </a:lnTo>
                  <a:close/>
                </a:path>
                <a:path w="310515" h="1650365">
                  <a:moveTo>
                    <a:pt x="310515" y="220992"/>
                  </a:moveTo>
                  <a:lnTo>
                    <a:pt x="302895" y="220992"/>
                  </a:lnTo>
                  <a:lnTo>
                    <a:pt x="302895" y="241947"/>
                  </a:lnTo>
                  <a:lnTo>
                    <a:pt x="310515" y="241947"/>
                  </a:lnTo>
                  <a:lnTo>
                    <a:pt x="310515" y="220992"/>
                  </a:lnTo>
                  <a:close/>
                </a:path>
                <a:path w="310515" h="1650365">
                  <a:moveTo>
                    <a:pt x="310515" y="192417"/>
                  </a:moveTo>
                  <a:lnTo>
                    <a:pt x="302895" y="192417"/>
                  </a:lnTo>
                  <a:lnTo>
                    <a:pt x="302895" y="213372"/>
                  </a:lnTo>
                  <a:lnTo>
                    <a:pt x="310515" y="213372"/>
                  </a:lnTo>
                  <a:lnTo>
                    <a:pt x="310515" y="192417"/>
                  </a:lnTo>
                  <a:close/>
                </a:path>
                <a:path w="310515" h="1650365">
                  <a:moveTo>
                    <a:pt x="310515" y="163842"/>
                  </a:moveTo>
                  <a:lnTo>
                    <a:pt x="302895" y="163842"/>
                  </a:lnTo>
                  <a:lnTo>
                    <a:pt x="302895" y="184797"/>
                  </a:lnTo>
                  <a:lnTo>
                    <a:pt x="310515" y="184797"/>
                  </a:lnTo>
                  <a:lnTo>
                    <a:pt x="310515" y="163842"/>
                  </a:lnTo>
                  <a:close/>
                </a:path>
                <a:path w="310515" h="1650365">
                  <a:moveTo>
                    <a:pt x="310515" y="106692"/>
                  </a:moveTo>
                  <a:lnTo>
                    <a:pt x="302895" y="106692"/>
                  </a:lnTo>
                  <a:lnTo>
                    <a:pt x="302895" y="127647"/>
                  </a:lnTo>
                  <a:lnTo>
                    <a:pt x="310515" y="127647"/>
                  </a:lnTo>
                  <a:lnTo>
                    <a:pt x="310515" y="106692"/>
                  </a:lnTo>
                  <a:close/>
                </a:path>
                <a:path w="310515" h="1650365">
                  <a:moveTo>
                    <a:pt x="310515" y="78105"/>
                  </a:moveTo>
                  <a:lnTo>
                    <a:pt x="302895" y="78105"/>
                  </a:lnTo>
                  <a:lnTo>
                    <a:pt x="302895" y="99072"/>
                  </a:lnTo>
                  <a:lnTo>
                    <a:pt x="310515" y="99072"/>
                  </a:lnTo>
                  <a:lnTo>
                    <a:pt x="310515" y="78105"/>
                  </a:lnTo>
                  <a:close/>
                </a:path>
                <a:path w="310515" h="1650365">
                  <a:moveTo>
                    <a:pt x="310515" y="49530"/>
                  </a:moveTo>
                  <a:lnTo>
                    <a:pt x="302895" y="49530"/>
                  </a:lnTo>
                  <a:lnTo>
                    <a:pt x="302895" y="70497"/>
                  </a:lnTo>
                  <a:lnTo>
                    <a:pt x="310515" y="70497"/>
                  </a:lnTo>
                  <a:lnTo>
                    <a:pt x="310515" y="49530"/>
                  </a:lnTo>
                  <a:close/>
                </a:path>
                <a:path w="310515" h="1650365">
                  <a:moveTo>
                    <a:pt x="310515" y="20955"/>
                  </a:moveTo>
                  <a:lnTo>
                    <a:pt x="302895" y="20955"/>
                  </a:lnTo>
                  <a:lnTo>
                    <a:pt x="302895" y="41922"/>
                  </a:lnTo>
                  <a:lnTo>
                    <a:pt x="310515" y="41922"/>
                  </a:lnTo>
                  <a:lnTo>
                    <a:pt x="310515" y="20955"/>
                  </a:lnTo>
                  <a:close/>
                </a:path>
                <a:path w="310515" h="1650365">
                  <a:moveTo>
                    <a:pt x="310515" y="12"/>
                  </a:moveTo>
                  <a:lnTo>
                    <a:pt x="302895" y="12"/>
                  </a:lnTo>
                  <a:lnTo>
                    <a:pt x="302895" y="13347"/>
                  </a:lnTo>
                  <a:lnTo>
                    <a:pt x="310515" y="13347"/>
                  </a:lnTo>
                  <a:lnTo>
                    <a:pt x="310515" y="1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4" name="object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7090"/>
              </p:ext>
            </p:extLst>
          </p:nvPr>
        </p:nvGraphicFramePr>
        <p:xfrm>
          <a:off x="9482829" y="4891430"/>
          <a:ext cx="2790190" cy="305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Type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Merit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714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3335" marB="0">
                    <a:lnL w="6350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Comp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0.92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333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952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89281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UK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Feet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and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Legs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R="89217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Stature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0.16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Average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Chest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0.21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89281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Body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0.56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Deep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Angularity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  <a:p>
                      <a:pPr marR="8928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0.54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pe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n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ib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-0.69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Higher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um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0.05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Wide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ear </a:t>
                      </a:r>
                      <a:r>
                        <a:rPr sz="75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eg</a:t>
                      </a:r>
                      <a:r>
                        <a:rPr sz="7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-1.24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71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Straight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9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8921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oot Angle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762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Steep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R="89281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Attach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T w="762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0.05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7620" marB="0">
                    <a:lnR w="6350">
                      <a:solidFill>
                        <a:srgbClr val="D9D9D9"/>
                      </a:solidFill>
                      <a:prstDash val="solid"/>
                    </a:lnR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Height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0.84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Very</a:t>
                      </a:r>
                      <a:r>
                        <a:rPr sz="7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High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89408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Support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762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Strong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Udder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Depth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762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-0.43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Deep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F.Teat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0.71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R="89281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Length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762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0.57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Longer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R.Teat</a:t>
                      </a:r>
                      <a:r>
                        <a:rPr sz="7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Placement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T w="7620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0.96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825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571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Close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44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R="89281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Teat</a:t>
                      </a:r>
                      <a:r>
                        <a:rPr sz="75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Pos</a:t>
                      </a:r>
                      <a:r>
                        <a:rPr sz="75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Side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T w="5715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1.75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968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57150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Apart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158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89281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Locomotion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T w="38100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Demi Cond"/>
                          <a:cs typeface="Franklin Gothic Demi Cond"/>
                        </a:rPr>
                        <a:t>0.48</a:t>
                      </a:r>
                      <a:endParaRPr sz="7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16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 Cond"/>
                          <a:cs typeface="Franklin Gothic Medium Cond"/>
                        </a:rPr>
                        <a:t>Excellent</a:t>
                      </a:r>
                      <a:endParaRPr sz="7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63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5" name="object 115"/>
          <p:cNvSpPr/>
          <p:nvPr/>
        </p:nvSpPr>
        <p:spPr>
          <a:xfrm>
            <a:off x="11503165" y="7524229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00"/>
                </a:moveTo>
                <a:lnTo>
                  <a:pt x="0" y="342900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00"/>
                </a:lnTo>
                <a:close/>
              </a:path>
              <a:path w="7620" h="393065">
                <a:moveTo>
                  <a:pt x="7620" y="314325"/>
                </a:moveTo>
                <a:lnTo>
                  <a:pt x="0" y="314325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25"/>
                </a:lnTo>
                <a:close/>
              </a:path>
              <a:path w="7620" h="393065">
                <a:moveTo>
                  <a:pt x="7620" y="285750"/>
                </a:moveTo>
                <a:lnTo>
                  <a:pt x="0" y="285750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50"/>
                </a:lnTo>
                <a:close/>
              </a:path>
              <a:path w="7620" h="393065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393065">
                <a:moveTo>
                  <a:pt x="7620" y="200025"/>
                </a:moveTo>
                <a:lnTo>
                  <a:pt x="0" y="200025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25"/>
                </a:lnTo>
                <a:close/>
              </a:path>
              <a:path w="7620" h="393065">
                <a:moveTo>
                  <a:pt x="7620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50"/>
                </a:lnTo>
                <a:close/>
              </a:path>
              <a:path w="7620" h="393065">
                <a:moveTo>
                  <a:pt x="7620" y="142875"/>
                </a:moveTo>
                <a:lnTo>
                  <a:pt x="0" y="142875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75"/>
                </a:lnTo>
                <a:close/>
              </a:path>
              <a:path w="7620" h="393065">
                <a:moveTo>
                  <a:pt x="7620" y="114300"/>
                </a:moveTo>
                <a:lnTo>
                  <a:pt x="0" y="114300"/>
                </a:lnTo>
                <a:lnTo>
                  <a:pt x="0" y="135255"/>
                </a:lnTo>
                <a:lnTo>
                  <a:pt x="7620" y="135255"/>
                </a:lnTo>
                <a:lnTo>
                  <a:pt x="7620" y="114300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503165" y="7067004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80"/>
                </a:lnTo>
                <a:lnTo>
                  <a:pt x="7620" y="363880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305"/>
                </a:lnTo>
                <a:lnTo>
                  <a:pt x="7620" y="335305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43"/>
                </a:lnTo>
                <a:lnTo>
                  <a:pt x="7620" y="306743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3930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393065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393065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393065">
                <a:moveTo>
                  <a:pt x="7620" y="85737"/>
                </a:moveTo>
                <a:lnTo>
                  <a:pt x="0" y="85737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37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503165" y="6609791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55"/>
                </a:lnTo>
                <a:lnTo>
                  <a:pt x="7620" y="392455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3930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393065">
                <a:moveTo>
                  <a:pt x="7620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62"/>
                </a:lnTo>
                <a:close/>
              </a:path>
              <a:path w="7620" h="393065">
                <a:moveTo>
                  <a:pt x="7620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87"/>
                </a:lnTo>
                <a:close/>
              </a:path>
              <a:path w="7620" h="3930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503165" y="5695391"/>
            <a:ext cx="7620" cy="849630"/>
          </a:xfrm>
          <a:custGeom>
            <a:avLst/>
            <a:gdLst/>
            <a:ahLst/>
            <a:cxnLst/>
            <a:rect l="l" t="t" r="r" b="b"/>
            <a:pathLst>
              <a:path w="7620" h="849629">
                <a:moveTo>
                  <a:pt x="7620" y="828675"/>
                </a:moveTo>
                <a:lnTo>
                  <a:pt x="0" y="828675"/>
                </a:lnTo>
                <a:lnTo>
                  <a:pt x="0" y="849630"/>
                </a:lnTo>
                <a:lnTo>
                  <a:pt x="7620" y="849630"/>
                </a:lnTo>
                <a:lnTo>
                  <a:pt x="7620" y="828675"/>
                </a:lnTo>
                <a:close/>
              </a:path>
              <a:path w="7620" h="849629">
                <a:moveTo>
                  <a:pt x="7620" y="800100"/>
                </a:moveTo>
                <a:lnTo>
                  <a:pt x="0" y="800100"/>
                </a:lnTo>
                <a:lnTo>
                  <a:pt x="0" y="821055"/>
                </a:lnTo>
                <a:lnTo>
                  <a:pt x="7620" y="821055"/>
                </a:lnTo>
                <a:lnTo>
                  <a:pt x="7620" y="800100"/>
                </a:lnTo>
                <a:close/>
              </a:path>
              <a:path w="7620" h="849629">
                <a:moveTo>
                  <a:pt x="7620" y="771525"/>
                </a:moveTo>
                <a:lnTo>
                  <a:pt x="0" y="771525"/>
                </a:lnTo>
                <a:lnTo>
                  <a:pt x="0" y="792480"/>
                </a:lnTo>
                <a:lnTo>
                  <a:pt x="7620" y="792480"/>
                </a:lnTo>
                <a:lnTo>
                  <a:pt x="7620" y="771525"/>
                </a:lnTo>
                <a:close/>
              </a:path>
              <a:path w="7620" h="849629">
                <a:moveTo>
                  <a:pt x="7620" y="742950"/>
                </a:moveTo>
                <a:lnTo>
                  <a:pt x="0" y="742950"/>
                </a:lnTo>
                <a:lnTo>
                  <a:pt x="0" y="763905"/>
                </a:lnTo>
                <a:lnTo>
                  <a:pt x="7620" y="763905"/>
                </a:lnTo>
                <a:lnTo>
                  <a:pt x="7620" y="742950"/>
                </a:lnTo>
                <a:close/>
              </a:path>
              <a:path w="7620" h="849629">
                <a:moveTo>
                  <a:pt x="7620" y="685800"/>
                </a:moveTo>
                <a:lnTo>
                  <a:pt x="0" y="685800"/>
                </a:lnTo>
                <a:lnTo>
                  <a:pt x="0" y="706755"/>
                </a:lnTo>
                <a:lnTo>
                  <a:pt x="7620" y="706755"/>
                </a:lnTo>
                <a:lnTo>
                  <a:pt x="7620" y="685800"/>
                </a:lnTo>
                <a:close/>
              </a:path>
              <a:path w="7620" h="849629">
                <a:moveTo>
                  <a:pt x="7620" y="657212"/>
                </a:moveTo>
                <a:lnTo>
                  <a:pt x="0" y="657212"/>
                </a:lnTo>
                <a:lnTo>
                  <a:pt x="0" y="678180"/>
                </a:lnTo>
                <a:lnTo>
                  <a:pt x="7620" y="678180"/>
                </a:lnTo>
                <a:lnTo>
                  <a:pt x="7620" y="657212"/>
                </a:lnTo>
                <a:close/>
              </a:path>
              <a:path w="7620" h="849629">
                <a:moveTo>
                  <a:pt x="7620" y="628637"/>
                </a:moveTo>
                <a:lnTo>
                  <a:pt x="0" y="628637"/>
                </a:lnTo>
                <a:lnTo>
                  <a:pt x="0" y="649605"/>
                </a:lnTo>
                <a:lnTo>
                  <a:pt x="7620" y="649605"/>
                </a:lnTo>
                <a:lnTo>
                  <a:pt x="7620" y="628637"/>
                </a:lnTo>
                <a:close/>
              </a:path>
              <a:path w="7620" h="849629">
                <a:moveTo>
                  <a:pt x="7620" y="600062"/>
                </a:moveTo>
                <a:lnTo>
                  <a:pt x="0" y="600062"/>
                </a:lnTo>
                <a:lnTo>
                  <a:pt x="0" y="621030"/>
                </a:lnTo>
                <a:lnTo>
                  <a:pt x="7620" y="621030"/>
                </a:lnTo>
                <a:lnTo>
                  <a:pt x="7620" y="600062"/>
                </a:lnTo>
                <a:close/>
              </a:path>
              <a:path w="7620" h="849629">
                <a:moveTo>
                  <a:pt x="7620" y="542912"/>
                </a:moveTo>
                <a:lnTo>
                  <a:pt x="0" y="542912"/>
                </a:lnTo>
                <a:lnTo>
                  <a:pt x="0" y="563880"/>
                </a:lnTo>
                <a:lnTo>
                  <a:pt x="7620" y="563880"/>
                </a:lnTo>
                <a:lnTo>
                  <a:pt x="7620" y="542912"/>
                </a:lnTo>
                <a:close/>
              </a:path>
              <a:path w="7620" h="849629">
                <a:moveTo>
                  <a:pt x="7620" y="514337"/>
                </a:moveTo>
                <a:lnTo>
                  <a:pt x="0" y="514337"/>
                </a:lnTo>
                <a:lnTo>
                  <a:pt x="0" y="535292"/>
                </a:lnTo>
                <a:lnTo>
                  <a:pt x="7620" y="535292"/>
                </a:lnTo>
                <a:lnTo>
                  <a:pt x="7620" y="514337"/>
                </a:lnTo>
                <a:close/>
              </a:path>
              <a:path w="7620" h="849629">
                <a:moveTo>
                  <a:pt x="7620" y="485762"/>
                </a:moveTo>
                <a:lnTo>
                  <a:pt x="0" y="485762"/>
                </a:lnTo>
                <a:lnTo>
                  <a:pt x="0" y="506717"/>
                </a:lnTo>
                <a:lnTo>
                  <a:pt x="7620" y="506717"/>
                </a:lnTo>
                <a:lnTo>
                  <a:pt x="7620" y="485762"/>
                </a:lnTo>
                <a:close/>
              </a:path>
              <a:path w="7620" h="849629">
                <a:moveTo>
                  <a:pt x="7620" y="457187"/>
                </a:moveTo>
                <a:lnTo>
                  <a:pt x="0" y="457187"/>
                </a:lnTo>
                <a:lnTo>
                  <a:pt x="0" y="478142"/>
                </a:lnTo>
                <a:lnTo>
                  <a:pt x="7620" y="478142"/>
                </a:lnTo>
                <a:lnTo>
                  <a:pt x="7620" y="457187"/>
                </a:lnTo>
                <a:close/>
              </a:path>
              <a:path w="7620" h="849629">
                <a:moveTo>
                  <a:pt x="7620" y="400037"/>
                </a:moveTo>
                <a:lnTo>
                  <a:pt x="0" y="400037"/>
                </a:lnTo>
                <a:lnTo>
                  <a:pt x="0" y="420992"/>
                </a:lnTo>
                <a:lnTo>
                  <a:pt x="7620" y="420992"/>
                </a:lnTo>
                <a:lnTo>
                  <a:pt x="7620" y="400037"/>
                </a:lnTo>
                <a:close/>
              </a:path>
              <a:path w="7620" h="849629">
                <a:moveTo>
                  <a:pt x="7620" y="371462"/>
                </a:moveTo>
                <a:lnTo>
                  <a:pt x="0" y="371462"/>
                </a:lnTo>
                <a:lnTo>
                  <a:pt x="0" y="392417"/>
                </a:lnTo>
                <a:lnTo>
                  <a:pt x="7620" y="392417"/>
                </a:lnTo>
                <a:lnTo>
                  <a:pt x="7620" y="371462"/>
                </a:lnTo>
                <a:close/>
              </a:path>
              <a:path w="7620" h="849629">
                <a:moveTo>
                  <a:pt x="7620" y="342887"/>
                </a:moveTo>
                <a:lnTo>
                  <a:pt x="0" y="342887"/>
                </a:lnTo>
                <a:lnTo>
                  <a:pt x="0" y="363842"/>
                </a:lnTo>
                <a:lnTo>
                  <a:pt x="7620" y="363842"/>
                </a:lnTo>
                <a:lnTo>
                  <a:pt x="7620" y="342887"/>
                </a:lnTo>
                <a:close/>
              </a:path>
              <a:path w="7620" h="849629">
                <a:moveTo>
                  <a:pt x="7620" y="314312"/>
                </a:moveTo>
                <a:lnTo>
                  <a:pt x="0" y="314312"/>
                </a:lnTo>
                <a:lnTo>
                  <a:pt x="0" y="335267"/>
                </a:lnTo>
                <a:lnTo>
                  <a:pt x="7620" y="335267"/>
                </a:lnTo>
                <a:lnTo>
                  <a:pt x="7620" y="314312"/>
                </a:lnTo>
                <a:close/>
              </a:path>
              <a:path w="7620" h="849629">
                <a:moveTo>
                  <a:pt x="7620" y="285724"/>
                </a:moveTo>
                <a:lnTo>
                  <a:pt x="0" y="285724"/>
                </a:lnTo>
                <a:lnTo>
                  <a:pt x="0" y="306692"/>
                </a:lnTo>
                <a:lnTo>
                  <a:pt x="7620" y="306692"/>
                </a:lnTo>
                <a:lnTo>
                  <a:pt x="7620" y="285724"/>
                </a:lnTo>
                <a:close/>
              </a:path>
              <a:path w="7620" h="849629">
                <a:moveTo>
                  <a:pt x="7620" y="228574"/>
                </a:moveTo>
                <a:lnTo>
                  <a:pt x="0" y="228574"/>
                </a:lnTo>
                <a:lnTo>
                  <a:pt x="0" y="249542"/>
                </a:lnTo>
                <a:lnTo>
                  <a:pt x="7620" y="249542"/>
                </a:lnTo>
                <a:lnTo>
                  <a:pt x="7620" y="228574"/>
                </a:lnTo>
                <a:close/>
              </a:path>
              <a:path w="7620" h="849629">
                <a:moveTo>
                  <a:pt x="7620" y="199999"/>
                </a:moveTo>
                <a:lnTo>
                  <a:pt x="0" y="199999"/>
                </a:lnTo>
                <a:lnTo>
                  <a:pt x="0" y="220967"/>
                </a:lnTo>
                <a:lnTo>
                  <a:pt x="7620" y="220967"/>
                </a:lnTo>
                <a:lnTo>
                  <a:pt x="7620" y="199999"/>
                </a:lnTo>
                <a:close/>
              </a:path>
              <a:path w="7620" h="849629">
                <a:moveTo>
                  <a:pt x="7620" y="171424"/>
                </a:moveTo>
                <a:lnTo>
                  <a:pt x="0" y="171424"/>
                </a:lnTo>
                <a:lnTo>
                  <a:pt x="0" y="192392"/>
                </a:lnTo>
                <a:lnTo>
                  <a:pt x="7620" y="192392"/>
                </a:lnTo>
                <a:lnTo>
                  <a:pt x="7620" y="171424"/>
                </a:lnTo>
                <a:close/>
              </a:path>
              <a:path w="7620" h="849629">
                <a:moveTo>
                  <a:pt x="7620" y="142849"/>
                </a:moveTo>
                <a:lnTo>
                  <a:pt x="0" y="142849"/>
                </a:lnTo>
                <a:lnTo>
                  <a:pt x="0" y="163804"/>
                </a:lnTo>
                <a:lnTo>
                  <a:pt x="7620" y="163804"/>
                </a:lnTo>
                <a:lnTo>
                  <a:pt x="7620" y="142849"/>
                </a:lnTo>
                <a:close/>
              </a:path>
              <a:path w="7620" h="849629">
                <a:moveTo>
                  <a:pt x="7620" y="85699"/>
                </a:moveTo>
                <a:lnTo>
                  <a:pt x="0" y="85699"/>
                </a:lnTo>
                <a:lnTo>
                  <a:pt x="0" y="106654"/>
                </a:lnTo>
                <a:lnTo>
                  <a:pt x="7620" y="106654"/>
                </a:lnTo>
                <a:lnTo>
                  <a:pt x="7620" y="85699"/>
                </a:lnTo>
                <a:close/>
              </a:path>
              <a:path w="7620" h="849629">
                <a:moveTo>
                  <a:pt x="7620" y="57124"/>
                </a:moveTo>
                <a:lnTo>
                  <a:pt x="0" y="57124"/>
                </a:lnTo>
                <a:lnTo>
                  <a:pt x="0" y="78079"/>
                </a:lnTo>
                <a:lnTo>
                  <a:pt x="7620" y="78079"/>
                </a:lnTo>
                <a:lnTo>
                  <a:pt x="7620" y="57124"/>
                </a:lnTo>
                <a:close/>
              </a:path>
              <a:path w="7620" h="849629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849629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503152" y="4895253"/>
            <a:ext cx="7620" cy="278765"/>
          </a:xfrm>
          <a:custGeom>
            <a:avLst/>
            <a:gdLst/>
            <a:ahLst/>
            <a:cxnLst/>
            <a:rect l="l" t="t" r="r" b="b"/>
            <a:pathLst>
              <a:path w="7620" h="278764">
                <a:moveTo>
                  <a:pt x="7620" y="257175"/>
                </a:moveTo>
                <a:lnTo>
                  <a:pt x="0" y="257175"/>
                </a:lnTo>
                <a:lnTo>
                  <a:pt x="0" y="278142"/>
                </a:lnTo>
                <a:lnTo>
                  <a:pt x="7620" y="278142"/>
                </a:lnTo>
                <a:lnTo>
                  <a:pt x="7620" y="257175"/>
                </a:lnTo>
                <a:close/>
              </a:path>
              <a:path w="7620" h="278764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278764">
                <a:moveTo>
                  <a:pt x="7620" y="200025"/>
                </a:moveTo>
                <a:lnTo>
                  <a:pt x="0" y="200025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25"/>
                </a:lnTo>
                <a:close/>
              </a:path>
              <a:path w="7620" h="278764">
                <a:moveTo>
                  <a:pt x="7620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50"/>
                </a:lnTo>
                <a:close/>
              </a:path>
              <a:path w="7620" h="278764">
                <a:moveTo>
                  <a:pt x="7620" y="114300"/>
                </a:moveTo>
                <a:lnTo>
                  <a:pt x="0" y="114300"/>
                </a:lnTo>
                <a:lnTo>
                  <a:pt x="0" y="135255"/>
                </a:lnTo>
                <a:lnTo>
                  <a:pt x="7620" y="135255"/>
                </a:lnTo>
                <a:lnTo>
                  <a:pt x="7620" y="114300"/>
                </a:lnTo>
                <a:close/>
              </a:path>
              <a:path w="7620" h="278764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278764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278764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278764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503152" y="5238153"/>
            <a:ext cx="8255" cy="393065"/>
          </a:xfrm>
          <a:custGeom>
            <a:avLst/>
            <a:gdLst/>
            <a:ahLst/>
            <a:cxnLst/>
            <a:rect l="l" t="t" r="r" b="b"/>
            <a:pathLst>
              <a:path w="8254" h="393064">
                <a:moveTo>
                  <a:pt x="7620" y="85737"/>
                </a:moveTo>
                <a:lnTo>
                  <a:pt x="0" y="85737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37"/>
                </a:lnTo>
                <a:close/>
              </a:path>
              <a:path w="8254" h="393064">
                <a:moveTo>
                  <a:pt x="7620" y="57162"/>
                </a:moveTo>
                <a:lnTo>
                  <a:pt x="0" y="57162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62"/>
                </a:lnTo>
                <a:close/>
              </a:path>
              <a:path w="8254" h="393064">
                <a:moveTo>
                  <a:pt x="7620" y="28587"/>
                </a:moveTo>
                <a:lnTo>
                  <a:pt x="0" y="28587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87"/>
                </a:lnTo>
                <a:close/>
              </a:path>
              <a:path w="8254" h="393064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  <a:path w="8254" h="393064">
                <a:moveTo>
                  <a:pt x="7632" y="371487"/>
                </a:moveTo>
                <a:lnTo>
                  <a:pt x="12" y="371487"/>
                </a:lnTo>
                <a:lnTo>
                  <a:pt x="12" y="392455"/>
                </a:lnTo>
                <a:lnTo>
                  <a:pt x="7632" y="392455"/>
                </a:lnTo>
                <a:lnTo>
                  <a:pt x="7632" y="371487"/>
                </a:lnTo>
                <a:close/>
              </a:path>
              <a:path w="8254" h="393064">
                <a:moveTo>
                  <a:pt x="7632" y="342912"/>
                </a:moveTo>
                <a:lnTo>
                  <a:pt x="12" y="342912"/>
                </a:lnTo>
                <a:lnTo>
                  <a:pt x="12" y="363880"/>
                </a:lnTo>
                <a:lnTo>
                  <a:pt x="7632" y="363880"/>
                </a:lnTo>
                <a:lnTo>
                  <a:pt x="7632" y="342912"/>
                </a:lnTo>
                <a:close/>
              </a:path>
              <a:path w="8254" h="393064">
                <a:moveTo>
                  <a:pt x="7632" y="314337"/>
                </a:moveTo>
                <a:lnTo>
                  <a:pt x="12" y="314337"/>
                </a:lnTo>
                <a:lnTo>
                  <a:pt x="12" y="335305"/>
                </a:lnTo>
                <a:lnTo>
                  <a:pt x="7632" y="335305"/>
                </a:lnTo>
                <a:lnTo>
                  <a:pt x="7632" y="314337"/>
                </a:lnTo>
                <a:close/>
              </a:path>
              <a:path w="8254" h="393064">
                <a:moveTo>
                  <a:pt x="7632" y="285762"/>
                </a:moveTo>
                <a:lnTo>
                  <a:pt x="12" y="285762"/>
                </a:lnTo>
                <a:lnTo>
                  <a:pt x="12" y="306730"/>
                </a:lnTo>
                <a:lnTo>
                  <a:pt x="7632" y="306730"/>
                </a:lnTo>
                <a:lnTo>
                  <a:pt x="7632" y="285762"/>
                </a:lnTo>
                <a:close/>
              </a:path>
              <a:path w="8254" h="393064">
                <a:moveTo>
                  <a:pt x="7632" y="228612"/>
                </a:moveTo>
                <a:lnTo>
                  <a:pt x="12" y="228612"/>
                </a:lnTo>
                <a:lnTo>
                  <a:pt x="12" y="249580"/>
                </a:lnTo>
                <a:lnTo>
                  <a:pt x="7632" y="249580"/>
                </a:lnTo>
                <a:lnTo>
                  <a:pt x="7632" y="228612"/>
                </a:lnTo>
                <a:close/>
              </a:path>
              <a:path w="8254" h="393064">
                <a:moveTo>
                  <a:pt x="7632" y="200037"/>
                </a:moveTo>
                <a:lnTo>
                  <a:pt x="12" y="200037"/>
                </a:lnTo>
                <a:lnTo>
                  <a:pt x="12" y="220992"/>
                </a:lnTo>
                <a:lnTo>
                  <a:pt x="7632" y="220992"/>
                </a:lnTo>
                <a:lnTo>
                  <a:pt x="7632" y="200037"/>
                </a:lnTo>
                <a:close/>
              </a:path>
              <a:path w="8254" h="393064">
                <a:moveTo>
                  <a:pt x="7632" y="171462"/>
                </a:moveTo>
                <a:lnTo>
                  <a:pt x="12" y="171462"/>
                </a:lnTo>
                <a:lnTo>
                  <a:pt x="12" y="192417"/>
                </a:lnTo>
                <a:lnTo>
                  <a:pt x="7632" y="192417"/>
                </a:lnTo>
                <a:lnTo>
                  <a:pt x="7632" y="171462"/>
                </a:lnTo>
                <a:close/>
              </a:path>
              <a:path w="8254" h="393064">
                <a:moveTo>
                  <a:pt x="7632" y="142887"/>
                </a:moveTo>
                <a:lnTo>
                  <a:pt x="12" y="142887"/>
                </a:lnTo>
                <a:lnTo>
                  <a:pt x="12" y="163842"/>
                </a:lnTo>
                <a:lnTo>
                  <a:pt x="7632" y="163842"/>
                </a:lnTo>
                <a:lnTo>
                  <a:pt x="7632" y="1428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884027" y="7067004"/>
            <a:ext cx="5715" cy="78740"/>
          </a:xfrm>
          <a:custGeom>
            <a:avLst/>
            <a:gdLst/>
            <a:ahLst/>
            <a:cxnLst/>
            <a:rect l="l" t="t" r="r" b="b"/>
            <a:pathLst>
              <a:path w="5715" h="78740">
                <a:moveTo>
                  <a:pt x="5715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5715" y="78117"/>
                </a:lnTo>
                <a:lnTo>
                  <a:pt x="5715" y="57150"/>
                </a:lnTo>
                <a:close/>
              </a:path>
              <a:path w="5715" h="78740">
                <a:moveTo>
                  <a:pt x="5715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5715" y="49542"/>
                </a:lnTo>
                <a:lnTo>
                  <a:pt x="5715" y="28575"/>
                </a:lnTo>
                <a:close/>
              </a:path>
              <a:path w="5715" h="78740">
                <a:moveTo>
                  <a:pt x="5715" y="0"/>
                </a:moveTo>
                <a:lnTo>
                  <a:pt x="0" y="0"/>
                </a:lnTo>
                <a:lnTo>
                  <a:pt x="0" y="20967"/>
                </a:lnTo>
                <a:lnTo>
                  <a:pt x="5715" y="20967"/>
                </a:lnTo>
                <a:lnTo>
                  <a:pt x="57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571581" y="7663294"/>
            <a:ext cx="7620" cy="250190"/>
          </a:xfrm>
          <a:custGeom>
            <a:avLst/>
            <a:gdLst/>
            <a:ahLst/>
            <a:cxnLst/>
            <a:rect l="l" t="t" r="r" b="b"/>
            <a:pathLst>
              <a:path w="7620" h="250190">
                <a:moveTo>
                  <a:pt x="7620" y="228600"/>
                </a:moveTo>
                <a:lnTo>
                  <a:pt x="0" y="228600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00"/>
                </a:lnTo>
                <a:close/>
              </a:path>
              <a:path w="7620" h="250190">
                <a:moveTo>
                  <a:pt x="7620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25"/>
                </a:lnTo>
                <a:close/>
              </a:path>
              <a:path w="7620" h="250190">
                <a:moveTo>
                  <a:pt x="7620" y="171450"/>
                </a:moveTo>
                <a:lnTo>
                  <a:pt x="0" y="171450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50"/>
                </a:lnTo>
                <a:close/>
              </a:path>
              <a:path w="7620" h="250190">
                <a:moveTo>
                  <a:pt x="7620" y="142875"/>
                </a:moveTo>
                <a:lnTo>
                  <a:pt x="0" y="142875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75"/>
                </a:lnTo>
                <a:close/>
              </a:path>
              <a:path w="7620" h="250190">
                <a:moveTo>
                  <a:pt x="7620" y="85725"/>
                </a:moveTo>
                <a:lnTo>
                  <a:pt x="0" y="85725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25"/>
                </a:lnTo>
                <a:close/>
              </a:path>
              <a:path w="7620" h="250190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250190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250190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571581" y="7520406"/>
            <a:ext cx="7620" cy="78740"/>
          </a:xfrm>
          <a:custGeom>
            <a:avLst/>
            <a:gdLst/>
            <a:ahLst/>
            <a:cxnLst/>
            <a:rect l="l" t="t" r="r" b="b"/>
            <a:pathLst>
              <a:path w="7620" h="78740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78740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78740">
                <a:moveTo>
                  <a:pt x="7620" y="0"/>
                </a:moveTo>
                <a:lnTo>
                  <a:pt x="0" y="0"/>
                </a:lnTo>
                <a:lnTo>
                  <a:pt x="0" y="20967"/>
                </a:lnTo>
                <a:lnTo>
                  <a:pt x="7620" y="2096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571581" y="7063193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20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20" y="392442"/>
                </a:lnTo>
                <a:lnTo>
                  <a:pt x="7620" y="371487"/>
                </a:lnTo>
                <a:close/>
              </a:path>
              <a:path w="7620" h="393065">
                <a:moveTo>
                  <a:pt x="7620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20" y="363867"/>
                </a:lnTo>
                <a:lnTo>
                  <a:pt x="7620" y="342912"/>
                </a:lnTo>
                <a:close/>
              </a:path>
              <a:path w="7620" h="393065">
                <a:moveTo>
                  <a:pt x="7620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20" y="335292"/>
                </a:lnTo>
                <a:lnTo>
                  <a:pt x="7620" y="314337"/>
                </a:lnTo>
                <a:close/>
              </a:path>
              <a:path w="7620" h="393065">
                <a:moveTo>
                  <a:pt x="7620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20" y="306717"/>
                </a:lnTo>
                <a:lnTo>
                  <a:pt x="7620" y="285762"/>
                </a:lnTo>
                <a:close/>
              </a:path>
              <a:path w="7620" h="393065">
                <a:moveTo>
                  <a:pt x="7620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20" y="249567"/>
                </a:lnTo>
                <a:lnTo>
                  <a:pt x="7620" y="228612"/>
                </a:lnTo>
                <a:close/>
              </a:path>
              <a:path w="7620" h="393065">
                <a:moveTo>
                  <a:pt x="7620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20" y="220992"/>
                </a:lnTo>
                <a:lnTo>
                  <a:pt x="7620" y="200037"/>
                </a:lnTo>
                <a:close/>
              </a:path>
              <a:path w="7620" h="393065">
                <a:moveTo>
                  <a:pt x="7620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20" y="192417"/>
                </a:lnTo>
                <a:lnTo>
                  <a:pt x="7620" y="171450"/>
                </a:lnTo>
                <a:close/>
              </a:path>
              <a:path w="7620" h="393065">
                <a:moveTo>
                  <a:pt x="7620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20" y="163842"/>
                </a:lnTo>
                <a:lnTo>
                  <a:pt x="7620" y="142875"/>
                </a:lnTo>
                <a:close/>
              </a:path>
              <a:path w="7620" h="393065">
                <a:moveTo>
                  <a:pt x="7620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20" y="106692"/>
                </a:lnTo>
                <a:lnTo>
                  <a:pt x="7620" y="85725"/>
                </a:lnTo>
                <a:close/>
              </a:path>
              <a:path w="7620" h="393065">
                <a:moveTo>
                  <a:pt x="7620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20" y="78117"/>
                </a:lnTo>
                <a:lnTo>
                  <a:pt x="7620" y="57150"/>
                </a:lnTo>
                <a:close/>
              </a:path>
              <a:path w="7620" h="393065">
                <a:moveTo>
                  <a:pt x="7620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20" y="49542"/>
                </a:lnTo>
                <a:lnTo>
                  <a:pt x="7620" y="28575"/>
                </a:lnTo>
                <a:close/>
              </a:path>
              <a:path w="7620" h="393065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571581" y="6605993"/>
            <a:ext cx="7620" cy="392430"/>
          </a:xfrm>
          <a:custGeom>
            <a:avLst/>
            <a:gdLst/>
            <a:ahLst/>
            <a:cxnLst/>
            <a:rect l="l" t="t" r="r" b="b"/>
            <a:pathLst>
              <a:path w="7620" h="392429">
                <a:moveTo>
                  <a:pt x="7620" y="371475"/>
                </a:moveTo>
                <a:lnTo>
                  <a:pt x="0" y="371475"/>
                </a:lnTo>
                <a:lnTo>
                  <a:pt x="0" y="392430"/>
                </a:lnTo>
                <a:lnTo>
                  <a:pt x="7620" y="392430"/>
                </a:lnTo>
                <a:lnTo>
                  <a:pt x="7620" y="371475"/>
                </a:lnTo>
                <a:close/>
              </a:path>
              <a:path w="7620" h="392429">
                <a:moveTo>
                  <a:pt x="7620" y="342900"/>
                </a:moveTo>
                <a:lnTo>
                  <a:pt x="0" y="342900"/>
                </a:lnTo>
                <a:lnTo>
                  <a:pt x="0" y="363855"/>
                </a:lnTo>
                <a:lnTo>
                  <a:pt x="7620" y="363855"/>
                </a:lnTo>
                <a:lnTo>
                  <a:pt x="7620" y="342900"/>
                </a:lnTo>
                <a:close/>
              </a:path>
              <a:path w="7620" h="392429">
                <a:moveTo>
                  <a:pt x="7620" y="314325"/>
                </a:moveTo>
                <a:lnTo>
                  <a:pt x="0" y="314325"/>
                </a:lnTo>
                <a:lnTo>
                  <a:pt x="0" y="335280"/>
                </a:lnTo>
                <a:lnTo>
                  <a:pt x="7620" y="335280"/>
                </a:lnTo>
                <a:lnTo>
                  <a:pt x="7620" y="314325"/>
                </a:lnTo>
                <a:close/>
              </a:path>
              <a:path w="7620" h="392429">
                <a:moveTo>
                  <a:pt x="7620" y="285750"/>
                </a:moveTo>
                <a:lnTo>
                  <a:pt x="0" y="285750"/>
                </a:lnTo>
                <a:lnTo>
                  <a:pt x="0" y="306705"/>
                </a:lnTo>
                <a:lnTo>
                  <a:pt x="7620" y="306705"/>
                </a:lnTo>
                <a:lnTo>
                  <a:pt x="7620" y="285750"/>
                </a:lnTo>
                <a:close/>
              </a:path>
              <a:path w="7620" h="392429">
                <a:moveTo>
                  <a:pt x="7620" y="228587"/>
                </a:moveTo>
                <a:lnTo>
                  <a:pt x="0" y="228587"/>
                </a:lnTo>
                <a:lnTo>
                  <a:pt x="0" y="249555"/>
                </a:lnTo>
                <a:lnTo>
                  <a:pt x="7620" y="249555"/>
                </a:lnTo>
                <a:lnTo>
                  <a:pt x="7620" y="228587"/>
                </a:lnTo>
                <a:close/>
              </a:path>
              <a:path w="7620" h="392429">
                <a:moveTo>
                  <a:pt x="7620" y="200012"/>
                </a:moveTo>
                <a:lnTo>
                  <a:pt x="0" y="200012"/>
                </a:lnTo>
                <a:lnTo>
                  <a:pt x="0" y="220980"/>
                </a:lnTo>
                <a:lnTo>
                  <a:pt x="7620" y="220980"/>
                </a:lnTo>
                <a:lnTo>
                  <a:pt x="7620" y="200012"/>
                </a:lnTo>
                <a:close/>
              </a:path>
              <a:path w="7620" h="392429">
                <a:moveTo>
                  <a:pt x="7620" y="171437"/>
                </a:moveTo>
                <a:lnTo>
                  <a:pt x="0" y="171437"/>
                </a:lnTo>
                <a:lnTo>
                  <a:pt x="0" y="192405"/>
                </a:lnTo>
                <a:lnTo>
                  <a:pt x="7620" y="192405"/>
                </a:lnTo>
                <a:lnTo>
                  <a:pt x="7620" y="171437"/>
                </a:lnTo>
                <a:close/>
              </a:path>
              <a:path w="7620" h="392429">
                <a:moveTo>
                  <a:pt x="7620" y="142862"/>
                </a:moveTo>
                <a:lnTo>
                  <a:pt x="0" y="142862"/>
                </a:lnTo>
                <a:lnTo>
                  <a:pt x="0" y="163830"/>
                </a:lnTo>
                <a:lnTo>
                  <a:pt x="7620" y="163830"/>
                </a:lnTo>
                <a:lnTo>
                  <a:pt x="7620" y="142862"/>
                </a:lnTo>
                <a:close/>
              </a:path>
              <a:path w="7620" h="392429">
                <a:moveTo>
                  <a:pt x="7620" y="85712"/>
                </a:moveTo>
                <a:lnTo>
                  <a:pt x="0" y="85712"/>
                </a:lnTo>
                <a:lnTo>
                  <a:pt x="0" y="106680"/>
                </a:lnTo>
                <a:lnTo>
                  <a:pt x="7620" y="106680"/>
                </a:lnTo>
                <a:lnTo>
                  <a:pt x="7620" y="85712"/>
                </a:lnTo>
                <a:close/>
              </a:path>
              <a:path w="7620" h="392429">
                <a:moveTo>
                  <a:pt x="7620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20" y="78105"/>
                </a:lnTo>
                <a:lnTo>
                  <a:pt x="7620" y="57150"/>
                </a:lnTo>
                <a:close/>
              </a:path>
              <a:path w="7620" h="392429">
                <a:moveTo>
                  <a:pt x="7620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20" y="49530"/>
                </a:lnTo>
                <a:lnTo>
                  <a:pt x="7620" y="28575"/>
                </a:lnTo>
                <a:close/>
              </a:path>
              <a:path w="7620" h="392429">
                <a:moveTo>
                  <a:pt x="7620" y="0"/>
                </a:moveTo>
                <a:lnTo>
                  <a:pt x="0" y="0"/>
                </a:lnTo>
                <a:lnTo>
                  <a:pt x="0" y="20955"/>
                </a:lnTo>
                <a:lnTo>
                  <a:pt x="7620" y="2095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268687" y="7213701"/>
            <a:ext cx="7620" cy="250190"/>
          </a:xfrm>
          <a:custGeom>
            <a:avLst/>
            <a:gdLst/>
            <a:ahLst/>
            <a:cxnLst/>
            <a:rect l="l" t="t" r="r" b="b"/>
            <a:pathLst>
              <a:path w="7620" h="250190">
                <a:moveTo>
                  <a:pt x="7607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12"/>
                </a:lnTo>
                <a:close/>
              </a:path>
              <a:path w="7620" h="250190">
                <a:moveTo>
                  <a:pt x="7607" y="200037"/>
                </a:moveTo>
                <a:lnTo>
                  <a:pt x="0" y="200037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37"/>
                </a:lnTo>
                <a:close/>
              </a:path>
              <a:path w="7620" h="250190">
                <a:moveTo>
                  <a:pt x="7607" y="171462"/>
                </a:moveTo>
                <a:lnTo>
                  <a:pt x="0" y="171462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62"/>
                </a:lnTo>
                <a:close/>
              </a:path>
              <a:path w="7620" h="250190">
                <a:moveTo>
                  <a:pt x="7607" y="142887"/>
                </a:moveTo>
                <a:lnTo>
                  <a:pt x="0" y="142887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887"/>
                </a:lnTo>
                <a:close/>
              </a:path>
              <a:path w="7620" h="250190">
                <a:moveTo>
                  <a:pt x="7607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07" y="106692"/>
                </a:lnTo>
                <a:lnTo>
                  <a:pt x="7607" y="85725"/>
                </a:lnTo>
                <a:close/>
              </a:path>
              <a:path w="7620" h="250190">
                <a:moveTo>
                  <a:pt x="7607" y="57150"/>
                </a:moveTo>
                <a:lnTo>
                  <a:pt x="0" y="57150"/>
                </a:lnTo>
                <a:lnTo>
                  <a:pt x="0" y="78117"/>
                </a:lnTo>
                <a:lnTo>
                  <a:pt x="7607" y="78117"/>
                </a:lnTo>
                <a:lnTo>
                  <a:pt x="7607" y="57150"/>
                </a:lnTo>
                <a:close/>
              </a:path>
              <a:path w="7620" h="250190">
                <a:moveTo>
                  <a:pt x="7607" y="28575"/>
                </a:moveTo>
                <a:lnTo>
                  <a:pt x="0" y="28575"/>
                </a:lnTo>
                <a:lnTo>
                  <a:pt x="0" y="49542"/>
                </a:lnTo>
                <a:lnTo>
                  <a:pt x="7607" y="49542"/>
                </a:lnTo>
                <a:lnTo>
                  <a:pt x="7607" y="28575"/>
                </a:lnTo>
                <a:close/>
              </a:path>
              <a:path w="7620" h="250190">
                <a:moveTo>
                  <a:pt x="7607" y="0"/>
                </a:moveTo>
                <a:lnTo>
                  <a:pt x="0" y="0"/>
                </a:lnTo>
                <a:lnTo>
                  <a:pt x="0" y="20967"/>
                </a:lnTo>
                <a:lnTo>
                  <a:pt x="7607" y="20967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68687" y="7528039"/>
            <a:ext cx="7620" cy="393065"/>
          </a:xfrm>
          <a:custGeom>
            <a:avLst/>
            <a:gdLst/>
            <a:ahLst/>
            <a:cxnLst/>
            <a:rect l="l" t="t" r="r" b="b"/>
            <a:pathLst>
              <a:path w="7620" h="393065">
                <a:moveTo>
                  <a:pt x="7607" y="371487"/>
                </a:moveTo>
                <a:lnTo>
                  <a:pt x="0" y="371487"/>
                </a:lnTo>
                <a:lnTo>
                  <a:pt x="0" y="392442"/>
                </a:lnTo>
                <a:lnTo>
                  <a:pt x="7607" y="392442"/>
                </a:lnTo>
                <a:lnTo>
                  <a:pt x="7607" y="371487"/>
                </a:lnTo>
                <a:close/>
              </a:path>
              <a:path w="7620" h="393065">
                <a:moveTo>
                  <a:pt x="7607" y="342912"/>
                </a:moveTo>
                <a:lnTo>
                  <a:pt x="0" y="342912"/>
                </a:lnTo>
                <a:lnTo>
                  <a:pt x="0" y="363867"/>
                </a:lnTo>
                <a:lnTo>
                  <a:pt x="7607" y="363867"/>
                </a:lnTo>
                <a:lnTo>
                  <a:pt x="7607" y="342912"/>
                </a:lnTo>
                <a:close/>
              </a:path>
              <a:path w="7620" h="393065">
                <a:moveTo>
                  <a:pt x="7607" y="314337"/>
                </a:moveTo>
                <a:lnTo>
                  <a:pt x="0" y="314337"/>
                </a:lnTo>
                <a:lnTo>
                  <a:pt x="0" y="335292"/>
                </a:lnTo>
                <a:lnTo>
                  <a:pt x="7607" y="335292"/>
                </a:lnTo>
                <a:lnTo>
                  <a:pt x="7607" y="314337"/>
                </a:lnTo>
                <a:close/>
              </a:path>
              <a:path w="7620" h="393065">
                <a:moveTo>
                  <a:pt x="7607" y="285762"/>
                </a:moveTo>
                <a:lnTo>
                  <a:pt x="0" y="285762"/>
                </a:lnTo>
                <a:lnTo>
                  <a:pt x="0" y="306717"/>
                </a:lnTo>
                <a:lnTo>
                  <a:pt x="7607" y="306717"/>
                </a:lnTo>
                <a:lnTo>
                  <a:pt x="7607" y="285762"/>
                </a:lnTo>
                <a:close/>
              </a:path>
              <a:path w="7620" h="393065">
                <a:moveTo>
                  <a:pt x="7607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12"/>
                </a:lnTo>
                <a:close/>
              </a:path>
              <a:path w="7620" h="393065">
                <a:moveTo>
                  <a:pt x="7607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25"/>
                </a:lnTo>
                <a:close/>
              </a:path>
              <a:path w="7620" h="393065">
                <a:moveTo>
                  <a:pt x="7607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50"/>
                </a:lnTo>
                <a:close/>
              </a:path>
              <a:path w="7620" h="393065">
                <a:moveTo>
                  <a:pt x="7607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875"/>
                </a:lnTo>
                <a:close/>
              </a:path>
              <a:path w="7620" h="393065">
                <a:moveTo>
                  <a:pt x="7607" y="114300"/>
                </a:moveTo>
                <a:lnTo>
                  <a:pt x="0" y="114300"/>
                </a:lnTo>
                <a:lnTo>
                  <a:pt x="0" y="135267"/>
                </a:lnTo>
                <a:lnTo>
                  <a:pt x="7607" y="135267"/>
                </a:lnTo>
                <a:lnTo>
                  <a:pt x="7607" y="114300"/>
                </a:lnTo>
                <a:close/>
              </a:path>
              <a:path w="7620" h="393065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393065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393065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268687" y="7070826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78104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268687" y="6613614"/>
            <a:ext cx="7620" cy="78105"/>
          </a:xfrm>
          <a:custGeom>
            <a:avLst/>
            <a:gdLst/>
            <a:ahLst/>
            <a:cxnLst/>
            <a:rect l="l" t="t" r="r" b="b"/>
            <a:pathLst>
              <a:path w="7620" h="78104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78104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78104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268687" y="6756489"/>
            <a:ext cx="7620" cy="250190"/>
          </a:xfrm>
          <a:custGeom>
            <a:avLst/>
            <a:gdLst/>
            <a:ahLst/>
            <a:cxnLst/>
            <a:rect l="l" t="t" r="r" b="b"/>
            <a:pathLst>
              <a:path w="7620" h="250190">
                <a:moveTo>
                  <a:pt x="7607" y="228612"/>
                </a:moveTo>
                <a:lnTo>
                  <a:pt x="0" y="228612"/>
                </a:lnTo>
                <a:lnTo>
                  <a:pt x="0" y="249567"/>
                </a:lnTo>
                <a:lnTo>
                  <a:pt x="7607" y="249567"/>
                </a:lnTo>
                <a:lnTo>
                  <a:pt x="7607" y="228612"/>
                </a:lnTo>
                <a:close/>
              </a:path>
              <a:path w="7620" h="250190">
                <a:moveTo>
                  <a:pt x="7607" y="200025"/>
                </a:moveTo>
                <a:lnTo>
                  <a:pt x="0" y="200025"/>
                </a:lnTo>
                <a:lnTo>
                  <a:pt x="0" y="220992"/>
                </a:lnTo>
                <a:lnTo>
                  <a:pt x="7607" y="220992"/>
                </a:lnTo>
                <a:lnTo>
                  <a:pt x="7607" y="200025"/>
                </a:lnTo>
                <a:close/>
              </a:path>
              <a:path w="7620" h="250190">
                <a:moveTo>
                  <a:pt x="7607" y="171450"/>
                </a:moveTo>
                <a:lnTo>
                  <a:pt x="0" y="171450"/>
                </a:lnTo>
                <a:lnTo>
                  <a:pt x="0" y="192417"/>
                </a:lnTo>
                <a:lnTo>
                  <a:pt x="7607" y="192417"/>
                </a:lnTo>
                <a:lnTo>
                  <a:pt x="7607" y="171450"/>
                </a:lnTo>
                <a:close/>
              </a:path>
              <a:path w="7620" h="250190">
                <a:moveTo>
                  <a:pt x="7607" y="142875"/>
                </a:moveTo>
                <a:lnTo>
                  <a:pt x="0" y="142875"/>
                </a:lnTo>
                <a:lnTo>
                  <a:pt x="0" y="163842"/>
                </a:lnTo>
                <a:lnTo>
                  <a:pt x="7607" y="163842"/>
                </a:lnTo>
                <a:lnTo>
                  <a:pt x="7607" y="142875"/>
                </a:lnTo>
                <a:close/>
              </a:path>
              <a:path w="7620" h="250190">
                <a:moveTo>
                  <a:pt x="7607" y="85725"/>
                </a:moveTo>
                <a:lnTo>
                  <a:pt x="0" y="85725"/>
                </a:lnTo>
                <a:lnTo>
                  <a:pt x="0" y="106692"/>
                </a:lnTo>
                <a:lnTo>
                  <a:pt x="7607" y="106692"/>
                </a:lnTo>
                <a:lnTo>
                  <a:pt x="7607" y="85725"/>
                </a:lnTo>
                <a:close/>
              </a:path>
              <a:path w="7620" h="250190">
                <a:moveTo>
                  <a:pt x="7607" y="57150"/>
                </a:moveTo>
                <a:lnTo>
                  <a:pt x="0" y="57150"/>
                </a:lnTo>
                <a:lnTo>
                  <a:pt x="0" y="78105"/>
                </a:lnTo>
                <a:lnTo>
                  <a:pt x="7607" y="78105"/>
                </a:lnTo>
                <a:lnTo>
                  <a:pt x="7607" y="57150"/>
                </a:lnTo>
                <a:close/>
              </a:path>
              <a:path w="7620" h="250190">
                <a:moveTo>
                  <a:pt x="7607" y="28575"/>
                </a:moveTo>
                <a:lnTo>
                  <a:pt x="0" y="28575"/>
                </a:lnTo>
                <a:lnTo>
                  <a:pt x="0" y="49530"/>
                </a:lnTo>
                <a:lnTo>
                  <a:pt x="7607" y="49530"/>
                </a:lnTo>
                <a:lnTo>
                  <a:pt x="7607" y="28575"/>
                </a:lnTo>
                <a:close/>
              </a:path>
              <a:path w="7620" h="250190">
                <a:moveTo>
                  <a:pt x="7607" y="0"/>
                </a:moveTo>
                <a:lnTo>
                  <a:pt x="0" y="0"/>
                </a:lnTo>
                <a:lnTo>
                  <a:pt x="0" y="20955"/>
                </a:lnTo>
                <a:lnTo>
                  <a:pt x="7607" y="20955"/>
                </a:lnTo>
                <a:lnTo>
                  <a:pt x="7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10884027" y="6609791"/>
            <a:ext cx="20955" cy="107314"/>
            <a:chOff x="10884027" y="6609791"/>
            <a:chExt cx="20955" cy="107314"/>
          </a:xfrm>
        </p:grpSpPr>
        <p:sp>
          <p:nvSpPr>
            <p:cNvPr id="132" name="object 132"/>
            <p:cNvSpPr/>
            <p:nvPr/>
          </p:nvSpPr>
          <p:spPr>
            <a:xfrm>
              <a:off x="10884027" y="6609791"/>
              <a:ext cx="5715" cy="107314"/>
            </a:xfrm>
            <a:custGeom>
              <a:avLst/>
              <a:gdLst/>
              <a:ahLst/>
              <a:cxnLst/>
              <a:rect l="l" t="t" r="r" b="b"/>
              <a:pathLst>
                <a:path w="5715" h="107315">
                  <a:moveTo>
                    <a:pt x="5715" y="85725"/>
                  </a:moveTo>
                  <a:lnTo>
                    <a:pt x="0" y="85725"/>
                  </a:lnTo>
                  <a:lnTo>
                    <a:pt x="0" y="106692"/>
                  </a:lnTo>
                  <a:lnTo>
                    <a:pt x="5715" y="106692"/>
                  </a:lnTo>
                  <a:lnTo>
                    <a:pt x="5715" y="85725"/>
                  </a:lnTo>
                  <a:close/>
                </a:path>
                <a:path w="5715" h="107315">
                  <a:moveTo>
                    <a:pt x="5715" y="57150"/>
                  </a:moveTo>
                  <a:lnTo>
                    <a:pt x="0" y="57150"/>
                  </a:lnTo>
                  <a:lnTo>
                    <a:pt x="0" y="78117"/>
                  </a:lnTo>
                  <a:lnTo>
                    <a:pt x="5715" y="78117"/>
                  </a:lnTo>
                  <a:lnTo>
                    <a:pt x="5715" y="57150"/>
                  </a:lnTo>
                  <a:close/>
                </a:path>
                <a:path w="5715" h="107315">
                  <a:moveTo>
                    <a:pt x="5715" y="28575"/>
                  </a:moveTo>
                  <a:lnTo>
                    <a:pt x="0" y="28575"/>
                  </a:lnTo>
                  <a:lnTo>
                    <a:pt x="0" y="49542"/>
                  </a:lnTo>
                  <a:lnTo>
                    <a:pt x="5715" y="49542"/>
                  </a:lnTo>
                  <a:lnTo>
                    <a:pt x="5715" y="28575"/>
                  </a:lnTo>
                  <a:close/>
                </a:path>
                <a:path w="5715" h="107315">
                  <a:moveTo>
                    <a:pt x="5715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5715" y="20967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889742" y="6615506"/>
              <a:ext cx="15240" cy="66687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10884027" y="6605993"/>
            <a:ext cx="318135" cy="996950"/>
            <a:chOff x="10884027" y="6605993"/>
            <a:chExt cx="318135" cy="996950"/>
          </a:xfrm>
        </p:grpSpPr>
        <p:sp>
          <p:nvSpPr>
            <p:cNvPr id="135" name="object 135"/>
            <p:cNvSpPr/>
            <p:nvPr/>
          </p:nvSpPr>
          <p:spPr>
            <a:xfrm>
              <a:off x="10884027" y="6605993"/>
              <a:ext cx="318135" cy="996950"/>
            </a:xfrm>
            <a:custGeom>
              <a:avLst/>
              <a:gdLst/>
              <a:ahLst/>
              <a:cxnLst/>
              <a:rect l="l" t="t" r="r" b="b"/>
              <a:pathLst>
                <a:path w="318134" h="996950">
                  <a:moveTo>
                    <a:pt x="5715" y="975385"/>
                  </a:moveTo>
                  <a:lnTo>
                    <a:pt x="0" y="975385"/>
                  </a:lnTo>
                  <a:lnTo>
                    <a:pt x="0" y="996340"/>
                  </a:lnTo>
                  <a:lnTo>
                    <a:pt x="5715" y="996340"/>
                  </a:lnTo>
                  <a:lnTo>
                    <a:pt x="5715" y="975385"/>
                  </a:lnTo>
                  <a:close/>
                </a:path>
                <a:path w="318134" h="996950">
                  <a:moveTo>
                    <a:pt x="5715" y="832497"/>
                  </a:moveTo>
                  <a:lnTo>
                    <a:pt x="0" y="832497"/>
                  </a:lnTo>
                  <a:lnTo>
                    <a:pt x="0" y="853465"/>
                  </a:lnTo>
                  <a:lnTo>
                    <a:pt x="5715" y="853465"/>
                  </a:lnTo>
                  <a:lnTo>
                    <a:pt x="5715" y="832497"/>
                  </a:lnTo>
                  <a:close/>
                </a:path>
                <a:path w="318134" h="996950">
                  <a:moveTo>
                    <a:pt x="5715" y="803922"/>
                  </a:moveTo>
                  <a:lnTo>
                    <a:pt x="0" y="803922"/>
                  </a:lnTo>
                  <a:lnTo>
                    <a:pt x="0" y="824890"/>
                  </a:lnTo>
                  <a:lnTo>
                    <a:pt x="5715" y="824890"/>
                  </a:lnTo>
                  <a:lnTo>
                    <a:pt x="5715" y="803922"/>
                  </a:lnTo>
                  <a:close/>
                </a:path>
                <a:path w="318134" h="996950">
                  <a:moveTo>
                    <a:pt x="5715" y="775347"/>
                  </a:moveTo>
                  <a:lnTo>
                    <a:pt x="0" y="775347"/>
                  </a:lnTo>
                  <a:lnTo>
                    <a:pt x="0" y="796315"/>
                  </a:lnTo>
                  <a:lnTo>
                    <a:pt x="5715" y="796315"/>
                  </a:lnTo>
                  <a:lnTo>
                    <a:pt x="5715" y="775347"/>
                  </a:lnTo>
                  <a:close/>
                </a:path>
                <a:path w="318134" h="996950">
                  <a:moveTo>
                    <a:pt x="5715" y="746772"/>
                  </a:moveTo>
                  <a:lnTo>
                    <a:pt x="0" y="746772"/>
                  </a:lnTo>
                  <a:lnTo>
                    <a:pt x="0" y="767753"/>
                  </a:lnTo>
                  <a:lnTo>
                    <a:pt x="5715" y="767753"/>
                  </a:lnTo>
                  <a:lnTo>
                    <a:pt x="5715" y="746772"/>
                  </a:lnTo>
                  <a:close/>
                </a:path>
                <a:path w="318134" h="996950">
                  <a:moveTo>
                    <a:pt x="5715" y="689622"/>
                  </a:moveTo>
                  <a:lnTo>
                    <a:pt x="0" y="689622"/>
                  </a:lnTo>
                  <a:lnTo>
                    <a:pt x="0" y="710577"/>
                  </a:lnTo>
                  <a:lnTo>
                    <a:pt x="5715" y="710577"/>
                  </a:lnTo>
                  <a:lnTo>
                    <a:pt x="5715" y="689622"/>
                  </a:lnTo>
                  <a:close/>
                </a:path>
                <a:path w="318134" h="996950">
                  <a:moveTo>
                    <a:pt x="5715" y="661047"/>
                  </a:moveTo>
                  <a:lnTo>
                    <a:pt x="0" y="661047"/>
                  </a:lnTo>
                  <a:lnTo>
                    <a:pt x="0" y="682002"/>
                  </a:lnTo>
                  <a:lnTo>
                    <a:pt x="5715" y="682002"/>
                  </a:lnTo>
                  <a:lnTo>
                    <a:pt x="5715" y="661047"/>
                  </a:lnTo>
                  <a:close/>
                </a:path>
                <a:path w="318134" h="996950">
                  <a:moveTo>
                    <a:pt x="5715" y="632472"/>
                  </a:moveTo>
                  <a:lnTo>
                    <a:pt x="0" y="632472"/>
                  </a:lnTo>
                  <a:lnTo>
                    <a:pt x="0" y="653427"/>
                  </a:lnTo>
                  <a:lnTo>
                    <a:pt x="5715" y="653427"/>
                  </a:lnTo>
                  <a:lnTo>
                    <a:pt x="5715" y="632472"/>
                  </a:lnTo>
                  <a:close/>
                </a:path>
                <a:path w="318134" h="996950">
                  <a:moveTo>
                    <a:pt x="5715" y="603897"/>
                  </a:moveTo>
                  <a:lnTo>
                    <a:pt x="0" y="603897"/>
                  </a:lnTo>
                  <a:lnTo>
                    <a:pt x="0" y="624852"/>
                  </a:lnTo>
                  <a:lnTo>
                    <a:pt x="5715" y="624852"/>
                  </a:lnTo>
                  <a:lnTo>
                    <a:pt x="5715" y="603897"/>
                  </a:lnTo>
                  <a:close/>
                </a:path>
                <a:path w="318134" h="996950">
                  <a:moveTo>
                    <a:pt x="318135" y="971562"/>
                  </a:moveTo>
                  <a:lnTo>
                    <a:pt x="310515" y="971562"/>
                  </a:lnTo>
                  <a:lnTo>
                    <a:pt x="310515" y="992530"/>
                  </a:lnTo>
                  <a:lnTo>
                    <a:pt x="318135" y="992530"/>
                  </a:lnTo>
                  <a:lnTo>
                    <a:pt x="318135" y="971562"/>
                  </a:lnTo>
                  <a:close/>
                </a:path>
                <a:path w="318134" h="996950">
                  <a:moveTo>
                    <a:pt x="318135" y="942987"/>
                  </a:moveTo>
                  <a:lnTo>
                    <a:pt x="310515" y="942987"/>
                  </a:lnTo>
                  <a:lnTo>
                    <a:pt x="310515" y="963955"/>
                  </a:lnTo>
                  <a:lnTo>
                    <a:pt x="318135" y="963955"/>
                  </a:lnTo>
                  <a:lnTo>
                    <a:pt x="318135" y="942987"/>
                  </a:lnTo>
                  <a:close/>
                </a:path>
                <a:path w="318134" h="996950">
                  <a:moveTo>
                    <a:pt x="318135" y="914412"/>
                  </a:moveTo>
                  <a:lnTo>
                    <a:pt x="310515" y="914412"/>
                  </a:lnTo>
                  <a:lnTo>
                    <a:pt x="310515" y="935380"/>
                  </a:lnTo>
                  <a:lnTo>
                    <a:pt x="318135" y="935380"/>
                  </a:lnTo>
                  <a:lnTo>
                    <a:pt x="318135" y="914412"/>
                  </a:lnTo>
                  <a:close/>
                </a:path>
                <a:path w="318134" h="996950">
                  <a:moveTo>
                    <a:pt x="318135" y="828687"/>
                  </a:moveTo>
                  <a:lnTo>
                    <a:pt x="310515" y="828687"/>
                  </a:lnTo>
                  <a:lnTo>
                    <a:pt x="310515" y="849642"/>
                  </a:lnTo>
                  <a:lnTo>
                    <a:pt x="318135" y="849642"/>
                  </a:lnTo>
                  <a:lnTo>
                    <a:pt x="318135" y="828687"/>
                  </a:lnTo>
                  <a:close/>
                </a:path>
                <a:path w="318134" h="996950">
                  <a:moveTo>
                    <a:pt x="318135" y="800112"/>
                  </a:moveTo>
                  <a:lnTo>
                    <a:pt x="310515" y="800112"/>
                  </a:lnTo>
                  <a:lnTo>
                    <a:pt x="310515" y="821067"/>
                  </a:lnTo>
                  <a:lnTo>
                    <a:pt x="318135" y="821067"/>
                  </a:lnTo>
                  <a:lnTo>
                    <a:pt x="318135" y="800112"/>
                  </a:lnTo>
                  <a:close/>
                </a:path>
                <a:path w="318134" h="996950">
                  <a:moveTo>
                    <a:pt x="318135" y="771537"/>
                  </a:moveTo>
                  <a:lnTo>
                    <a:pt x="310515" y="771537"/>
                  </a:lnTo>
                  <a:lnTo>
                    <a:pt x="310515" y="792492"/>
                  </a:lnTo>
                  <a:lnTo>
                    <a:pt x="318135" y="792492"/>
                  </a:lnTo>
                  <a:lnTo>
                    <a:pt x="318135" y="771537"/>
                  </a:lnTo>
                  <a:close/>
                </a:path>
                <a:path w="318134" h="996950">
                  <a:moveTo>
                    <a:pt x="318135" y="742962"/>
                  </a:moveTo>
                  <a:lnTo>
                    <a:pt x="310515" y="742962"/>
                  </a:lnTo>
                  <a:lnTo>
                    <a:pt x="310515" y="763917"/>
                  </a:lnTo>
                  <a:lnTo>
                    <a:pt x="318135" y="763917"/>
                  </a:lnTo>
                  <a:lnTo>
                    <a:pt x="318135" y="742962"/>
                  </a:lnTo>
                  <a:close/>
                </a:path>
                <a:path w="318134" h="996950">
                  <a:moveTo>
                    <a:pt x="318135" y="685812"/>
                  </a:moveTo>
                  <a:lnTo>
                    <a:pt x="310515" y="685812"/>
                  </a:lnTo>
                  <a:lnTo>
                    <a:pt x="310515" y="706767"/>
                  </a:lnTo>
                  <a:lnTo>
                    <a:pt x="318135" y="706767"/>
                  </a:lnTo>
                  <a:lnTo>
                    <a:pt x="318135" y="685812"/>
                  </a:lnTo>
                  <a:close/>
                </a:path>
                <a:path w="318134" h="996950">
                  <a:moveTo>
                    <a:pt x="318135" y="657237"/>
                  </a:moveTo>
                  <a:lnTo>
                    <a:pt x="310515" y="657237"/>
                  </a:lnTo>
                  <a:lnTo>
                    <a:pt x="310515" y="678192"/>
                  </a:lnTo>
                  <a:lnTo>
                    <a:pt x="318135" y="678192"/>
                  </a:lnTo>
                  <a:lnTo>
                    <a:pt x="318135" y="657237"/>
                  </a:lnTo>
                  <a:close/>
                </a:path>
                <a:path w="318134" h="996950">
                  <a:moveTo>
                    <a:pt x="318135" y="628650"/>
                  </a:moveTo>
                  <a:lnTo>
                    <a:pt x="310515" y="628650"/>
                  </a:lnTo>
                  <a:lnTo>
                    <a:pt x="310515" y="649617"/>
                  </a:lnTo>
                  <a:lnTo>
                    <a:pt x="318135" y="649617"/>
                  </a:lnTo>
                  <a:lnTo>
                    <a:pt x="318135" y="628650"/>
                  </a:lnTo>
                  <a:close/>
                </a:path>
                <a:path w="318134" h="996950">
                  <a:moveTo>
                    <a:pt x="318135" y="600075"/>
                  </a:moveTo>
                  <a:lnTo>
                    <a:pt x="310515" y="600075"/>
                  </a:lnTo>
                  <a:lnTo>
                    <a:pt x="310515" y="621042"/>
                  </a:lnTo>
                  <a:lnTo>
                    <a:pt x="318135" y="621042"/>
                  </a:lnTo>
                  <a:lnTo>
                    <a:pt x="318135" y="600075"/>
                  </a:lnTo>
                  <a:close/>
                </a:path>
                <a:path w="318134" h="996950">
                  <a:moveTo>
                    <a:pt x="318135" y="542925"/>
                  </a:moveTo>
                  <a:lnTo>
                    <a:pt x="310515" y="542925"/>
                  </a:lnTo>
                  <a:lnTo>
                    <a:pt x="310515" y="563892"/>
                  </a:lnTo>
                  <a:lnTo>
                    <a:pt x="318135" y="563892"/>
                  </a:lnTo>
                  <a:lnTo>
                    <a:pt x="318135" y="542925"/>
                  </a:lnTo>
                  <a:close/>
                </a:path>
                <a:path w="318134" h="996950">
                  <a:moveTo>
                    <a:pt x="318135" y="514350"/>
                  </a:moveTo>
                  <a:lnTo>
                    <a:pt x="310515" y="514350"/>
                  </a:lnTo>
                  <a:lnTo>
                    <a:pt x="310515" y="535317"/>
                  </a:lnTo>
                  <a:lnTo>
                    <a:pt x="318135" y="535317"/>
                  </a:lnTo>
                  <a:lnTo>
                    <a:pt x="318135" y="514350"/>
                  </a:lnTo>
                  <a:close/>
                </a:path>
                <a:path w="318134" h="996950">
                  <a:moveTo>
                    <a:pt x="318135" y="485775"/>
                  </a:moveTo>
                  <a:lnTo>
                    <a:pt x="310515" y="485775"/>
                  </a:lnTo>
                  <a:lnTo>
                    <a:pt x="310515" y="506742"/>
                  </a:lnTo>
                  <a:lnTo>
                    <a:pt x="318135" y="506742"/>
                  </a:lnTo>
                  <a:lnTo>
                    <a:pt x="318135" y="485775"/>
                  </a:lnTo>
                  <a:close/>
                </a:path>
                <a:path w="318134" h="996950">
                  <a:moveTo>
                    <a:pt x="318135" y="457200"/>
                  </a:moveTo>
                  <a:lnTo>
                    <a:pt x="310515" y="457200"/>
                  </a:lnTo>
                  <a:lnTo>
                    <a:pt x="310515" y="478155"/>
                  </a:lnTo>
                  <a:lnTo>
                    <a:pt x="318135" y="478155"/>
                  </a:lnTo>
                  <a:lnTo>
                    <a:pt x="318135" y="457200"/>
                  </a:lnTo>
                  <a:close/>
                </a:path>
                <a:path w="318134" h="996950">
                  <a:moveTo>
                    <a:pt x="318135" y="400050"/>
                  </a:moveTo>
                  <a:lnTo>
                    <a:pt x="310515" y="400050"/>
                  </a:lnTo>
                  <a:lnTo>
                    <a:pt x="310515" y="421005"/>
                  </a:lnTo>
                  <a:lnTo>
                    <a:pt x="318135" y="421005"/>
                  </a:lnTo>
                  <a:lnTo>
                    <a:pt x="318135" y="400050"/>
                  </a:lnTo>
                  <a:close/>
                </a:path>
                <a:path w="318134" h="996950">
                  <a:moveTo>
                    <a:pt x="318135" y="371475"/>
                  </a:moveTo>
                  <a:lnTo>
                    <a:pt x="310515" y="371475"/>
                  </a:lnTo>
                  <a:lnTo>
                    <a:pt x="310515" y="392430"/>
                  </a:lnTo>
                  <a:lnTo>
                    <a:pt x="318135" y="392430"/>
                  </a:lnTo>
                  <a:lnTo>
                    <a:pt x="318135" y="371475"/>
                  </a:lnTo>
                  <a:close/>
                </a:path>
                <a:path w="318134" h="996950">
                  <a:moveTo>
                    <a:pt x="318135" y="342900"/>
                  </a:moveTo>
                  <a:lnTo>
                    <a:pt x="310515" y="342900"/>
                  </a:lnTo>
                  <a:lnTo>
                    <a:pt x="310515" y="363855"/>
                  </a:lnTo>
                  <a:lnTo>
                    <a:pt x="318135" y="363855"/>
                  </a:lnTo>
                  <a:lnTo>
                    <a:pt x="318135" y="342900"/>
                  </a:lnTo>
                  <a:close/>
                </a:path>
                <a:path w="318134" h="996950">
                  <a:moveTo>
                    <a:pt x="318135" y="314325"/>
                  </a:moveTo>
                  <a:lnTo>
                    <a:pt x="310515" y="314325"/>
                  </a:lnTo>
                  <a:lnTo>
                    <a:pt x="310515" y="335280"/>
                  </a:lnTo>
                  <a:lnTo>
                    <a:pt x="318135" y="335280"/>
                  </a:lnTo>
                  <a:lnTo>
                    <a:pt x="318135" y="314325"/>
                  </a:lnTo>
                  <a:close/>
                </a:path>
                <a:path w="318134" h="996950">
                  <a:moveTo>
                    <a:pt x="318135" y="285750"/>
                  </a:moveTo>
                  <a:lnTo>
                    <a:pt x="310515" y="285750"/>
                  </a:lnTo>
                  <a:lnTo>
                    <a:pt x="310515" y="306705"/>
                  </a:lnTo>
                  <a:lnTo>
                    <a:pt x="318135" y="306705"/>
                  </a:lnTo>
                  <a:lnTo>
                    <a:pt x="318135" y="285750"/>
                  </a:lnTo>
                  <a:close/>
                </a:path>
                <a:path w="318134" h="996950">
                  <a:moveTo>
                    <a:pt x="318135" y="228587"/>
                  </a:moveTo>
                  <a:lnTo>
                    <a:pt x="310515" y="228587"/>
                  </a:lnTo>
                  <a:lnTo>
                    <a:pt x="310515" y="249555"/>
                  </a:lnTo>
                  <a:lnTo>
                    <a:pt x="318135" y="249555"/>
                  </a:lnTo>
                  <a:lnTo>
                    <a:pt x="318135" y="228587"/>
                  </a:lnTo>
                  <a:close/>
                </a:path>
                <a:path w="318134" h="996950">
                  <a:moveTo>
                    <a:pt x="318135" y="200012"/>
                  </a:moveTo>
                  <a:lnTo>
                    <a:pt x="310515" y="200012"/>
                  </a:lnTo>
                  <a:lnTo>
                    <a:pt x="310515" y="220980"/>
                  </a:lnTo>
                  <a:lnTo>
                    <a:pt x="318135" y="220980"/>
                  </a:lnTo>
                  <a:lnTo>
                    <a:pt x="318135" y="200012"/>
                  </a:lnTo>
                  <a:close/>
                </a:path>
                <a:path w="318134" h="996950">
                  <a:moveTo>
                    <a:pt x="318135" y="171437"/>
                  </a:moveTo>
                  <a:lnTo>
                    <a:pt x="310515" y="171437"/>
                  </a:lnTo>
                  <a:lnTo>
                    <a:pt x="310515" y="192405"/>
                  </a:lnTo>
                  <a:lnTo>
                    <a:pt x="318135" y="192405"/>
                  </a:lnTo>
                  <a:lnTo>
                    <a:pt x="318135" y="171437"/>
                  </a:lnTo>
                  <a:close/>
                </a:path>
                <a:path w="318134" h="996950">
                  <a:moveTo>
                    <a:pt x="318135" y="142862"/>
                  </a:moveTo>
                  <a:lnTo>
                    <a:pt x="310515" y="142862"/>
                  </a:lnTo>
                  <a:lnTo>
                    <a:pt x="310515" y="163830"/>
                  </a:lnTo>
                  <a:lnTo>
                    <a:pt x="318135" y="163830"/>
                  </a:lnTo>
                  <a:lnTo>
                    <a:pt x="318135" y="142862"/>
                  </a:lnTo>
                  <a:close/>
                </a:path>
                <a:path w="318134" h="996950">
                  <a:moveTo>
                    <a:pt x="318135" y="85712"/>
                  </a:moveTo>
                  <a:lnTo>
                    <a:pt x="310515" y="85712"/>
                  </a:lnTo>
                  <a:lnTo>
                    <a:pt x="310515" y="106680"/>
                  </a:lnTo>
                  <a:lnTo>
                    <a:pt x="318135" y="106680"/>
                  </a:lnTo>
                  <a:lnTo>
                    <a:pt x="318135" y="85712"/>
                  </a:lnTo>
                  <a:close/>
                </a:path>
                <a:path w="318134" h="996950">
                  <a:moveTo>
                    <a:pt x="318135" y="57150"/>
                  </a:moveTo>
                  <a:lnTo>
                    <a:pt x="310515" y="57150"/>
                  </a:lnTo>
                  <a:lnTo>
                    <a:pt x="310515" y="78105"/>
                  </a:lnTo>
                  <a:lnTo>
                    <a:pt x="318135" y="78105"/>
                  </a:lnTo>
                  <a:lnTo>
                    <a:pt x="318135" y="57150"/>
                  </a:lnTo>
                  <a:close/>
                </a:path>
                <a:path w="318134" h="996950">
                  <a:moveTo>
                    <a:pt x="318135" y="28575"/>
                  </a:moveTo>
                  <a:lnTo>
                    <a:pt x="310515" y="28575"/>
                  </a:lnTo>
                  <a:lnTo>
                    <a:pt x="310515" y="49530"/>
                  </a:lnTo>
                  <a:lnTo>
                    <a:pt x="318135" y="49530"/>
                  </a:lnTo>
                  <a:lnTo>
                    <a:pt x="318135" y="28575"/>
                  </a:lnTo>
                  <a:close/>
                </a:path>
                <a:path w="318134" h="996950">
                  <a:moveTo>
                    <a:pt x="318135" y="0"/>
                  </a:moveTo>
                  <a:lnTo>
                    <a:pt x="310515" y="0"/>
                  </a:lnTo>
                  <a:lnTo>
                    <a:pt x="310515" y="20955"/>
                  </a:lnTo>
                  <a:lnTo>
                    <a:pt x="318135" y="20955"/>
                  </a:lnTo>
                  <a:lnTo>
                    <a:pt x="31813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884027" y="7495654"/>
              <a:ext cx="301002" cy="10477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884027" y="7381341"/>
              <a:ext cx="180975" cy="106692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0884027" y="6838403"/>
              <a:ext cx="5715" cy="164465"/>
            </a:xfrm>
            <a:custGeom>
              <a:avLst/>
              <a:gdLst/>
              <a:ahLst/>
              <a:cxnLst/>
              <a:rect l="l" t="t" r="r" b="b"/>
              <a:pathLst>
                <a:path w="5715" h="164465">
                  <a:moveTo>
                    <a:pt x="5715" y="142875"/>
                  </a:moveTo>
                  <a:lnTo>
                    <a:pt x="0" y="142875"/>
                  </a:lnTo>
                  <a:lnTo>
                    <a:pt x="0" y="163842"/>
                  </a:lnTo>
                  <a:lnTo>
                    <a:pt x="5715" y="163842"/>
                  </a:lnTo>
                  <a:lnTo>
                    <a:pt x="5715" y="142875"/>
                  </a:lnTo>
                  <a:close/>
                </a:path>
                <a:path w="5715" h="164465">
                  <a:moveTo>
                    <a:pt x="5715" y="114300"/>
                  </a:moveTo>
                  <a:lnTo>
                    <a:pt x="0" y="114300"/>
                  </a:lnTo>
                  <a:lnTo>
                    <a:pt x="0" y="135255"/>
                  </a:lnTo>
                  <a:lnTo>
                    <a:pt x="5715" y="135255"/>
                  </a:lnTo>
                  <a:lnTo>
                    <a:pt x="5715" y="114300"/>
                  </a:lnTo>
                  <a:close/>
                </a:path>
                <a:path w="5715" h="164465">
                  <a:moveTo>
                    <a:pt x="5715" y="85725"/>
                  </a:moveTo>
                  <a:lnTo>
                    <a:pt x="0" y="85725"/>
                  </a:lnTo>
                  <a:lnTo>
                    <a:pt x="0" y="106680"/>
                  </a:lnTo>
                  <a:lnTo>
                    <a:pt x="5715" y="106680"/>
                  </a:lnTo>
                  <a:lnTo>
                    <a:pt x="5715" y="85725"/>
                  </a:lnTo>
                  <a:close/>
                </a:path>
                <a:path w="5715" h="164465">
                  <a:moveTo>
                    <a:pt x="5715" y="57150"/>
                  </a:moveTo>
                  <a:lnTo>
                    <a:pt x="0" y="57150"/>
                  </a:lnTo>
                  <a:lnTo>
                    <a:pt x="0" y="78105"/>
                  </a:lnTo>
                  <a:lnTo>
                    <a:pt x="5715" y="78105"/>
                  </a:lnTo>
                  <a:lnTo>
                    <a:pt x="5715" y="57150"/>
                  </a:lnTo>
                  <a:close/>
                </a:path>
                <a:path w="5715" h="164465">
                  <a:moveTo>
                    <a:pt x="5715" y="0"/>
                  </a:moveTo>
                  <a:lnTo>
                    <a:pt x="0" y="0"/>
                  </a:lnTo>
                  <a:lnTo>
                    <a:pt x="0" y="20955"/>
                  </a:lnTo>
                  <a:lnTo>
                    <a:pt x="5715" y="2095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889742" y="6922223"/>
              <a:ext cx="230504" cy="66687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10884027" y="7663294"/>
            <a:ext cx="545465" cy="282575"/>
            <a:chOff x="10884027" y="7663294"/>
            <a:chExt cx="545465" cy="282575"/>
          </a:xfrm>
        </p:grpSpPr>
        <p:sp>
          <p:nvSpPr>
            <p:cNvPr id="141" name="object 141"/>
            <p:cNvSpPr/>
            <p:nvPr/>
          </p:nvSpPr>
          <p:spPr>
            <a:xfrm>
              <a:off x="10884027" y="7663294"/>
              <a:ext cx="318135" cy="254000"/>
            </a:xfrm>
            <a:custGeom>
              <a:avLst/>
              <a:gdLst/>
              <a:ahLst/>
              <a:cxnLst/>
              <a:rect l="l" t="t" r="r" b="b"/>
              <a:pathLst>
                <a:path w="318134" h="254000">
                  <a:moveTo>
                    <a:pt x="5715" y="232422"/>
                  </a:moveTo>
                  <a:lnTo>
                    <a:pt x="0" y="232422"/>
                  </a:lnTo>
                  <a:lnTo>
                    <a:pt x="0" y="253377"/>
                  </a:lnTo>
                  <a:lnTo>
                    <a:pt x="5715" y="253377"/>
                  </a:lnTo>
                  <a:lnTo>
                    <a:pt x="5715" y="232422"/>
                  </a:lnTo>
                  <a:close/>
                </a:path>
                <a:path w="318134" h="254000">
                  <a:moveTo>
                    <a:pt x="5715" y="203835"/>
                  </a:moveTo>
                  <a:lnTo>
                    <a:pt x="0" y="203835"/>
                  </a:lnTo>
                  <a:lnTo>
                    <a:pt x="0" y="224802"/>
                  </a:lnTo>
                  <a:lnTo>
                    <a:pt x="5715" y="224802"/>
                  </a:lnTo>
                  <a:lnTo>
                    <a:pt x="5715" y="203835"/>
                  </a:lnTo>
                  <a:close/>
                </a:path>
                <a:path w="318134" h="254000">
                  <a:moveTo>
                    <a:pt x="5715" y="175260"/>
                  </a:moveTo>
                  <a:lnTo>
                    <a:pt x="0" y="175260"/>
                  </a:lnTo>
                  <a:lnTo>
                    <a:pt x="0" y="196227"/>
                  </a:lnTo>
                  <a:lnTo>
                    <a:pt x="5715" y="196227"/>
                  </a:lnTo>
                  <a:lnTo>
                    <a:pt x="5715" y="175260"/>
                  </a:lnTo>
                  <a:close/>
                </a:path>
                <a:path w="318134" h="254000">
                  <a:moveTo>
                    <a:pt x="5715" y="146685"/>
                  </a:moveTo>
                  <a:lnTo>
                    <a:pt x="0" y="146685"/>
                  </a:lnTo>
                  <a:lnTo>
                    <a:pt x="0" y="167652"/>
                  </a:lnTo>
                  <a:lnTo>
                    <a:pt x="5715" y="167652"/>
                  </a:lnTo>
                  <a:lnTo>
                    <a:pt x="5715" y="146685"/>
                  </a:lnTo>
                  <a:close/>
                </a:path>
                <a:path w="318134" h="254000">
                  <a:moveTo>
                    <a:pt x="5715" y="89535"/>
                  </a:moveTo>
                  <a:lnTo>
                    <a:pt x="0" y="89535"/>
                  </a:lnTo>
                  <a:lnTo>
                    <a:pt x="0" y="110502"/>
                  </a:lnTo>
                  <a:lnTo>
                    <a:pt x="5715" y="110502"/>
                  </a:lnTo>
                  <a:lnTo>
                    <a:pt x="5715" y="89535"/>
                  </a:lnTo>
                  <a:close/>
                </a:path>
                <a:path w="318134" h="254000">
                  <a:moveTo>
                    <a:pt x="5715" y="60960"/>
                  </a:moveTo>
                  <a:lnTo>
                    <a:pt x="0" y="60960"/>
                  </a:lnTo>
                  <a:lnTo>
                    <a:pt x="0" y="81915"/>
                  </a:lnTo>
                  <a:lnTo>
                    <a:pt x="5715" y="81915"/>
                  </a:lnTo>
                  <a:lnTo>
                    <a:pt x="5715" y="60960"/>
                  </a:lnTo>
                  <a:close/>
                </a:path>
                <a:path w="318134" h="254000">
                  <a:moveTo>
                    <a:pt x="5715" y="32385"/>
                  </a:moveTo>
                  <a:lnTo>
                    <a:pt x="0" y="32385"/>
                  </a:lnTo>
                  <a:lnTo>
                    <a:pt x="0" y="53340"/>
                  </a:lnTo>
                  <a:lnTo>
                    <a:pt x="5715" y="53340"/>
                  </a:lnTo>
                  <a:lnTo>
                    <a:pt x="5715" y="32385"/>
                  </a:lnTo>
                  <a:close/>
                </a:path>
                <a:path w="318134" h="254000">
                  <a:moveTo>
                    <a:pt x="5715" y="3810"/>
                  </a:moveTo>
                  <a:lnTo>
                    <a:pt x="0" y="3810"/>
                  </a:lnTo>
                  <a:lnTo>
                    <a:pt x="0" y="24765"/>
                  </a:lnTo>
                  <a:lnTo>
                    <a:pt x="5715" y="24765"/>
                  </a:lnTo>
                  <a:lnTo>
                    <a:pt x="5715" y="3810"/>
                  </a:lnTo>
                  <a:close/>
                </a:path>
                <a:path w="318134" h="254000">
                  <a:moveTo>
                    <a:pt x="318135" y="228600"/>
                  </a:moveTo>
                  <a:lnTo>
                    <a:pt x="310515" y="228600"/>
                  </a:lnTo>
                  <a:lnTo>
                    <a:pt x="310515" y="249567"/>
                  </a:lnTo>
                  <a:lnTo>
                    <a:pt x="318135" y="249567"/>
                  </a:lnTo>
                  <a:lnTo>
                    <a:pt x="318135" y="228600"/>
                  </a:lnTo>
                  <a:close/>
                </a:path>
                <a:path w="318134" h="254000">
                  <a:moveTo>
                    <a:pt x="318135" y="200025"/>
                  </a:moveTo>
                  <a:lnTo>
                    <a:pt x="310515" y="200025"/>
                  </a:lnTo>
                  <a:lnTo>
                    <a:pt x="310515" y="220992"/>
                  </a:lnTo>
                  <a:lnTo>
                    <a:pt x="318135" y="220992"/>
                  </a:lnTo>
                  <a:lnTo>
                    <a:pt x="318135" y="200025"/>
                  </a:lnTo>
                  <a:close/>
                </a:path>
                <a:path w="318134" h="254000">
                  <a:moveTo>
                    <a:pt x="318135" y="171450"/>
                  </a:moveTo>
                  <a:lnTo>
                    <a:pt x="310515" y="171450"/>
                  </a:lnTo>
                  <a:lnTo>
                    <a:pt x="310515" y="192405"/>
                  </a:lnTo>
                  <a:lnTo>
                    <a:pt x="318135" y="192405"/>
                  </a:lnTo>
                  <a:lnTo>
                    <a:pt x="318135" y="171450"/>
                  </a:lnTo>
                  <a:close/>
                </a:path>
                <a:path w="318134" h="254000">
                  <a:moveTo>
                    <a:pt x="318135" y="142875"/>
                  </a:moveTo>
                  <a:lnTo>
                    <a:pt x="310515" y="142875"/>
                  </a:lnTo>
                  <a:lnTo>
                    <a:pt x="310515" y="163830"/>
                  </a:lnTo>
                  <a:lnTo>
                    <a:pt x="318135" y="163830"/>
                  </a:lnTo>
                  <a:lnTo>
                    <a:pt x="318135" y="142875"/>
                  </a:lnTo>
                  <a:close/>
                </a:path>
                <a:path w="318134" h="254000">
                  <a:moveTo>
                    <a:pt x="318135" y="85725"/>
                  </a:moveTo>
                  <a:lnTo>
                    <a:pt x="310515" y="85725"/>
                  </a:lnTo>
                  <a:lnTo>
                    <a:pt x="310515" y="106680"/>
                  </a:lnTo>
                  <a:lnTo>
                    <a:pt x="318135" y="106680"/>
                  </a:lnTo>
                  <a:lnTo>
                    <a:pt x="318135" y="85725"/>
                  </a:lnTo>
                  <a:close/>
                </a:path>
                <a:path w="318134" h="254000">
                  <a:moveTo>
                    <a:pt x="318135" y="57150"/>
                  </a:moveTo>
                  <a:lnTo>
                    <a:pt x="310515" y="57150"/>
                  </a:lnTo>
                  <a:lnTo>
                    <a:pt x="310515" y="78105"/>
                  </a:lnTo>
                  <a:lnTo>
                    <a:pt x="318135" y="78105"/>
                  </a:lnTo>
                  <a:lnTo>
                    <a:pt x="318135" y="57150"/>
                  </a:lnTo>
                  <a:close/>
                </a:path>
                <a:path w="318134" h="254000">
                  <a:moveTo>
                    <a:pt x="318135" y="28575"/>
                  </a:moveTo>
                  <a:lnTo>
                    <a:pt x="310515" y="28575"/>
                  </a:lnTo>
                  <a:lnTo>
                    <a:pt x="310515" y="49530"/>
                  </a:lnTo>
                  <a:lnTo>
                    <a:pt x="318135" y="49530"/>
                  </a:lnTo>
                  <a:lnTo>
                    <a:pt x="318135" y="28575"/>
                  </a:lnTo>
                  <a:close/>
                </a:path>
                <a:path w="318134" h="254000">
                  <a:moveTo>
                    <a:pt x="318135" y="0"/>
                  </a:moveTo>
                  <a:lnTo>
                    <a:pt x="310515" y="0"/>
                  </a:lnTo>
                  <a:lnTo>
                    <a:pt x="310515" y="20955"/>
                  </a:lnTo>
                  <a:lnTo>
                    <a:pt x="318135" y="20955"/>
                  </a:lnTo>
                  <a:lnTo>
                    <a:pt x="31813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884027" y="7842376"/>
              <a:ext cx="154305" cy="10286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889742" y="7688059"/>
              <a:ext cx="539127" cy="66687"/>
            </a:xfrm>
            <a:prstGeom prst="rect">
              <a:avLst/>
            </a:prstGeom>
          </p:spPr>
        </p:pic>
      </p:grpSp>
      <p:sp>
        <p:nvSpPr>
          <p:cNvPr id="144" name="object 144"/>
          <p:cNvSpPr txBox="1"/>
          <p:nvPr/>
        </p:nvSpPr>
        <p:spPr>
          <a:xfrm>
            <a:off x="10221693" y="4773960"/>
            <a:ext cx="908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0528380" y="4779641"/>
            <a:ext cx="908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5" dirty="0">
                <a:solidFill>
                  <a:srgbClr val="404040"/>
                </a:solidFill>
                <a:latin typeface="Calibri"/>
                <a:cs typeface="Calibri"/>
              </a:rPr>
              <a:t>-1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0859872" y="4781561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1158959" y="4779641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10508721" y="4931435"/>
            <a:ext cx="665480" cy="1444625"/>
            <a:chOff x="10508721" y="4931435"/>
            <a:chExt cx="665480" cy="1444625"/>
          </a:xfrm>
        </p:grpSpPr>
        <p:pic>
          <p:nvPicPr>
            <p:cNvPr id="149" name="object 1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884027" y="4931435"/>
              <a:ext cx="272427" cy="127647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889742" y="5085765"/>
              <a:ext cx="283857" cy="6477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678274" y="5981115"/>
              <a:ext cx="211467" cy="10669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884027" y="5666803"/>
              <a:ext cx="177165" cy="9715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889742" y="5390565"/>
              <a:ext cx="49529" cy="66675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89742" y="6156401"/>
              <a:ext cx="15240" cy="66675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508721" y="6310718"/>
              <a:ext cx="381021" cy="64769"/>
            </a:xfrm>
            <a:prstGeom prst="rect">
              <a:avLst/>
            </a:prstGeom>
          </p:spPr>
        </p:pic>
      </p:grpSp>
      <p:sp>
        <p:nvSpPr>
          <p:cNvPr id="156" name="object 156"/>
          <p:cNvSpPr txBox="1"/>
          <p:nvPr/>
        </p:nvSpPr>
        <p:spPr>
          <a:xfrm>
            <a:off x="11482850" y="4777721"/>
            <a:ext cx="660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157" name="object 15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0884027" y="5544883"/>
            <a:ext cx="70472" cy="114300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884027" y="5238153"/>
            <a:ext cx="236220" cy="106692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884027" y="5849670"/>
            <a:ext cx="171450" cy="123837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884027" y="6724091"/>
            <a:ext cx="264795" cy="110502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0884027" y="6438341"/>
            <a:ext cx="230505" cy="91452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758284" y="7076541"/>
            <a:ext cx="131457" cy="97155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0884027" y="7181316"/>
            <a:ext cx="224790" cy="114300"/>
          </a:xfrm>
          <a:prstGeom prst="rect">
            <a:avLst/>
          </a:prstGeom>
        </p:spPr>
      </p:pic>
      <p:sp>
        <p:nvSpPr>
          <p:cNvPr id="164" name="object 164"/>
          <p:cNvSpPr txBox="1"/>
          <p:nvPr/>
        </p:nvSpPr>
        <p:spPr>
          <a:xfrm>
            <a:off x="3870859" y="8101134"/>
            <a:ext cx="132334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3E3E3E"/>
                </a:solidFill>
                <a:latin typeface="Trebuchet MS"/>
                <a:cs typeface="Trebuchet MS"/>
              </a:rPr>
              <a:t>TYPE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D</a:t>
            </a:r>
            <a:r>
              <a:rPr sz="600" spc="-6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90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600" spc="-2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SUPPLIED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BY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UK 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UK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75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5" dirty="0">
                <a:solidFill>
                  <a:srgbClr val="3E3E3E"/>
                </a:solidFill>
                <a:latin typeface="Trebuchet MS"/>
                <a:cs typeface="Trebuchet MS"/>
              </a:rPr>
              <a:t>DEC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0224872" y="8101134"/>
            <a:ext cx="132334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3E3E3E"/>
                </a:solidFill>
                <a:latin typeface="Trebuchet MS"/>
                <a:cs typeface="Trebuchet MS"/>
              </a:rPr>
              <a:t>TYPE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D</a:t>
            </a:r>
            <a:r>
              <a:rPr sz="600" spc="-6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90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600" spc="-2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SUPPLIED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BY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UK 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3E3E3E"/>
                </a:solidFill>
                <a:latin typeface="Trebuchet MS"/>
                <a:cs typeface="Trebuchet MS"/>
              </a:rPr>
              <a:t>HOLSTEIN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3E3E3E"/>
                </a:solidFill>
                <a:latin typeface="Trebuchet MS"/>
                <a:cs typeface="Trebuchet MS"/>
              </a:rPr>
              <a:t>UK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75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15" dirty="0">
                <a:solidFill>
                  <a:srgbClr val="3E3E3E"/>
                </a:solidFill>
                <a:latin typeface="Trebuchet MS"/>
                <a:cs typeface="Trebuchet MS"/>
              </a:rPr>
              <a:t>DEC</a:t>
            </a:r>
            <a:r>
              <a:rPr sz="6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563354" y="2179193"/>
            <a:ext cx="182689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The </a:t>
            </a:r>
            <a:r>
              <a:rPr sz="1400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new </a:t>
            </a:r>
            <a:r>
              <a:rPr sz="14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No.1 </a:t>
            </a:r>
            <a:r>
              <a:rPr sz="1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Genomic </a:t>
            </a:r>
            <a:r>
              <a:rPr sz="1400" spc="-4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Scandinavian </a:t>
            </a:r>
            <a:r>
              <a:rPr sz="1400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Red </a:t>
            </a:r>
            <a:r>
              <a:rPr sz="1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sire, </a:t>
            </a:r>
            <a:r>
              <a:rPr sz="1400" spc="-409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Origin</a:t>
            </a:r>
            <a:r>
              <a:rPr sz="14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offers</a:t>
            </a:r>
            <a:r>
              <a:rPr sz="14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great </a:t>
            </a: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balance</a:t>
            </a:r>
            <a:r>
              <a:rPr sz="1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throughout</a:t>
            </a:r>
            <a:endParaRPr sz="1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his</a:t>
            </a:r>
            <a:r>
              <a:rPr sz="14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proof.</a:t>
            </a:r>
            <a:endParaRPr sz="1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67" name="object 16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262308" y="2236343"/>
            <a:ext cx="245973" cy="200253"/>
          </a:xfrm>
          <a:prstGeom prst="rect">
            <a:avLst/>
          </a:prstGeom>
        </p:spPr>
      </p:pic>
      <p:graphicFrame>
        <p:nvGraphicFramePr>
          <p:cNvPr id="168" name="object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15741"/>
              </p:ext>
            </p:extLst>
          </p:nvPr>
        </p:nvGraphicFramePr>
        <p:xfrm>
          <a:off x="440999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140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9" name="object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66068"/>
              </p:ext>
            </p:extLst>
          </p:nvPr>
        </p:nvGraphicFramePr>
        <p:xfrm>
          <a:off x="440999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0" name="object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30178"/>
              </p:ext>
            </p:extLst>
          </p:nvPr>
        </p:nvGraphicFramePr>
        <p:xfrm>
          <a:off x="440999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N/A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1" name="object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01174"/>
              </p:ext>
            </p:extLst>
          </p:nvPr>
        </p:nvGraphicFramePr>
        <p:xfrm>
          <a:off x="6795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334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354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2" name="object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93895"/>
              </p:ext>
            </p:extLst>
          </p:nvPr>
        </p:nvGraphicFramePr>
        <p:xfrm>
          <a:off x="6795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3" name="object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54872"/>
              </p:ext>
            </p:extLst>
          </p:nvPr>
        </p:nvGraphicFramePr>
        <p:xfrm>
          <a:off x="6795000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" name="object 174"/>
          <p:cNvSpPr txBox="1"/>
          <p:nvPr/>
        </p:nvSpPr>
        <p:spPr>
          <a:xfrm>
            <a:off x="428299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0657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782313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419733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9709738" y="1695684"/>
            <a:ext cx="16173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F47421"/>
                </a:solidFill>
                <a:latin typeface="Trebuchet MS"/>
                <a:cs typeface="Trebuchet MS"/>
              </a:rPr>
              <a:t>Dtr</a:t>
            </a:r>
            <a:r>
              <a:rPr sz="800" spc="-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Hollinscourt</a:t>
            </a:r>
            <a:r>
              <a:rPr sz="800" spc="-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47421"/>
                </a:solidFill>
                <a:latin typeface="Trebuchet MS"/>
                <a:cs typeface="Trebuchet MS"/>
              </a:rPr>
              <a:t>Penrod</a:t>
            </a:r>
            <a:r>
              <a:rPr sz="800" spc="-5" dirty="0">
                <a:solidFill>
                  <a:srgbClr val="F47421"/>
                </a:solidFill>
                <a:latin typeface="Trebuchet MS"/>
                <a:cs typeface="Trebuchet MS"/>
              </a:rPr>
              <a:t> Sally </a:t>
            </a:r>
            <a:r>
              <a:rPr sz="800" spc="20" dirty="0">
                <a:solidFill>
                  <a:srgbClr val="F47421"/>
                </a:solidFill>
                <a:latin typeface="Trebuchet MS"/>
                <a:cs typeface="Trebuchet MS"/>
              </a:rPr>
              <a:t>BFV86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4819815" y="1028014"/>
            <a:ext cx="360045" cy="314960"/>
            <a:chOff x="4819815" y="1028014"/>
            <a:chExt cx="360045" cy="314960"/>
          </a:xfrm>
        </p:grpSpPr>
        <p:sp>
          <p:nvSpPr>
            <p:cNvPr id="180" name="object 180"/>
            <p:cNvSpPr/>
            <p:nvPr/>
          </p:nvSpPr>
          <p:spPr>
            <a:xfrm>
              <a:off x="4819815" y="1028014"/>
              <a:ext cx="360045" cy="314960"/>
            </a:xfrm>
            <a:custGeom>
              <a:avLst/>
              <a:gdLst/>
              <a:ahLst/>
              <a:cxnLst/>
              <a:rect l="l" t="t" r="r" b="b"/>
              <a:pathLst>
                <a:path w="360045" h="314959">
                  <a:moveTo>
                    <a:pt x="359994" y="0"/>
                  </a:moveTo>
                  <a:lnTo>
                    <a:pt x="0" y="0"/>
                  </a:lnTo>
                  <a:lnTo>
                    <a:pt x="0" y="314578"/>
                  </a:lnTo>
                  <a:lnTo>
                    <a:pt x="359994" y="314578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66341" y="1044265"/>
              <a:ext cx="267007" cy="131043"/>
            </a:xfrm>
            <a:prstGeom prst="rect">
              <a:avLst/>
            </a:prstGeom>
          </p:spPr>
        </p:pic>
      </p:grpSp>
      <p:sp>
        <p:nvSpPr>
          <p:cNvPr id="182" name="object 182"/>
          <p:cNvSpPr txBox="1"/>
          <p:nvPr/>
        </p:nvSpPr>
        <p:spPr>
          <a:xfrm>
            <a:off x="4856267" y="1141739"/>
            <a:ext cx="300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165" dirty="0">
                <a:solidFill>
                  <a:srgbClr val="9FA1A4"/>
                </a:solidFill>
                <a:latin typeface="Trebuchet MS"/>
                <a:cs typeface="Trebuchet MS"/>
              </a:rPr>
              <a:t>HIGH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866314" y="1214081"/>
            <a:ext cx="28003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b="1" spc="10" dirty="0">
                <a:solidFill>
                  <a:srgbClr val="E99326"/>
                </a:solidFill>
                <a:latin typeface="Trebuchet MS"/>
                <a:cs typeface="Trebuchet MS"/>
              </a:rPr>
              <a:t>PURITY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11173815" y="1028014"/>
            <a:ext cx="360045" cy="314960"/>
            <a:chOff x="11173815" y="1028014"/>
            <a:chExt cx="360045" cy="314960"/>
          </a:xfrm>
        </p:grpSpPr>
        <p:sp>
          <p:nvSpPr>
            <p:cNvPr id="185" name="object 185"/>
            <p:cNvSpPr/>
            <p:nvPr/>
          </p:nvSpPr>
          <p:spPr>
            <a:xfrm>
              <a:off x="11173815" y="1028014"/>
              <a:ext cx="360045" cy="314960"/>
            </a:xfrm>
            <a:custGeom>
              <a:avLst/>
              <a:gdLst/>
              <a:ahLst/>
              <a:cxnLst/>
              <a:rect l="l" t="t" r="r" b="b"/>
              <a:pathLst>
                <a:path w="360045" h="314959">
                  <a:moveTo>
                    <a:pt x="359994" y="0"/>
                  </a:moveTo>
                  <a:lnTo>
                    <a:pt x="0" y="0"/>
                  </a:lnTo>
                  <a:lnTo>
                    <a:pt x="0" y="314578"/>
                  </a:lnTo>
                  <a:lnTo>
                    <a:pt x="359994" y="314578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220342" y="1044265"/>
              <a:ext cx="267007" cy="131043"/>
            </a:xfrm>
            <a:prstGeom prst="rect">
              <a:avLst/>
            </a:prstGeom>
          </p:spPr>
        </p:pic>
      </p:grpSp>
      <p:sp>
        <p:nvSpPr>
          <p:cNvPr id="187" name="object 187"/>
          <p:cNvSpPr txBox="1"/>
          <p:nvPr/>
        </p:nvSpPr>
        <p:spPr>
          <a:xfrm>
            <a:off x="11210270" y="1141739"/>
            <a:ext cx="300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165" dirty="0">
                <a:solidFill>
                  <a:srgbClr val="9FA1A4"/>
                </a:solidFill>
                <a:latin typeface="Trebuchet MS"/>
                <a:cs typeface="Trebuchet MS"/>
              </a:rPr>
              <a:t>HIGH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1220315" y="1214081"/>
            <a:ext cx="28003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b="1" spc="10" dirty="0">
                <a:solidFill>
                  <a:srgbClr val="E99326"/>
                </a:solidFill>
                <a:latin typeface="Trebuchet MS"/>
                <a:cs typeface="Trebuchet MS"/>
              </a:rPr>
              <a:t>PURITY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493" y="6735971"/>
            <a:ext cx="11901170" cy="194500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0"/>
              </a:spcBef>
              <a:tabLst>
                <a:tab pos="6317615" algn="l"/>
              </a:tabLst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	AHDB.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tabLst>
                <a:tab pos="6317615" algn="l"/>
              </a:tabLst>
            </a:pP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by	by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6317615" algn="l"/>
              </a:tabLst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	supplied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tabLst>
                <a:tab pos="6317615" algn="l"/>
              </a:tabLst>
            </a:pP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data	data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6317615" algn="l"/>
              </a:tabLst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	fitness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tabLst>
                <a:tab pos="6317615" algn="l"/>
              </a:tabLst>
            </a:pP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and	and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6317615" algn="l"/>
              </a:tabLst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	Production</a:t>
            </a:r>
            <a:endParaRPr sz="600">
              <a:latin typeface="Arial"/>
              <a:cs typeface="Arial"/>
            </a:endParaRPr>
          </a:p>
          <a:p>
            <a:pPr marL="221615">
              <a:lnSpc>
                <a:spcPct val="100000"/>
              </a:lnSpc>
              <a:spcBef>
                <a:spcPts val="1500"/>
              </a:spcBef>
              <a:tabLst>
                <a:tab pos="11707495" algn="l"/>
              </a:tabLst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	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37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672060" cy="9000490"/>
            <a:chOff x="0" y="0"/>
            <a:chExt cx="12672060" cy="90004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671996" cy="89999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610883"/>
              <a:ext cx="12672060" cy="2389505"/>
            </a:xfrm>
            <a:custGeom>
              <a:avLst/>
              <a:gdLst/>
              <a:ahLst/>
              <a:cxnLst/>
              <a:rect l="l" t="t" r="r" b="b"/>
              <a:pathLst>
                <a:path w="12672060" h="2389504">
                  <a:moveTo>
                    <a:pt x="12671996" y="0"/>
                  </a:moveTo>
                  <a:lnTo>
                    <a:pt x="0" y="0"/>
                  </a:lnTo>
                  <a:lnTo>
                    <a:pt x="0" y="2389111"/>
                  </a:lnTo>
                  <a:lnTo>
                    <a:pt x="12671996" y="2389111"/>
                  </a:lnTo>
                  <a:lnTo>
                    <a:pt x="12671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2425" y="7361317"/>
            <a:ext cx="4897120" cy="3479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spc="10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2100" spc="-1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00" spc="114" dirty="0">
                <a:solidFill>
                  <a:srgbClr val="FFFFFF"/>
                </a:solidFill>
                <a:latin typeface="Trebuchet MS"/>
                <a:cs typeface="Trebuchet MS"/>
              </a:rPr>
              <a:t>OMIS</a:t>
            </a:r>
            <a:r>
              <a:rPr sz="2100" spc="-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Trebuchet MS"/>
                <a:cs typeface="Trebuchet MS"/>
              </a:rPr>
              <a:t>JUS</a:t>
            </a:r>
            <a:r>
              <a:rPr sz="2100" spc="-25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100" spc="-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100" spc="-4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260" dirty="0">
                <a:solidFill>
                  <a:srgbClr val="E0C06D"/>
                </a:solidFill>
                <a:latin typeface="Trebuchet MS"/>
                <a:cs typeface="Trebuchet MS"/>
              </a:rPr>
              <a:t>ST</a:t>
            </a:r>
            <a:r>
              <a:rPr sz="2100" b="1" spc="245" dirty="0">
                <a:solidFill>
                  <a:srgbClr val="E0C06D"/>
                </a:solidFill>
                <a:latin typeface="Trebuchet MS"/>
                <a:cs typeface="Trebuchet MS"/>
              </a:rPr>
              <a:t>R</a:t>
            </a:r>
            <a:r>
              <a:rPr sz="2100" b="1" spc="215" dirty="0">
                <a:solidFill>
                  <a:srgbClr val="E0C06D"/>
                </a:solidFill>
                <a:latin typeface="Trebuchet MS"/>
                <a:cs typeface="Trebuchet MS"/>
              </a:rPr>
              <a:t>ONGE</a:t>
            </a:r>
            <a:r>
              <a:rPr sz="2100" b="1" spc="5" dirty="0">
                <a:solidFill>
                  <a:srgbClr val="E0C06D"/>
                </a:solidFill>
                <a:latin typeface="Trebuchet MS"/>
                <a:cs typeface="Trebuchet MS"/>
              </a:rPr>
              <a:t>R</a:t>
            </a:r>
            <a:r>
              <a:rPr sz="2100" b="1" spc="-425" dirty="0">
                <a:solidFill>
                  <a:srgbClr val="E0C06D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FFFFFF"/>
                </a:solidFill>
                <a:latin typeface="Trebuchet MS"/>
                <a:cs typeface="Trebuchet MS"/>
              </a:rPr>
              <a:t>..</a:t>
            </a:r>
            <a:r>
              <a:rPr sz="2100" spc="-2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100" spc="-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29081" y="5613793"/>
            <a:ext cx="4516120" cy="894080"/>
          </a:xfrm>
          <a:custGeom>
            <a:avLst/>
            <a:gdLst/>
            <a:ahLst/>
            <a:cxnLst/>
            <a:rect l="l" t="t" r="r" b="b"/>
            <a:pathLst>
              <a:path w="4516120" h="894079">
                <a:moveTo>
                  <a:pt x="4515993" y="0"/>
                </a:moveTo>
                <a:lnTo>
                  <a:pt x="0" y="0"/>
                </a:lnTo>
                <a:lnTo>
                  <a:pt x="0" y="893902"/>
                </a:lnTo>
                <a:lnTo>
                  <a:pt x="4515993" y="893902"/>
                </a:lnTo>
                <a:lnTo>
                  <a:pt x="4515993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31010" y="5517752"/>
            <a:ext cx="4530090" cy="9931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2100" spc="-1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1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21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FFFFFF"/>
                </a:solidFill>
                <a:latin typeface="Trebuchet MS"/>
                <a:cs typeface="Trebuchet MS"/>
              </a:rPr>
              <a:t>PRECISE</a:t>
            </a:r>
            <a:r>
              <a:rPr sz="2100" spc="-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2100">
              <a:latin typeface="Trebuchet MS"/>
              <a:cs typeface="Trebuchet MS"/>
            </a:endParaRPr>
          </a:p>
          <a:p>
            <a:pPr marL="12700" marR="5080" algn="ctr">
              <a:lnSpc>
                <a:spcPct val="100800"/>
              </a:lnSpc>
            </a:pPr>
            <a:r>
              <a:rPr sz="2100" spc="35" dirty="0">
                <a:solidFill>
                  <a:srgbClr val="FFFFFF"/>
                </a:solidFill>
                <a:latin typeface="Trebuchet MS"/>
                <a:cs typeface="Trebuchet MS"/>
              </a:rPr>
              <a:t>SEX-SORTED</a:t>
            </a:r>
            <a:r>
              <a:rPr sz="2100" spc="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FFFFFF"/>
                </a:solidFill>
                <a:latin typeface="Trebuchet MS"/>
                <a:cs typeface="Trebuchet MS"/>
              </a:rPr>
              <a:t>SEMEN</a:t>
            </a:r>
            <a:r>
              <a:rPr sz="21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1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1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1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Trebuchet MS"/>
                <a:cs typeface="Trebuchet MS"/>
              </a:rPr>
              <a:t>MARKET: </a:t>
            </a:r>
            <a:r>
              <a:rPr sz="2100" spc="-6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Trebuchet MS"/>
                <a:cs typeface="Trebuchet MS"/>
              </a:rPr>
              <a:t>96</a:t>
            </a:r>
            <a:r>
              <a:rPr sz="21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26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270" dirty="0">
                <a:solidFill>
                  <a:srgbClr val="FFFFFF"/>
                </a:solidFill>
                <a:latin typeface="Trebuchet MS"/>
                <a:cs typeface="Trebuchet MS"/>
              </a:rPr>
              <a:t>97%*</a:t>
            </a:r>
            <a:r>
              <a:rPr sz="2100" spc="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20" dirty="0">
                <a:solidFill>
                  <a:srgbClr val="FFFFFF"/>
                </a:solidFill>
                <a:latin typeface="Trebuchet MS"/>
                <a:cs typeface="Trebuchet MS"/>
              </a:rPr>
              <a:t>GENDER</a:t>
            </a:r>
            <a:r>
              <a:rPr sz="21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Trebuchet MS"/>
                <a:cs typeface="Trebuchet MS"/>
              </a:rPr>
              <a:t>ACCURACY!</a:t>
            </a:r>
            <a:r>
              <a:rPr sz="2100" spc="-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60941" y="2720731"/>
            <a:ext cx="3587115" cy="1728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150" spc="305" dirty="0">
                <a:solidFill>
                  <a:srgbClr val="000000"/>
                </a:solidFill>
                <a:latin typeface="Cambria"/>
                <a:cs typeface="Cambria"/>
              </a:rPr>
              <a:t>96</a:t>
            </a:r>
            <a:r>
              <a:rPr sz="16725" spc="457" baseline="-19930" dirty="0">
                <a:solidFill>
                  <a:srgbClr val="000000"/>
                </a:solidFill>
                <a:latin typeface="Cambria"/>
                <a:cs typeface="Cambria"/>
              </a:rPr>
              <a:t>97</a:t>
            </a:r>
            <a:endParaRPr sz="16725" baseline="-1993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42589" y="3043240"/>
            <a:ext cx="300355" cy="509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50" spc="270" dirty="0">
                <a:latin typeface="Trebuchet MS"/>
                <a:cs typeface="Trebuchet MS"/>
              </a:rPr>
              <a:t>%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41176" y="3353289"/>
            <a:ext cx="281940" cy="509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725" spc="-1095" baseline="-30864" dirty="0">
                <a:latin typeface="Trebuchet MS"/>
                <a:cs typeface="Trebuchet MS"/>
              </a:rPr>
              <a:t>%</a:t>
            </a:r>
            <a:r>
              <a:rPr sz="850" spc="140" dirty="0">
                <a:latin typeface="Trebuchet MS"/>
                <a:cs typeface="Trebuchet MS"/>
              </a:rPr>
              <a:t>*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97021" y="3385524"/>
            <a:ext cx="1885314" cy="1486535"/>
            <a:chOff x="8097021" y="3385524"/>
            <a:chExt cx="1885314" cy="148653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1897" y="3385524"/>
              <a:ext cx="220218" cy="1410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097012" y="4355934"/>
              <a:ext cx="1358265" cy="516255"/>
            </a:xfrm>
            <a:custGeom>
              <a:avLst/>
              <a:gdLst/>
              <a:ahLst/>
              <a:cxnLst/>
              <a:rect l="l" t="t" r="r" b="b"/>
              <a:pathLst>
                <a:path w="1358265" h="516254">
                  <a:moveTo>
                    <a:pt x="149542" y="111810"/>
                  </a:moveTo>
                  <a:lnTo>
                    <a:pt x="81064" y="111810"/>
                  </a:lnTo>
                  <a:lnTo>
                    <a:pt x="81064" y="133159"/>
                  </a:lnTo>
                  <a:lnTo>
                    <a:pt x="124383" y="133159"/>
                  </a:lnTo>
                  <a:lnTo>
                    <a:pt x="124028" y="149339"/>
                  </a:lnTo>
                  <a:lnTo>
                    <a:pt x="119608" y="171577"/>
                  </a:lnTo>
                  <a:lnTo>
                    <a:pt x="106832" y="191262"/>
                  </a:lnTo>
                  <a:lnTo>
                    <a:pt x="81381" y="199732"/>
                  </a:lnTo>
                  <a:lnTo>
                    <a:pt x="54940" y="190449"/>
                  </a:lnTo>
                  <a:lnTo>
                    <a:pt x="39928" y="167525"/>
                  </a:lnTo>
                  <a:lnTo>
                    <a:pt x="33223" y="138315"/>
                  </a:lnTo>
                  <a:lnTo>
                    <a:pt x="31686" y="110223"/>
                  </a:lnTo>
                  <a:lnTo>
                    <a:pt x="34163" y="75018"/>
                  </a:lnTo>
                  <a:lnTo>
                    <a:pt x="42443" y="46951"/>
                  </a:lnTo>
                  <a:lnTo>
                    <a:pt x="57759" y="28371"/>
                  </a:lnTo>
                  <a:lnTo>
                    <a:pt x="81381" y="21653"/>
                  </a:lnTo>
                  <a:lnTo>
                    <a:pt x="99885" y="25768"/>
                  </a:lnTo>
                  <a:lnTo>
                    <a:pt x="111848" y="36436"/>
                  </a:lnTo>
                  <a:lnTo>
                    <a:pt x="119316" y="51092"/>
                  </a:lnTo>
                  <a:lnTo>
                    <a:pt x="124383" y="67208"/>
                  </a:lnTo>
                  <a:lnTo>
                    <a:pt x="147650" y="58293"/>
                  </a:lnTo>
                  <a:lnTo>
                    <a:pt x="130848" y="21653"/>
                  </a:lnTo>
                  <a:lnTo>
                    <a:pt x="82016" y="0"/>
                  </a:lnTo>
                  <a:lnTo>
                    <a:pt x="41783" y="11163"/>
                  </a:lnTo>
                  <a:lnTo>
                    <a:pt x="18186" y="39141"/>
                  </a:lnTo>
                  <a:lnTo>
                    <a:pt x="7073" y="75666"/>
                  </a:lnTo>
                  <a:lnTo>
                    <a:pt x="4292" y="112445"/>
                  </a:lnTo>
                  <a:lnTo>
                    <a:pt x="6731" y="144246"/>
                  </a:lnTo>
                  <a:lnTo>
                    <a:pt x="16878" y="180060"/>
                  </a:lnTo>
                  <a:lnTo>
                    <a:pt x="38976" y="209296"/>
                  </a:lnTo>
                  <a:lnTo>
                    <a:pt x="77241" y="221386"/>
                  </a:lnTo>
                  <a:lnTo>
                    <a:pt x="99098" y="217995"/>
                  </a:lnTo>
                  <a:lnTo>
                    <a:pt x="113715" y="209804"/>
                  </a:lnTo>
                  <a:lnTo>
                    <a:pt x="122859" y="199732"/>
                  </a:lnTo>
                  <a:lnTo>
                    <a:pt x="128206" y="190804"/>
                  </a:lnTo>
                  <a:lnTo>
                    <a:pt x="131711" y="219798"/>
                  </a:lnTo>
                  <a:lnTo>
                    <a:pt x="149542" y="219798"/>
                  </a:lnTo>
                  <a:lnTo>
                    <a:pt x="149542" y="190804"/>
                  </a:lnTo>
                  <a:lnTo>
                    <a:pt x="149542" y="111810"/>
                  </a:lnTo>
                  <a:close/>
                </a:path>
                <a:path w="1358265" h="516254">
                  <a:moveTo>
                    <a:pt x="169468" y="360832"/>
                  </a:moveTo>
                  <a:lnTo>
                    <a:pt x="167640" y="344614"/>
                  </a:lnTo>
                  <a:lnTo>
                    <a:pt x="163601" y="333743"/>
                  </a:lnTo>
                  <a:lnTo>
                    <a:pt x="162217" y="330009"/>
                  </a:lnTo>
                  <a:lnTo>
                    <a:pt x="153339" y="317195"/>
                  </a:lnTo>
                  <a:lnTo>
                    <a:pt x="141122" y="306362"/>
                  </a:lnTo>
                  <a:lnTo>
                    <a:pt x="127254" y="299173"/>
                  </a:lnTo>
                  <a:lnTo>
                    <a:pt x="117856" y="296773"/>
                  </a:lnTo>
                  <a:lnTo>
                    <a:pt x="117856" y="354139"/>
                  </a:lnTo>
                  <a:lnTo>
                    <a:pt x="117856" y="369747"/>
                  </a:lnTo>
                  <a:lnTo>
                    <a:pt x="79629" y="391731"/>
                  </a:lnTo>
                  <a:lnTo>
                    <a:pt x="50965" y="391731"/>
                  </a:lnTo>
                  <a:lnTo>
                    <a:pt x="50965" y="333743"/>
                  </a:lnTo>
                  <a:lnTo>
                    <a:pt x="79324" y="333743"/>
                  </a:lnTo>
                  <a:lnTo>
                    <a:pt x="117856" y="354139"/>
                  </a:lnTo>
                  <a:lnTo>
                    <a:pt x="117856" y="296773"/>
                  </a:lnTo>
                  <a:lnTo>
                    <a:pt x="112839" y="295478"/>
                  </a:lnTo>
                  <a:lnTo>
                    <a:pt x="97840" y="294119"/>
                  </a:lnTo>
                  <a:lnTo>
                    <a:pt x="82181" y="293928"/>
                  </a:lnTo>
                  <a:lnTo>
                    <a:pt x="0" y="293928"/>
                  </a:lnTo>
                  <a:lnTo>
                    <a:pt x="0" y="512457"/>
                  </a:lnTo>
                  <a:lnTo>
                    <a:pt x="50965" y="512457"/>
                  </a:lnTo>
                  <a:lnTo>
                    <a:pt x="50965" y="431546"/>
                  </a:lnTo>
                  <a:lnTo>
                    <a:pt x="83769" y="431546"/>
                  </a:lnTo>
                  <a:lnTo>
                    <a:pt x="131533" y="425221"/>
                  </a:lnTo>
                  <a:lnTo>
                    <a:pt x="163461" y="391731"/>
                  </a:lnTo>
                  <a:lnTo>
                    <a:pt x="168071" y="376288"/>
                  </a:lnTo>
                  <a:lnTo>
                    <a:pt x="169468" y="360832"/>
                  </a:lnTo>
                  <a:close/>
                </a:path>
                <a:path w="1358265" h="516254">
                  <a:moveTo>
                    <a:pt x="383044" y="195592"/>
                  </a:moveTo>
                  <a:lnTo>
                    <a:pt x="290664" y="195592"/>
                  </a:lnTo>
                  <a:lnTo>
                    <a:pt x="290664" y="117538"/>
                  </a:lnTo>
                  <a:lnTo>
                    <a:pt x="361378" y="117538"/>
                  </a:lnTo>
                  <a:lnTo>
                    <a:pt x="361378" y="96202"/>
                  </a:lnTo>
                  <a:lnTo>
                    <a:pt x="290664" y="96202"/>
                  </a:lnTo>
                  <a:lnTo>
                    <a:pt x="290664" y="25806"/>
                  </a:lnTo>
                  <a:lnTo>
                    <a:pt x="380492" y="25806"/>
                  </a:lnTo>
                  <a:lnTo>
                    <a:pt x="380492" y="4457"/>
                  </a:lnTo>
                  <a:lnTo>
                    <a:pt x="264871" y="4457"/>
                  </a:lnTo>
                  <a:lnTo>
                    <a:pt x="264871" y="216928"/>
                  </a:lnTo>
                  <a:lnTo>
                    <a:pt x="383044" y="216928"/>
                  </a:lnTo>
                  <a:lnTo>
                    <a:pt x="383044" y="195592"/>
                  </a:lnTo>
                  <a:close/>
                </a:path>
                <a:path w="1358265" h="516254">
                  <a:moveTo>
                    <a:pt x="429387" y="293928"/>
                  </a:moveTo>
                  <a:lnTo>
                    <a:pt x="385445" y="293928"/>
                  </a:lnTo>
                  <a:lnTo>
                    <a:pt x="385483" y="435292"/>
                  </a:lnTo>
                  <a:lnTo>
                    <a:pt x="385051" y="445046"/>
                  </a:lnTo>
                  <a:lnTo>
                    <a:pt x="356184" y="473913"/>
                  </a:lnTo>
                  <a:lnTo>
                    <a:pt x="347853" y="474548"/>
                  </a:lnTo>
                  <a:lnTo>
                    <a:pt x="338429" y="473862"/>
                  </a:lnTo>
                  <a:lnTo>
                    <a:pt x="310743" y="443484"/>
                  </a:lnTo>
                  <a:lnTo>
                    <a:pt x="310261" y="293928"/>
                  </a:lnTo>
                  <a:lnTo>
                    <a:pt x="254838" y="293928"/>
                  </a:lnTo>
                  <a:lnTo>
                    <a:pt x="254838" y="426123"/>
                  </a:lnTo>
                  <a:lnTo>
                    <a:pt x="255333" y="445820"/>
                  </a:lnTo>
                  <a:lnTo>
                    <a:pt x="277456" y="496849"/>
                  </a:lnTo>
                  <a:lnTo>
                    <a:pt x="326682" y="514845"/>
                  </a:lnTo>
                  <a:lnTo>
                    <a:pt x="344347" y="515632"/>
                  </a:lnTo>
                  <a:lnTo>
                    <a:pt x="362470" y="514515"/>
                  </a:lnTo>
                  <a:lnTo>
                    <a:pt x="411556" y="492709"/>
                  </a:lnTo>
                  <a:lnTo>
                    <a:pt x="429056" y="445046"/>
                  </a:lnTo>
                  <a:lnTo>
                    <a:pt x="429285" y="434454"/>
                  </a:lnTo>
                  <a:lnTo>
                    <a:pt x="429387" y="293928"/>
                  </a:lnTo>
                  <a:close/>
                </a:path>
                <a:path w="1358265" h="516254">
                  <a:moveTo>
                    <a:pt x="620039" y="4457"/>
                  </a:moveTo>
                  <a:lnTo>
                    <a:pt x="597750" y="4457"/>
                  </a:lnTo>
                  <a:lnTo>
                    <a:pt x="597750" y="172339"/>
                  </a:lnTo>
                  <a:lnTo>
                    <a:pt x="531787" y="35991"/>
                  </a:lnTo>
                  <a:lnTo>
                    <a:pt x="516521" y="4457"/>
                  </a:lnTo>
                  <a:lnTo>
                    <a:pt x="483704" y="4457"/>
                  </a:lnTo>
                  <a:lnTo>
                    <a:pt x="483704" y="216928"/>
                  </a:lnTo>
                  <a:lnTo>
                    <a:pt x="506006" y="216928"/>
                  </a:lnTo>
                  <a:lnTo>
                    <a:pt x="506006" y="35991"/>
                  </a:lnTo>
                  <a:lnTo>
                    <a:pt x="594550" y="216928"/>
                  </a:lnTo>
                  <a:lnTo>
                    <a:pt x="620039" y="216928"/>
                  </a:lnTo>
                  <a:lnTo>
                    <a:pt x="620039" y="172339"/>
                  </a:lnTo>
                  <a:lnTo>
                    <a:pt x="620039" y="4457"/>
                  </a:lnTo>
                  <a:close/>
                </a:path>
                <a:path w="1358265" h="516254">
                  <a:moveTo>
                    <a:pt x="708126" y="512457"/>
                  </a:moveTo>
                  <a:lnTo>
                    <a:pt x="671944" y="426123"/>
                  </a:lnTo>
                  <a:lnTo>
                    <a:pt x="667677" y="415937"/>
                  </a:lnTo>
                  <a:lnTo>
                    <a:pt x="683539" y="406984"/>
                  </a:lnTo>
                  <a:lnTo>
                    <a:pt x="695464" y="393839"/>
                  </a:lnTo>
                  <a:lnTo>
                    <a:pt x="697890" y="388607"/>
                  </a:lnTo>
                  <a:lnTo>
                    <a:pt x="702970" y="377634"/>
                  </a:lnTo>
                  <a:lnTo>
                    <a:pt x="705573" y="359562"/>
                  </a:lnTo>
                  <a:lnTo>
                    <a:pt x="703757" y="343700"/>
                  </a:lnTo>
                  <a:lnTo>
                    <a:pt x="699808" y="332676"/>
                  </a:lnTo>
                  <a:lnTo>
                    <a:pt x="698411" y="328739"/>
                  </a:lnTo>
                  <a:lnTo>
                    <a:pt x="689711" y="315556"/>
                  </a:lnTo>
                  <a:lnTo>
                    <a:pt x="677862" y="305079"/>
                  </a:lnTo>
                  <a:lnTo>
                    <a:pt x="664705" y="298767"/>
                  </a:lnTo>
                  <a:lnTo>
                    <a:pt x="652703" y="295910"/>
                  </a:lnTo>
                  <a:lnTo>
                    <a:pt x="652703" y="359232"/>
                  </a:lnTo>
                  <a:lnTo>
                    <a:pt x="651878" y="366433"/>
                  </a:lnTo>
                  <a:lnTo>
                    <a:pt x="616750" y="388607"/>
                  </a:lnTo>
                  <a:lnTo>
                    <a:pt x="580694" y="388543"/>
                  </a:lnTo>
                  <a:lnTo>
                    <a:pt x="580694" y="332790"/>
                  </a:lnTo>
                  <a:lnTo>
                    <a:pt x="607466" y="332790"/>
                  </a:lnTo>
                  <a:lnTo>
                    <a:pt x="615416" y="332676"/>
                  </a:lnTo>
                  <a:lnTo>
                    <a:pt x="651789" y="352742"/>
                  </a:lnTo>
                  <a:lnTo>
                    <a:pt x="652703" y="359232"/>
                  </a:lnTo>
                  <a:lnTo>
                    <a:pt x="652703" y="295910"/>
                  </a:lnTo>
                  <a:lnTo>
                    <a:pt x="650786" y="295440"/>
                  </a:lnTo>
                  <a:lnTo>
                    <a:pt x="636371" y="294144"/>
                  </a:lnTo>
                  <a:lnTo>
                    <a:pt x="621792" y="293928"/>
                  </a:lnTo>
                  <a:lnTo>
                    <a:pt x="529742" y="293928"/>
                  </a:lnTo>
                  <a:lnTo>
                    <a:pt x="529742" y="512457"/>
                  </a:lnTo>
                  <a:lnTo>
                    <a:pt x="580694" y="512457"/>
                  </a:lnTo>
                  <a:lnTo>
                    <a:pt x="580694" y="426123"/>
                  </a:lnTo>
                  <a:lnTo>
                    <a:pt x="617982" y="426123"/>
                  </a:lnTo>
                  <a:lnTo>
                    <a:pt x="651421" y="512457"/>
                  </a:lnTo>
                  <a:lnTo>
                    <a:pt x="708126" y="512457"/>
                  </a:lnTo>
                  <a:close/>
                </a:path>
                <a:path w="1358265" h="516254">
                  <a:moveTo>
                    <a:pt x="851458" y="293928"/>
                  </a:moveTo>
                  <a:lnTo>
                    <a:pt x="800481" y="293928"/>
                  </a:lnTo>
                  <a:lnTo>
                    <a:pt x="800481" y="512445"/>
                  </a:lnTo>
                  <a:lnTo>
                    <a:pt x="851458" y="512445"/>
                  </a:lnTo>
                  <a:lnTo>
                    <a:pt x="851458" y="293928"/>
                  </a:lnTo>
                  <a:close/>
                </a:path>
                <a:path w="1358265" h="516254">
                  <a:moveTo>
                    <a:pt x="879970" y="109258"/>
                  </a:moveTo>
                  <a:lnTo>
                    <a:pt x="875906" y="75552"/>
                  </a:lnTo>
                  <a:lnTo>
                    <a:pt x="861021" y="41452"/>
                  </a:lnTo>
                  <a:lnTo>
                    <a:pt x="852576" y="33947"/>
                  </a:lnTo>
                  <a:lnTo>
                    <a:pt x="852576" y="111493"/>
                  </a:lnTo>
                  <a:lnTo>
                    <a:pt x="848982" y="142240"/>
                  </a:lnTo>
                  <a:lnTo>
                    <a:pt x="837171" y="169189"/>
                  </a:lnTo>
                  <a:lnTo>
                    <a:pt x="815619" y="188315"/>
                  </a:lnTo>
                  <a:lnTo>
                    <a:pt x="782815" y="195592"/>
                  </a:lnTo>
                  <a:lnTo>
                    <a:pt x="762749" y="195592"/>
                  </a:lnTo>
                  <a:lnTo>
                    <a:pt x="762749" y="25806"/>
                  </a:lnTo>
                  <a:lnTo>
                    <a:pt x="782815" y="25806"/>
                  </a:lnTo>
                  <a:lnTo>
                    <a:pt x="813066" y="31978"/>
                  </a:lnTo>
                  <a:lnTo>
                    <a:pt x="834898" y="49415"/>
                  </a:lnTo>
                  <a:lnTo>
                    <a:pt x="848131" y="76466"/>
                  </a:lnTo>
                  <a:lnTo>
                    <a:pt x="852576" y="111493"/>
                  </a:lnTo>
                  <a:lnTo>
                    <a:pt x="852576" y="33947"/>
                  </a:lnTo>
                  <a:lnTo>
                    <a:pt x="843419" y="25806"/>
                  </a:lnTo>
                  <a:lnTo>
                    <a:pt x="831329" y="15062"/>
                  </a:lnTo>
                  <a:lnTo>
                    <a:pt x="782815" y="4457"/>
                  </a:lnTo>
                  <a:lnTo>
                    <a:pt x="736955" y="4457"/>
                  </a:lnTo>
                  <a:lnTo>
                    <a:pt x="736955" y="216928"/>
                  </a:lnTo>
                  <a:lnTo>
                    <a:pt x="782815" y="216928"/>
                  </a:lnTo>
                  <a:lnTo>
                    <a:pt x="826350" y="208038"/>
                  </a:lnTo>
                  <a:lnTo>
                    <a:pt x="842175" y="195592"/>
                  </a:lnTo>
                  <a:lnTo>
                    <a:pt x="856602" y="184238"/>
                  </a:lnTo>
                  <a:lnTo>
                    <a:pt x="874242" y="149872"/>
                  </a:lnTo>
                  <a:lnTo>
                    <a:pt x="879970" y="109258"/>
                  </a:lnTo>
                  <a:close/>
                </a:path>
                <a:path w="1358265" h="516254">
                  <a:moveTo>
                    <a:pt x="1101204" y="293928"/>
                  </a:moveTo>
                  <a:lnTo>
                    <a:pt x="940015" y="293928"/>
                  </a:lnTo>
                  <a:lnTo>
                    <a:pt x="940015" y="337248"/>
                  </a:lnTo>
                  <a:lnTo>
                    <a:pt x="995451" y="337248"/>
                  </a:lnTo>
                  <a:lnTo>
                    <a:pt x="995451" y="512457"/>
                  </a:lnTo>
                  <a:lnTo>
                    <a:pt x="1046416" y="512457"/>
                  </a:lnTo>
                  <a:lnTo>
                    <a:pt x="1046416" y="337248"/>
                  </a:lnTo>
                  <a:lnTo>
                    <a:pt x="1101204" y="337248"/>
                  </a:lnTo>
                  <a:lnTo>
                    <a:pt x="1101204" y="293928"/>
                  </a:lnTo>
                  <a:close/>
                </a:path>
                <a:path w="1358265" h="516254">
                  <a:moveTo>
                    <a:pt x="1107414" y="195592"/>
                  </a:moveTo>
                  <a:lnTo>
                    <a:pt x="1015034" y="195592"/>
                  </a:lnTo>
                  <a:lnTo>
                    <a:pt x="1015034" y="117538"/>
                  </a:lnTo>
                  <a:lnTo>
                    <a:pt x="1085761" y="117538"/>
                  </a:lnTo>
                  <a:lnTo>
                    <a:pt x="1085761" y="96202"/>
                  </a:lnTo>
                  <a:lnTo>
                    <a:pt x="1015034" y="96202"/>
                  </a:lnTo>
                  <a:lnTo>
                    <a:pt x="1015034" y="25806"/>
                  </a:lnTo>
                  <a:lnTo>
                    <a:pt x="1104861" y="25806"/>
                  </a:lnTo>
                  <a:lnTo>
                    <a:pt x="1104861" y="4457"/>
                  </a:lnTo>
                  <a:lnTo>
                    <a:pt x="989241" y="4457"/>
                  </a:lnTo>
                  <a:lnTo>
                    <a:pt x="989241" y="216928"/>
                  </a:lnTo>
                  <a:lnTo>
                    <a:pt x="1107414" y="216928"/>
                  </a:lnTo>
                  <a:lnTo>
                    <a:pt x="1107414" y="195592"/>
                  </a:lnTo>
                  <a:close/>
                </a:path>
                <a:path w="1358265" h="516254">
                  <a:moveTo>
                    <a:pt x="1338999" y="216928"/>
                  </a:moveTo>
                  <a:lnTo>
                    <a:pt x="1301623" y="124231"/>
                  </a:lnTo>
                  <a:lnTo>
                    <a:pt x="1299184" y="118186"/>
                  </a:lnTo>
                  <a:lnTo>
                    <a:pt x="1308557" y="113017"/>
                  </a:lnTo>
                  <a:lnTo>
                    <a:pt x="1320165" y="103098"/>
                  </a:lnTo>
                  <a:lnTo>
                    <a:pt x="1320292" y="102882"/>
                  </a:lnTo>
                  <a:lnTo>
                    <a:pt x="1330045" y="86779"/>
                  </a:lnTo>
                  <a:lnTo>
                    <a:pt x="1334223" y="62433"/>
                  </a:lnTo>
                  <a:lnTo>
                    <a:pt x="1332471" y="46482"/>
                  </a:lnTo>
                  <a:lnTo>
                    <a:pt x="1327848" y="33489"/>
                  </a:lnTo>
                  <a:lnTo>
                    <a:pt x="1322870" y="25806"/>
                  </a:lnTo>
                  <a:lnTo>
                    <a:pt x="1321320" y="23418"/>
                  </a:lnTo>
                  <a:lnTo>
                    <a:pt x="1313827" y="16256"/>
                  </a:lnTo>
                  <a:lnTo>
                    <a:pt x="1308417" y="13373"/>
                  </a:lnTo>
                  <a:lnTo>
                    <a:pt x="1308417" y="62115"/>
                  </a:lnTo>
                  <a:lnTo>
                    <a:pt x="1306156" y="78168"/>
                  </a:lnTo>
                  <a:lnTo>
                    <a:pt x="1298943" y="91097"/>
                  </a:lnTo>
                  <a:lnTo>
                    <a:pt x="1286116" y="99745"/>
                  </a:lnTo>
                  <a:lnTo>
                    <a:pt x="1267015" y="102882"/>
                  </a:lnTo>
                  <a:lnTo>
                    <a:pt x="1234833" y="102882"/>
                  </a:lnTo>
                  <a:lnTo>
                    <a:pt x="1234833" y="25806"/>
                  </a:lnTo>
                  <a:lnTo>
                    <a:pt x="1268920" y="25806"/>
                  </a:lnTo>
                  <a:lnTo>
                    <a:pt x="1281811" y="27178"/>
                  </a:lnTo>
                  <a:lnTo>
                    <a:pt x="1294638" y="32499"/>
                  </a:lnTo>
                  <a:lnTo>
                    <a:pt x="1304493" y="43548"/>
                  </a:lnTo>
                  <a:lnTo>
                    <a:pt x="1308417" y="62115"/>
                  </a:lnTo>
                  <a:lnTo>
                    <a:pt x="1308417" y="13373"/>
                  </a:lnTo>
                  <a:lnTo>
                    <a:pt x="1301292" y="9575"/>
                  </a:lnTo>
                  <a:lnTo>
                    <a:pt x="1288034" y="6057"/>
                  </a:lnTo>
                  <a:lnTo>
                    <a:pt x="1276921" y="4686"/>
                  </a:lnTo>
                  <a:lnTo>
                    <a:pt x="1270825" y="4457"/>
                  </a:lnTo>
                  <a:lnTo>
                    <a:pt x="1209027" y="4457"/>
                  </a:lnTo>
                  <a:lnTo>
                    <a:pt x="1209027" y="216928"/>
                  </a:lnTo>
                  <a:lnTo>
                    <a:pt x="1234833" y="216928"/>
                  </a:lnTo>
                  <a:lnTo>
                    <a:pt x="1234833" y="124231"/>
                  </a:lnTo>
                  <a:lnTo>
                    <a:pt x="1275613" y="124231"/>
                  </a:lnTo>
                  <a:lnTo>
                    <a:pt x="1311287" y="216928"/>
                  </a:lnTo>
                  <a:lnTo>
                    <a:pt x="1338999" y="216928"/>
                  </a:lnTo>
                  <a:close/>
                </a:path>
                <a:path w="1358265" h="516254">
                  <a:moveTo>
                    <a:pt x="1358265" y="293928"/>
                  </a:moveTo>
                  <a:lnTo>
                    <a:pt x="1312405" y="293928"/>
                  </a:lnTo>
                  <a:lnTo>
                    <a:pt x="1270990" y="377075"/>
                  </a:lnTo>
                  <a:lnTo>
                    <a:pt x="1228940" y="293928"/>
                  </a:lnTo>
                  <a:lnTo>
                    <a:pt x="1169682" y="293928"/>
                  </a:lnTo>
                  <a:lnTo>
                    <a:pt x="1238808" y="420395"/>
                  </a:lnTo>
                  <a:lnTo>
                    <a:pt x="1238808" y="512457"/>
                  </a:lnTo>
                  <a:lnTo>
                    <a:pt x="1289786" y="512457"/>
                  </a:lnTo>
                  <a:lnTo>
                    <a:pt x="1289786" y="420395"/>
                  </a:lnTo>
                  <a:lnTo>
                    <a:pt x="1313243" y="377075"/>
                  </a:lnTo>
                  <a:lnTo>
                    <a:pt x="1358265" y="2939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94072" y="8443293"/>
            <a:ext cx="377888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12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r>
              <a:rPr sz="8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1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80" dirty="0">
                <a:solidFill>
                  <a:srgbClr val="FFFFFF"/>
                </a:solidFill>
                <a:latin typeface="Trebuchet MS"/>
                <a:cs typeface="Trebuchet MS"/>
              </a:rPr>
              <a:t>semen</a:t>
            </a:r>
            <a:r>
              <a:rPr sz="8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75" dirty="0">
                <a:solidFill>
                  <a:srgbClr val="FFFFFF"/>
                </a:solidFill>
                <a:latin typeface="Trebuchet MS"/>
                <a:cs typeface="Trebuchet MS"/>
              </a:rPr>
              <a:t>collections</a:t>
            </a:r>
            <a:r>
              <a:rPr sz="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75" dirty="0">
                <a:solidFill>
                  <a:srgbClr val="FFFFFF"/>
                </a:solidFill>
                <a:latin typeface="Trebuchet MS"/>
                <a:cs typeface="Trebuchet MS"/>
              </a:rPr>
              <a:t>being</a:t>
            </a:r>
            <a:r>
              <a:rPr sz="8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95" dirty="0">
                <a:solidFill>
                  <a:srgbClr val="FFFFFF"/>
                </a:solidFill>
                <a:latin typeface="Trebuchet MS"/>
                <a:cs typeface="Trebuchet MS"/>
              </a:rPr>
              <a:t>marketed</a:t>
            </a:r>
            <a:r>
              <a:rPr sz="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85" dirty="0">
                <a:solidFill>
                  <a:srgbClr val="FFFFFF"/>
                </a:solidFill>
                <a:latin typeface="Trebuchet MS"/>
                <a:cs typeface="Trebuchet MS"/>
              </a:rPr>
              <a:t>under</a:t>
            </a:r>
            <a:r>
              <a:rPr sz="8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70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90" dirty="0">
                <a:solidFill>
                  <a:srgbClr val="FFFFFF"/>
                </a:solidFill>
                <a:latin typeface="Trebuchet MS"/>
                <a:cs typeface="Trebuchet MS"/>
              </a:rPr>
              <a:t>program</a:t>
            </a:r>
            <a:r>
              <a:rPr sz="8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95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90" dirty="0">
                <a:solidFill>
                  <a:srgbClr val="FFFFFF"/>
                </a:solidFill>
                <a:latin typeface="Trebuchet MS"/>
                <a:cs typeface="Trebuchet MS"/>
              </a:rPr>
              <a:t>gender</a:t>
            </a:r>
            <a:r>
              <a:rPr sz="8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95" dirty="0">
                <a:solidFill>
                  <a:srgbClr val="FFFFFF"/>
                </a:solidFill>
                <a:latin typeface="Trebuchet MS"/>
                <a:cs typeface="Trebuchet MS"/>
              </a:rPr>
              <a:t>purity</a:t>
            </a:r>
            <a:r>
              <a:rPr sz="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9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8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rebuchet MS"/>
                <a:cs typeface="Trebuchet MS"/>
              </a:rPr>
              <a:t>96%</a:t>
            </a:r>
            <a:r>
              <a:rPr sz="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9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8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Trebuchet MS"/>
                <a:cs typeface="Trebuchet MS"/>
              </a:rPr>
              <a:t>97%.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97507" y="7357433"/>
            <a:ext cx="1517015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5483" y="8463238"/>
            <a:ext cx="508000" cy="1160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6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6004" y="8451901"/>
            <a:ext cx="6336030" cy="548640"/>
          </a:xfrm>
          <a:custGeom>
            <a:avLst/>
            <a:gdLst/>
            <a:ahLst/>
            <a:cxnLst/>
            <a:rect l="l" t="t" r="r" b="b"/>
            <a:pathLst>
              <a:path w="6336030" h="548640">
                <a:moveTo>
                  <a:pt x="6335991" y="0"/>
                </a:moveTo>
                <a:lnTo>
                  <a:pt x="0" y="0"/>
                </a:lnTo>
                <a:lnTo>
                  <a:pt x="0" y="548093"/>
                </a:lnTo>
                <a:lnTo>
                  <a:pt x="6335991" y="548093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493" y="6735971"/>
            <a:ext cx="85725" cy="158051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by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85300"/>
              </a:lnSpc>
              <a:spcBef>
                <a:spcPts val="38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data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62100"/>
              </a:lnSpc>
              <a:spcBef>
                <a:spcPts val="73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and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Arial"/>
              <a:cs typeface="Arial"/>
            </a:endParaRPr>
          </a:p>
          <a:p>
            <a:pPr>
              <a:lnSpc>
                <a:spcPts val="600"/>
              </a:lnSpc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672060" cy="9000490"/>
            <a:chOff x="0" y="0"/>
            <a:chExt cx="12672060" cy="9000490"/>
          </a:xfrm>
        </p:grpSpPr>
        <p:sp>
          <p:nvSpPr>
            <p:cNvPr id="5" name="object 5"/>
            <p:cNvSpPr/>
            <p:nvPr/>
          </p:nvSpPr>
          <p:spPr>
            <a:xfrm>
              <a:off x="6424607" y="25769"/>
              <a:ext cx="6247765" cy="8426450"/>
            </a:xfrm>
            <a:custGeom>
              <a:avLst/>
              <a:gdLst/>
              <a:ahLst/>
              <a:cxnLst/>
              <a:rect l="l" t="t" r="r" b="b"/>
              <a:pathLst>
                <a:path w="6247765" h="8426450">
                  <a:moveTo>
                    <a:pt x="6247388" y="0"/>
                  </a:moveTo>
                  <a:lnTo>
                    <a:pt x="6244388" y="17171"/>
                  </a:lnTo>
                  <a:lnTo>
                    <a:pt x="5562221" y="4356240"/>
                  </a:lnTo>
                  <a:lnTo>
                    <a:pt x="4690783" y="6675788"/>
                  </a:lnTo>
                  <a:lnTo>
                    <a:pt x="3050426" y="7761686"/>
                  </a:lnTo>
                  <a:lnTo>
                    <a:pt x="15053" y="8410035"/>
                  </a:lnTo>
                  <a:lnTo>
                    <a:pt x="0" y="8418350"/>
                  </a:lnTo>
                  <a:lnTo>
                    <a:pt x="16271" y="8423915"/>
                  </a:lnTo>
                  <a:lnTo>
                    <a:pt x="63793" y="8425892"/>
                  </a:lnTo>
                  <a:lnTo>
                    <a:pt x="6112994" y="8416469"/>
                  </a:lnTo>
                  <a:lnTo>
                    <a:pt x="6161162" y="8408620"/>
                  </a:lnTo>
                  <a:lnTo>
                    <a:pt x="6202997" y="8386918"/>
                  </a:lnTo>
                  <a:lnTo>
                    <a:pt x="6235988" y="8353875"/>
                  </a:lnTo>
                  <a:lnTo>
                    <a:pt x="6247388" y="8331814"/>
                  </a:lnTo>
                  <a:lnTo>
                    <a:pt x="6247388" y="0"/>
                  </a:lnTo>
                  <a:close/>
                </a:path>
              </a:pathLst>
            </a:custGeom>
            <a:solidFill>
              <a:srgbClr val="F1F0F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9995" y="0"/>
              <a:ext cx="1295996" cy="11148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9995" y="1114844"/>
              <a:ext cx="1295996" cy="24456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9995" y="3560534"/>
              <a:ext cx="1296009" cy="48913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8451901"/>
              <a:ext cx="6336030" cy="548640"/>
            </a:xfrm>
            <a:custGeom>
              <a:avLst/>
              <a:gdLst/>
              <a:ahLst/>
              <a:cxnLst/>
              <a:rect l="l" t="t" r="r" b="b"/>
              <a:pathLst>
                <a:path w="6336030" h="548640">
                  <a:moveTo>
                    <a:pt x="6336004" y="0"/>
                  </a:moveTo>
                  <a:lnTo>
                    <a:pt x="0" y="0"/>
                  </a:lnTo>
                  <a:lnTo>
                    <a:pt x="0" y="548093"/>
                  </a:lnTo>
                  <a:lnTo>
                    <a:pt x="6336004" y="548093"/>
                  </a:lnTo>
                  <a:lnTo>
                    <a:pt x="6336004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8805" y="8509434"/>
            <a:ext cx="154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2259330" cy="8674735"/>
            <a:chOff x="0" y="0"/>
            <a:chExt cx="2259330" cy="867473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205" y="8553888"/>
              <a:ext cx="259193" cy="1205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0"/>
              <a:ext cx="2259330" cy="8452485"/>
            </a:xfrm>
            <a:custGeom>
              <a:avLst/>
              <a:gdLst/>
              <a:ahLst/>
              <a:cxnLst/>
              <a:rect l="l" t="t" r="r" b="b"/>
              <a:pathLst>
                <a:path w="2259330" h="8452485">
                  <a:moveTo>
                    <a:pt x="2258999" y="0"/>
                  </a:moveTo>
                  <a:lnTo>
                    <a:pt x="0" y="0"/>
                  </a:lnTo>
                  <a:lnTo>
                    <a:pt x="0" y="8451900"/>
                  </a:lnTo>
                  <a:lnTo>
                    <a:pt x="2258999" y="8451900"/>
                  </a:lnTo>
                  <a:lnTo>
                    <a:pt x="2258999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969400" y="8508244"/>
            <a:ext cx="154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5237" y="242608"/>
            <a:ext cx="11527155" cy="8430895"/>
            <a:chOff x="445237" y="242608"/>
            <a:chExt cx="11527155" cy="843089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12604" y="8552698"/>
              <a:ext cx="259191" cy="1205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0000" y="24737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3844" y="247370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3844" y="252138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0000" y="49474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3844" y="494746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3844" y="49951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0000" y="74212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3844" y="742120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3844" y="746888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0000" y="98949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3844" y="989496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3844" y="994264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0000" y="123687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3844" y="1236872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3844" y="1241639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0000" y="148424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3844" y="1484247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3844" y="1489015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0000" y="173162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3844" y="1731623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3844" y="1736389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0000" y="197899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844" y="1978997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844" y="1983765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0000" y="222637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3844" y="2226373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3844" y="2231141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0000" y="247374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3844" y="2473749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3844" y="2478516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0000" y="272112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3844" y="2721124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3844" y="272589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0000" y="296850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3844" y="2968500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3844" y="2973268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0000" y="321587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3844" y="3215876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3844" y="322064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0000" y="346325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3844" y="3463250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3844" y="3468018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0000" y="371062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3844" y="3710626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3844" y="371539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0000" y="395800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3844" y="3958001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3844" y="3962768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0000" y="420537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93844" y="4205376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3844" y="42101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0000" y="445275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93844" y="4452752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3844" y="4457519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0000" y="470012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93844" y="4700128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93844" y="4704895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0000" y="494750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3844" y="4947503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3844" y="4952271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0000" y="519487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3844" y="5194879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3844" y="5199645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50000" y="544225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93844" y="5442253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3844" y="5447021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0000" y="568962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93844" y="5689629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93844" y="5694396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50000" y="593700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3844" y="5937004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93844" y="594177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50000" y="618438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3844" y="6184380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93844" y="6189148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50000" y="643175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93844" y="6431756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3844" y="643652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0000" y="667913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3844" y="6679130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93844" y="6683898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50000" y="692650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3844" y="6926506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3844" y="6931274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50000" y="717388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3844" y="7173882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3844" y="7178648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0000" y="742125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93844" y="7421256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3844" y="7426024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50000" y="766863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93844" y="7668632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93844" y="7673399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0000" y="791600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3844" y="7916008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93844" y="7920775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84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50000" y="816338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93844" y="8163383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24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731944" y="278983"/>
            <a:ext cx="323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85" dirty="0">
                <a:solidFill>
                  <a:srgbClr val="FFFFFF"/>
                </a:solidFill>
                <a:latin typeface="Trebuchet MS"/>
                <a:cs typeface="Trebuchet MS"/>
              </a:rPr>
              <a:t>INDEX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65447" y="526379"/>
            <a:ext cx="7258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rebuchet MS"/>
                <a:cs typeface="Trebuchet MS"/>
              </a:rPr>
              <a:t>Absolute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65447" y="773775"/>
            <a:ext cx="455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Allie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65447" y="1021171"/>
            <a:ext cx="624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1000" b="1" spc="4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Andrew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65447" y="1268567"/>
            <a:ext cx="405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1000" b="1" spc="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Trebuchet MS"/>
                <a:cs typeface="Trebuchet MS"/>
              </a:rPr>
              <a:t>Alvi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65447" y="1515963"/>
            <a:ext cx="9569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1000" b="1" spc="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Components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65447" y="1763359"/>
            <a:ext cx="644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1000" b="1" spc="4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Trebuchet MS"/>
                <a:cs typeface="Trebuchet MS"/>
              </a:rPr>
              <a:t>Faithful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00550" y="2010755"/>
            <a:ext cx="5892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000" b="1" spc="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Trebuchet MS"/>
                <a:cs typeface="Trebuchet MS"/>
              </a:rPr>
              <a:t>Fionn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00550" y="2258151"/>
            <a:ext cx="913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sz="1000" b="1" spc="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Trebuchet MS"/>
                <a:cs typeface="Trebuchet MS"/>
              </a:rPr>
              <a:t>Grandslam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00550" y="2505547"/>
            <a:ext cx="5289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r>
              <a:rPr sz="1000" b="1" spc="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00550" y="2752943"/>
            <a:ext cx="860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r>
              <a:rPr sz="1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Trebuchet MS"/>
                <a:cs typeface="Trebuchet MS"/>
              </a:rPr>
              <a:t>Lancaster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00550" y="3000339"/>
            <a:ext cx="5575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r>
              <a:rPr sz="1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Larry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00550" y="3247735"/>
            <a:ext cx="8248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r>
              <a:rPr sz="1000" b="1" spc="4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rebuchet MS"/>
                <a:cs typeface="Trebuchet MS"/>
              </a:rPr>
              <a:t>Lion</a:t>
            </a:r>
            <a:r>
              <a:rPr sz="10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Trebuchet MS"/>
                <a:cs typeface="Trebuchet MS"/>
              </a:rPr>
              <a:t>King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00550" y="3495131"/>
            <a:ext cx="75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16</a:t>
            </a:r>
            <a:r>
              <a:rPr sz="1000" b="1" spc="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Trebuchet MS"/>
                <a:cs typeface="Trebuchet MS"/>
              </a:rPr>
              <a:t>Maestro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00550" y="3742527"/>
            <a:ext cx="6165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r>
              <a:rPr sz="1000" b="1" spc="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Trebuchet MS"/>
                <a:cs typeface="Trebuchet MS"/>
              </a:rPr>
              <a:t>Magic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00550" y="3989923"/>
            <a:ext cx="8477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18</a:t>
            </a:r>
            <a:r>
              <a:rPr sz="1000" b="1" spc="4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rebuchet MS"/>
                <a:cs typeface="Trebuchet MS"/>
              </a:rPr>
              <a:t>Magnifico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00550" y="4237319"/>
            <a:ext cx="5988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r>
              <a:rPr sz="1000" b="1" spc="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Trebuchet MS"/>
                <a:cs typeface="Trebuchet MS"/>
              </a:rPr>
              <a:t>Major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00550" y="4484715"/>
            <a:ext cx="650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1000" b="1" spc="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Mystic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00550" y="4732111"/>
            <a:ext cx="7766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21</a:t>
            </a:r>
            <a:r>
              <a:rPr sz="1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rebuchet MS"/>
                <a:cs typeface="Trebuchet MS"/>
              </a:rPr>
              <a:t>Olympus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00550" y="4979507"/>
            <a:ext cx="6286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23</a:t>
            </a:r>
            <a:r>
              <a:rPr sz="1000" b="1" spc="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Trebuchet MS"/>
                <a:cs typeface="Trebuchet MS"/>
              </a:rPr>
              <a:t>Porter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00550" y="5226903"/>
            <a:ext cx="553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r>
            <a:r>
              <a:rPr sz="1000" b="1" spc="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Trebuchet MS"/>
                <a:cs typeface="Trebuchet MS"/>
              </a:rPr>
              <a:t>Ricki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00550" y="5474299"/>
            <a:ext cx="6038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25</a:t>
            </a:r>
            <a:r>
              <a:rPr sz="1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Trebuchet MS"/>
                <a:cs typeface="Trebuchet MS"/>
              </a:rPr>
              <a:t>Salah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00550" y="5721695"/>
            <a:ext cx="709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26</a:t>
            </a:r>
            <a:r>
              <a:rPr sz="1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rebuchet MS"/>
                <a:cs typeface="Trebuchet MS"/>
              </a:rPr>
              <a:t>Wonder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00550" y="5969091"/>
            <a:ext cx="7435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27</a:t>
            </a:r>
            <a:r>
              <a:rPr sz="1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Banging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00550" y="6216487"/>
            <a:ext cx="90296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r>
              <a:rPr sz="1000" b="1" spc="4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Trebuchet MS"/>
                <a:cs typeface="Trebuchet MS"/>
              </a:rPr>
              <a:t>Benny</a:t>
            </a:r>
            <a:r>
              <a:rPr sz="10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Trebuchet MS"/>
                <a:cs typeface="Trebuchet MS"/>
              </a:rPr>
              <a:t>Red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00550" y="6463883"/>
            <a:ext cx="733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29</a:t>
            </a:r>
            <a:r>
              <a:rPr sz="1000" b="1" spc="4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Trebuchet MS"/>
                <a:cs typeface="Trebuchet MS"/>
              </a:rPr>
              <a:t>Brilliant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00550" y="6711279"/>
            <a:ext cx="721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1000" b="1" spc="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Trebuchet MS"/>
                <a:cs typeface="Trebuchet MS"/>
              </a:rPr>
              <a:t>Fortune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00550" y="6958676"/>
            <a:ext cx="7308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31</a:t>
            </a:r>
            <a:r>
              <a:rPr sz="1000" b="1" spc="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Trebuchet MS"/>
                <a:cs typeface="Trebuchet MS"/>
              </a:rPr>
              <a:t>Goldtop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00550" y="7206071"/>
            <a:ext cx="784225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Font typeface="Trebuchet MS"/>
              <a:buAutoNum type="arabicPlain" startAt="32"/>
              <a:tabLst>
                <a:tab pos="244475" algn="l"/>
              </a:tabLst>
            </a:pPr>
            <a:r>
              <a:rPr sz="1000" spc="20" dirty="0">
                <a:solidFill>
                  <a:srgbClr val="FFFFFF"/>
                </a:solidFill>
                <a:latin typeface="Trebuchet MS"/>
                <a:cs typeface="Trebuchet MS"/>
              </a:rPr>
              <a:t>Jefferies</a:t>
            </a:r>
            <a:endParaRPr sz="1000">
              <a:latin typeface="Trebuchet MS"/>
              <a:cs typeface="Trebuchet MS"/>
            </a:endParaRPr>
          </a:p>
          <a:p>
            <a:pPr marL="243840" indent="-231775">
              <a:lnSpc>
                <a:spcPct val="100000"/>
              </a:lnSpc>
              <a:spcBef>
                <a:spcPts val="745"/>
              </a:spcBef>
              <a:buFont typeface="Trebuchet MS"/>
              <a:buAutoNum type="arabicPlain" startAt="32"/>
              <a:tabLst>
                <a:tab pos="244475" algn="l"/>
              </a:tabLst>
            </a:pP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Joseph</a:t>
            </a:r>
            <a:endParaRPr sz="1000">
              <a:latin typeface="Trebuchet MS"/>
              <a:cs typeface="Trebuchet MS"/>
            </a:endParaRPr>
          </a:p>
          <a:p>
            <a:pPr marL="243840" indent="-231775">
              <a:lnSpc>
                <a:spcPct val="100000"/>
              </a:lnSpc>
              <a:spcBef>
                <a:spcPts val="750"/>
              </a:spcBef>
              <a:buFont typeface="Trebuchet MS"/>
              <a:buAutoNum type="arabicPlain" startAt="32"/>
              <a:tabLst>
                <a:tab pos="244475" algn="l"/>
              </a:tabLst>
            </a:pPr>
            <a:r>
              <a:rPr sz="1000" spc="15" dirty="0">
                <a:solidFill>
                  <a:srgbClr val="FFFFFF"/>
                </a:solidFill>
                <a:latin typeface="Trebuchet MS"/>
                <a:cs typeface="Trebuchet MS"/>
              </a:rPr>
              <a:t>Origin</a:t>
            </a:r>
            <a:endParaRPr sz="1000">
              <a:latin typeface="Trebuchet MS"/>
              <a:cs typeface="Trebuchet MS"/>
            </a:endParaRPr>
          </a:p>
          <a:p>
            <a:pPr marL="243840" indent="-231775">
              <a:lnSpc>
                <a:spcPct val="100000"/>
              </a:lnSpc>
              <a:spcBef>
                <a:spcPts val="750"/>
              </a:spcBef>
              <a:buFont typeface="Trebuchet MS"/>
              <a:buAutoNum type="arabicPlain" startAt="32"/>
              <a:tabLst>
                <a:tab pos="244475" algn="l"/>
              </a:tabLst>
            </a:pPr>
            <a:r>
              <a:rPr sz="1000" spc="30" dirty="0">
                <a:solidFill>
                  <a:srgbClr val="FFFFFF"/>
                </a:solidFill>
                <a:latin typeface="Trebuchet MS"/>
                <a:cs typeface="Trebuchet MS"/>
              </a:rPr>
              <a:t>Penrod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708435" y="1885719"/>
            <a:ext cx="19640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Welcome </a:t>
            </a:r>
            <a:r>
              <a:rPr sz="9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to </a:t>
            </a:r>
            <a:r>
              <a:rPr sz="9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the </a:t>
            </a:r>
            <a:r>
              <a:rPr sz="9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Spring </a:t>
            </a:r>
            <a:r>
              <a:rPr sz="900" spc="6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2021 </a:t>
            </a:r>
            <a:r>
              <a:rPr sz="9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edition </a:t>
            </a:r>
            <a:r>
              <a:rPr sz="9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of </a:t>
            </a:r>
            <a:r>
              <a:rPr sz="900" spc="-26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9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Cogent </a:t>
            </a:r>
            <a:r>
              <a:rPr sz="9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Grazing</a:t>
            </a:r>
            <a:r>
              <a:rPr sz="9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Catalogue.</a:t>
            </a:r>
            <a:endParaRPr sz="9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marR="83185">
              <a:lnSpc>
                <a:spcPct val="111100"/>
              </a:lnSpc>
            </a:pPr>
            <a:r>
              <a:rPr sz="900" spc="65" dirty="0">
                <a:solidFill>
                  <a:srgbClr val="3E3E3E"/>
                </a:solidFill>
                <a:latin typeface="Trebuchet MS"/>
                <a:cs typeface="Trebuchet MS"/>
              </a:rPr>
              <a:t>2020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provided </a:t>
            </a:r>
            <a:r>
              <a:rPr sz="900" spc="45" dirty="0">
                <a:solidFill>
                  <a:srgbClr val="3E3E3E"/>
                </a:solidFill>
                <a:latin typeface="Trebuchet MS"/>
                <a:cs typeface="Trebuchet MS"/>
              </a:rPr>
              <a:t>us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all 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with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uncertainty </a:t>
            </a:r>
            <a:r>
              <a:rPr sz="900" spc="-2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but </a:t>
            </a:r>
            <a:r>
              <a:rPr sz="900" spc="55" dirty="0">
                <a:solidFill>
                  <a:srgbClr val="3E3E3E"/>
                </a:solidFill>
                <a:latin typeface="Trebuchet MS"/>
                <a:cs typeface="Trebuchet MS"/>
              </a:rPr>
              <a:t>as </a:t>
            </a:r>
            <a:r>
              <a:rPr sz="900" spc="-55" dirty="0">
                <a:solidFill>
                  <a:srgbClr val="3E3E3E"/>
                </a:solidFill>
                <a:latin typeface="Trebuchet MS"/>
                <a:cs typeface="Trebuchet MS"/>
              </a:rPr>
              <a:t>we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move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into </a:t>
            </a:r>
            <a:r>
              <a:rPr sz="900" spc="40" dirty="0">
                <a:solidFill>
                  <a:srgbClr val="3E3E3E"/>
                </a:solidFill>
                <a:latin typeface="Trebuchet MS"/>
                <a:cs typeface="Trebuchet MS"/>
              </a:rPr>
              <a:t>2021,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Cogent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remains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driven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offering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genetic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3E3E3E"/>
                </a:solidFill>
                <a:latin typeface="Trebuchet MS"/>
                <a:cs typeface="Trebuchet MS"/>
              </a:rPr>
              <a:t>based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solutions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dairy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farmers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that </a:t>
            </a:r>
            <a:r>
              <a:rPr sz="900" spc="-254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help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drive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on-farm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profitability.</a:t>
            </a:r>
            <a:endParaRPr sz="900" dirty="0">
              <a:latin typeface="Trebuchet MS"/>
              <a:cs typeface="Trebuchet MS"/>
            </a:endParaRPr>
          </a:p>
          <a:p>
            <a:pPr marL="12700" marR="82550">
              <a:lnSpc>
                <a:spcPct val="111100"/>
              </a:lnSpc>
            </a:pP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One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biggest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influencers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on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profitability</a:t>
            </a:r>
            <a:r>
              <a:rPr sz="900" spc="18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for</a:t>
            </a:r>
            <a:r>
              <a:rPr sz="900" spc="18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grazing 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customers </a:t>
            </a:r>
            <a:r>
              <a:rPr sz="900" spc="30" dirty="0">
                <a:solidFill>
                  <a:srgbClr val="3E3E3E"/>
                </a:solidFill>
                <a:latin typeface="Trebuchet MS"/>
                <a:cs typeface="Trebuchet MS"/>
              </a:rPr>
              <a:t>is </a:t>
            </a:r>
            <a:r>
              <a:rPr sz="900" spc="3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cow’s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ability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produce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high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quality </a:t>
            </a:r>
            <a:r>
              <a:rPr sz="900" spc="-254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milk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from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one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cheapest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feeds 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available.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3E3E3E"/>
                </a:solidFill>
                <a:latin typeface="Trebuchet MS"/>
                <a:cs typeface="Trebuchet MS"/>
              </a:rPr>
              <a:t>Grass.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708435" y="3866537"/>
            <a:ext cx="1958339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With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this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in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mind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3E3E3E"/>
                </a:solidFill>
                <a:latin typeface="Trebuchet MS"/>
                <a:cs typeface="Trebuchet MS"/>
              </a:rPr>
              <a:t>we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have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built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3E3E3E"/>
                </a:solidFill>
                <a:latin typeface="Trebuchet MS"/>
                <a:cs typeface="Trebuchet MS"/>
              </a:rPr>
              <a:t>a </a:t>
            </a:r>
            <a:r>
              <a:rPr sz="900" spc="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comprehensive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offering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with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diverse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range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bulls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suit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any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grazing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system. Irish </a:t>
            </a:r>
            <a:r>
              <a:rPr sz="900" spc="15" dirty="0">
                <a:solidFill>
                  <a:srgbClr val="3E3E3E"/>
                </a:solidFill>
                <a:latin typeface="Trebuchet MS"/>
                <a:cs typeface="Trebuchet MS"/>
              </a:rPr>
              <a:t>EBI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make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up </a:t>
            </a:r>
            <a:r>
              <a:rPr sz="900" spc="75" dirty="0">
                <a:solidFill>
                  <a:srgbClr val="3E3E3E"/>
                </a:solidFill>
                <a:latin typeface="Trebuchet MS"/>
                <a:cs typeface="Trebuchet MS"/>
              </a:rPr>
              <a:t>75%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these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and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offer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confidence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farmers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through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research and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development </a:t>
            </a:r>
            <a:r>
              <a:rPr sz="900" spc="-254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that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3E3E3E"/>
                </a:solidFill>
                <a:latin typeface="Trebuchet MS"/>
                <a:cs typeface="Trebuchet MS"/>
              </a:rPr>
              <a:t>has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gone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into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this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index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steer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for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profitable,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efficient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grazing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3E3E3E"/>
                </a:solidFill>
                <a:latin typeface="Trebuchet MS"/>
                <a:cs typeface="Trebuchet MS"/>
              </a:rPr>
              <a:t>cow. 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remainder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are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bulls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specifically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selected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for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traits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suited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block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calving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3E3E3E"/>
                </a:solidFill>
                <a:latin typeface="Trebuchet MS"/>
                <a:cs typeface="Trebuchet MS"/>
              </a:rPr>
              <a:t>systems.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708435" y="5694995"/>
            <a:ext cx="195961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A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new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product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offering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further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enhances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this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genetic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efficiency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and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with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introduction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80" dirty="0">
                <a:solidFill>
                  <a:srgbClr val="3E3E3E"/>
                </a:solidFill>
                <a:latin typeface="Trebuchet MS"/>
                <a:cs typeface="Trebuchet MS"/>
              </a:rPr>
              <a:t>4M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High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Purity </a:t>
            </a:r>
            <a:r>
              <a:rPr sz="900" spc="-254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in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this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catalogue,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fa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me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r</a:t>
            </a:r>
            <a:r>
              <a:rPr sz="900" spc="100" dirty="0">
                <a:solidFill>
                  <a:srgbClr val="3E3E3E"/>
                </a:solidFill>
                <a:latin typeface="Trebuchet MS"/>
                <a:cs typeface="Trebuchet MS"/>
              </a:rPr>
              <a:t>s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can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now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be 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confident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in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their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breeding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decisions. 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80" dirty="0">
                <a:solidFill>
                  <a:srgbClr val="3E3E3E"/>
                </a:solidFill>
                <a:latin typeface="Trebuchet MS"/>
                <a:cs typeface="Trebuchet MS"/>
              </a:rPr>
              <a:t>4M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High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Purity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3E3E3E"/>
                </a:solidFill>
                <a:latin typeface="Trebuchet MS"/>
                <a:cs typeface="Trebuchet MS"/>
              </a:rPr>
              <a:t>Is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most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precise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3E3E3E"/>
                </a:solidFill>
                <a:latin typeface="Trebuchet MS"/>
                <a:cs typeface="Trebuchet MS"/>
              </a:rPr>
              <a:t>sex </a:t>
            </a:r>
            <a:r>
              <a:rPr sz="900" spc="-254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sorted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3E3E3E"/>
                </a:solidFill>
                <a:latin typeface="Trebuchet MS"/>
                <a:cs typeface="Trebuchet MS"/>
              </a:rPr>
              <a:t>semen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on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market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with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96- 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75" dirty="0">
                <a:solidFill>
                  <a:srgbClr val="3E3E3E"/>
                </a:solidFill>
                <a:latin typeface="Trebuchet MS"/>
                <a:cs typeface="Trebuchet MS"/>
              </a:rPr>
              <a:t>97%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gender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accuracy.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This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offering </a:t>
            </a:r>
            <a:r>
              <a:rPr sz="900" spc="-55" dirty="0">
                <a:solidFill>
                  <a:srgbClr val="3E3E3E"/>
                </a:solidFill>
                <a:latin typeface="Trebuchet MS"/>
                <a:cs typeface="Trebuchet MS"/>
              </a:rPr>
              <a:t>will </a:t>
            </a:r>
            <a:r>
              <a:rPr sz="900" spc="-2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help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ensure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long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te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m,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sustainable 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profitability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for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generations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come.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022268" y="8507008"/>
            <a:ext cx="1271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Front</a:t>
            </a:r>
            <a:r>
              <a:rPr sz="7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cover:</a:t>
            </a:r>
            <a:r>
              <a:rPr sz="7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rebuchet MS"/>
                <a:cs typeface="Trebuchet MS"/>
              </a:rPr>
              <a:t>Dam</a:t>
            </a:r>
            <a:r>
              <a:rPr sz="7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5" dirty="0">
                <a:solidFill>
                  <a:srgbClr val="FFFFFF"/>
                </a:solidFill>
                <a:latin typeface="Trebuchet MS"/>
                <a:cs typeface="Trebuchet MS"/>
              </a:rPr>
              <a:t>Curra </a:t>
            </a:r>
            <a:r>
              <a:rPr sz="700" spc="15" dirty="0">
                <a:solidFill>
                  <a:srgbClr val="FFFFFF"/>
                </a:solidFill>
                <a:latin typeface="Trebuchet MS"/>
                <a:cs typeface="Trebuchet MS"/>
              </a:rPr>
              <a:t>Salah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839300" y="441444"/>
            <a:ext cx="5084445" cy="83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Economic</a:t>
            </a:r>
            <a:r>
              <a:rPr sz="14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breeding</a:t>
            </a:r>
            <a:r>
              <a:rPr sz="14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index</a:t>
            </a:r>
            <a:r>
              <a:rPr sz="14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(€EBI)</a:t>
            </a:r>
            <a:r>
              <a:rPr sz="14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Explained</a:t>
            </a:r>
            <a:endParaRPr sz="1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3E3E3E"/>
                </a:solidFill>
                <a:latin typeface="Trebuchet MS"/>
                <a:cs typeface="Trebuchet MS"/>
              </a:rPr>
              <a:t>base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was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developed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in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65" dirty="0">
                <a:solidFill>
                  <a:srgbClr val="3E3E3E"/>
                </a:solidFill>
                <a:latin typeface="Trebuchet MS"/>
                <a:cs typeface="Trebuchet MS"/>
              </a:rPr>
              <a:t>2000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ensure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continued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genetic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gain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on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Irish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farms.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Farms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that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are</a:t>
            </a:r>
            <a:endParaRPr sz="900" dirty="0">
              <a:latin typeface="Trebuchet MS"/>
              <a:cs typeface="Trebuchet MS"/>
            </a:endParaRPr>
          </a:p>
          <a:p>
            <a:pPr marL="12700" marR="73660">
              <a:lnSpc>
                <a:spcPct val="111100"/>
              </a:lnSpc>
            </a:pP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typically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grazing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their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herds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for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3E3E3E"/>
                </a:solidFill>
                <a:latin typeface="Trebuchet MS"/>
                <a:cs typeface="Trebuchet MS"/>
              </a:rPr>
              <a:t>majority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year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and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that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require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cows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produce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high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quality </a:t>
            </a:r>
            <a:r>
              <a:rPr sz="900" spc="-254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milk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from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3E3E3E"/>
                </a:solidFill>
                <a:latin typeface="Trebuchet MS"/>
                <a:cs typeface="Trebuchet MS"/>
              </a:rPr>
              <a:t>grass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alone.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It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3E3E3E"/>
                </a:solidFill>
                <a:latin typeface="Trebuchet MS"/>
                <a:cs typeface="Trebuchet MS"/>
              </a:rPr>
              <a:t>is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3E3E3E"/>
                </a:solidFill>
                <a:latin typeface="Trebuchet MS"/>
                <a:cs typeface="Trebuchet MS"/>
              </a:rPr>
              <a:t>also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important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for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Irish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cows </a:t>
            </a:r>
            <a:r>
              <a:rPr sz="900" spc="-35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3E3E3E"/>
                </a:solidFill>
                <a:latin typeface="Trebuchet MS"/>
                <a:cs typeface="Trebuchet MS"/>
              </a:rPr>
              <a:t>calve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3E3E3E"/>
                </a:solidFill>
                <a:latin typeface="Trebuchet MS"/>
                <a:cs typeface="Trebuchet MS"/>
              </a:rPr>
              <a:t>regularly, 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ensuring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calving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blocks 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stay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3E3E3E"/>
                </a:solidFill>
                <a:latin typeface="Trebuchet MS"/>
                <a:cs typeface="Trebuchet MS"/>
              </a:rPr>
              <a:t>tight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and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3E3E3E"/>
                </a:solidFill>
                <a:latin typeface="Trebuchet MS"/>
                <a:cs typeface="Trebuchet MS"/>
              </a:rPr>
              <a:t>most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can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3E3E3E"/>
                </a:solidFill>
                <a:latin typeface="Trebuchet MS"/>
                <a:cs typeface="Trebuchet MS"/>
              </a:rPr>
              <a:t>be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made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of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3E3E3E"/>
                </a:solidFill>
                <a:latin typeface="Trebuchet MS"/>
                <a:cs typeface="Trebuchet MS"/>
              </a:rPr>
              <a:t>the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E3E3E"/>
                </a:solidFill>
                <a:latin typeface="Trebuchet MS"/>
                <a:cs typeface="Trebuchet MS"/>
              </a:rPr>
              <a:t>summer </a:t>
            </a:r>
            <a:r>
              <a:rPr sz="900" spc="-25" dirty="0">
                <a:solidFill>
                  <a:srgbClr val="3E3E3E"/>
                </a:solidFill>
                <a:latin typeface="Trebuchet MS"/>
                <a:cs typeface="Trebuchet MS"/>
              </a:rPr>
              <a:t>grazing</a:t>
            </a:r>
            <a:r>
              <a:rPr sz="900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Trebuchet MS"/>
                <a:cs typeface="Trebuchet MS"/>
              </a:rPr>
              <a:t>months.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839300" y="1392533"/>
            <a:ext cx="4627245" cy="11036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b="1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EBI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base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aims</a:t>
            </a:r>
            <a:r>
              <a:rPr sz="10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to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develop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cow</a:t>
            </a:r>
            <a:r>
              <a:rPr sz="10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which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can </a:t>
            </a:r>
            <a:r>
              <a:rPr sz="1000" b="1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deliver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10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following:</a:t>
            </a:r>
            <a:endParaRPr sz="10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15570" indent="-102870">
              <a:lnSpc>
                <a:spcPct val="100000"/>
              </a:lnSpc>
              <a:spcBef>
                <a:spcPts val="100"/>
              </a:spcBef>
              <a:buChar char="•"/>
              <a:tabLst>
                <a:tab pos="115570" algn="l"/>
              </a:tabLst>
            </a:pP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High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solids</a:t>
            </a:r>
            <a:endParaRPr sz="900" dirty="0">
              <a:latin typeface="Trebuchet MS"/>
              <a:cs typeface="Trebuchet MS"/>
            </a:endParaRPr>
          </a:p>
          <a:p>
            <a:pPr marL="115570" indent="-102870">
              <a:lnSpc>
                <a:spcPct val="100000"/>
              </a:lnSpc>
              <a:spcBef>
                <a:spcPts val="120"/>
              </a:spcBef>
              <a:buChar char="•"/>
              <a:tabLst>
                <a:tab pos="115570" algn="l"/>
              </a:tabLst>
            </a:pPr>
            <a:r>
              <a:rPr sz="900" b="1" spc="-25" dirty="0">
                <a:solidFill>
                  <a:srgbClr val="3E3E3E"/>
                </a:solidFill>
                <a:latin typeface="Trebuchet MS"/>
                <a:cs typeface="Trebuchet MS"/>
              </a:rPr>
              <a:t>Good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60" dirty="0">
                <a:solidFill>
                  <a:srgbClr val="3E3E3E"/>
                </a:solidFill>
                <a:latin typeface="Trebuchet MS"/>
                <a:cs typeface="Trebuchet MS"/>
              </a:rPr>
              <a:t>fe</a:t>
            </a:r>
            <a:r>
              <a:rPr sz="900" b="1" spc="-10" dirty="0">
                <a:solidFill>
                  <a:srgbClr val="3E3E3E"/>
                </a:solidFill>
                <a:latin typeface="Trebuchet MS"/>
                <a:cs typeface="Trebuchet MS"/>
              </a:rPr>
              <a:t>r</a:t>
            </a:r>
            <a:r>
              <a:rPr sz="900" b="1" spc="-30" dirty="0">
                <a:solidFill>
                  <a:srgbClr val="3E3E3E"/>
                </a:solidFill>
                <a:latin typeface="Trebuchet MS"/>
                <a:cs typeface="Trebuchet MS"/>
              </a:rPr>
              <a:t>tility</a:t>
            </a:r>
            <a:endParaRPr sz="900" dirty="0">
              <a:latin typeface="Trebuchet MS"/>
              <a:cs typeface="Trebuchet MS"/>
            </a:endParaRPr>
          </a:p>
          <a:p>
            <a:pPr marL="115570" indent="-102870">
              <a:lnSpc>
                <a:spcPct val="100000"/>
              </a:lnSpc>
              <a:spcBef>
                <a:spcPts val="120"/>
              </a:spcBef>
              <a:buChar char="•"/>
              <a:tabLst>
                <a:tab pos="115570" algn="l"/>
              </a:tabLst>
            </a:pP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Increased</a:t>
            </a:r>
            <a:r>
              <a:rPr sz="900" b="1" spc="-30" dirty="0">
                <a:solidFill>
                  <a:srgbClr val="3E3E3E"/>
                </a:solidFill>
                <a:latin typeface="Trebuchet MS"/>
                <a:cs typeface="Trebuchet MS"/>
              </a:rPr>
              <a:t> Longevity</a:t>
            </a:r>
            <a:endParaRPr sz="900" dirty="0">
              <a:latin typeface="Trebuchet MS"/>
              <a:cs typeface="Trebuchet MS"/>
            </a:endParaRPr>
          </a:p>
          <a:p>
            <a:pPr marL="115570" indent="-102870">
              <a:lnSpc>
                <a:spcPct val="100000"/>
              </a:lnSpc>
              <a:spcBef>
                <a:spcPts val="120"/>
              </a:spcBef>
              <a:buChar char="•"/>
              <a:tabLst>
                <a:tab pos="115570" algn="l"/>
              </a:tabLst>
            </a:pPr>
            <a:r>
              <a:rPr sz="900" b="1" spc="-25" dirty="0">
                <a:solidFill>
                  <a:srgbClr val="3E3E3E"/>
                </a:solidFill>
                <a:latin typeface="Trebuchet MS"/>
                <a:cs typeface="Trebuchet MS"/>
              </a:rPr>
              <a:t>Functional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cattle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with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reduced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stature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but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balanced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3E3E3E"/>
                </a:solidFill>
                <a:latin typeface="Trebuchet MS"/>
                <a:cs typeface="Trebuchet MS"/>
              </a:rPr>
              <a:t>frames</a:t>
            </a:r>
            <a:endParaRPr sz="900" dirty="0">
              <a:latin typeface="Trebuchet MS"/>
              <a:cs typeface="Trebuchet MS"/>
            </a:endParaRPr>
          </a:p>
          <a:p>
            <a:pPr marL="115570" indent="-102870">
              <a:lnSpc>
                <a:spcPct val="100000"/>
              </a:lnSpc>
              <a:spcBef>
                <a:spcPts val="120"/>
              </a:spcBef>
              <a:buChar char="•"/>
              <a:tabLst>
                <a:tab pos="115570" algn="l"/>
              </a:tabLst>
            </a:pPr>
            <a:r>
              <a:rPr sz="900" b="1" spc="-10" dirty="0">
                <a:solidFill>
                  <a:srgbClr val="3E3E3E"/>
                </a:solidFill>
                <a:latin typeface="Trebuchet MS"/>
                <a:cs typeface="Trebuchet MS"/>
              </a:rPr>
              <a:t>Respond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to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3E3E3E"/>
                </a:solidFill>
                <a:latin typeface="Trebuchet MS"/>
                <a:cs typeface="Trebuchet MS"/>
              </a:rPr>
              <a:t>concentrate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3E3E3E"/>
                </a:solidFill>
                <a:latin typeface="Trebuchet MS"/>
                <a:cs typeface="Trebuchet MS"/>
              </a:rPr>
              <a:t>when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3E3E3E"/>
                </a:solidFill>
                <a:latin typeface="Trebuchet MS"/>
                <a:cs typeface="Trebuchet MS"/>
              </a:rPr>
              <a:t>fed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3E3E3E"/>
                </a:solidFill>
                <a:latin typeface="Trebuchet MS"/>
                <a:cs typeface="Trebuchet MS"/>
              </a:rPr>
              <a:t>if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3E3E3E"/>
                </a:solidFill>
                <a:latin typeface="Trebuchet MS"/>
                <a:cs typeface="Trebuchet MS"/>
              </a:rPr>
              <a:t>milk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price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is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3E3E3E"/>
                </a:solidFill>
                <a:latin typeface="Trebuchet MS"/>
                <a:cs typeface="Trebuchet MS"/>
              </a:rPr>
              <a:t>high,</a:t>
            </a:r>
            <a:r>
              <a:rPr sz="900" b="1" spc="-4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but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3E3E3E"/>
                </a:solidFill>
                <a:latin typeface="Trebuchet MS"/>
                <a:cs typeface="Trebuchet MS"/>
              </a:rPr>
              <a:t>if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3E3E3E"/>
                </a:solidFill>
                <a:latin typeface="Trebuchet MS"/>
                <a:cs typeface="Trebuchet MS"/>
              </a:rPr>
              <a:t>milk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price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is</a:t>
            </a:r>
            <a:endParaRPr sz="900" dirty="0">
              <a:latin typeface="Trebuchet MS"/>
              <a:cs typeface="Trebuchet MS"/>
            </a:endParaRPr>
          </a:p>
          <a:p>
            <a:pPr marL="115570">
              <a:lnSpc>
                <a:spcPct val="100000"/>
              </a:lnSpc>
              <a:spcBef>
                <a:spcPts val="120"/>
              </a:spcBef>
            </a:pP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low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can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sustain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themselves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3E3E3E"/>
                </a:solidFill>
                <a:latin typeface="Trebuchet MS"/>
                <a:cs typeface="Trebuchet MS"/>
              </a:rPr>
              <a:t>off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low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0" dirty="0">
                <a:solidFill>
                  <a:srgbClr val="3E3E3E"/>
                </a:solidFill>
                <a:latin typeface="Trebuchet MS"/>
                <a:cs typeface="Trebuchet MS"/>
              </a:rPr>
              <a:t>input</a:t>
            </a:r>
            <a:r>
              <a:rPr sz="900" b="1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whilst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3E3E3E"/>
                </a:solidFill>
                <a:latin typeface="Trebuchet MS"/>
                <a:cs typeface="Trebuchet MS"/>
              </a:rPr>
              <a:t>getting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back </a:t>
            </a:r>
            <a:r>
              <a:rPr sz="900" b="1" spc="-45" dirty="0">
                <a:solidFill>
                  <a:srgbClr val="3E3E3E"/>
                </a:solidFill>
                <a:latin typeface="Trebuchet MS"/>
                <a:cs typeface="Trebuchet MS"/>
              </a:rPr>
              <a:t>in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calf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with</a:t>
            </a:r>
            <a:r>
              <a:rPr sz="900" b="1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3E3E3E"/>
                </a:solidFill>
                <a:latin typeface="Trebuchet MS"/>
                <a:cs typeface="Trebuchet MS"/>
              </a:rPr>
              <a:t>minimal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5" dirty="0">
                <a:solidFill>
                  <a:srgbClr val="3E3E3E"/>
                </a:solidFill>
                <a:latin typeface="Trebuchet MS"/>
                <a:cs typeface="Trebuchet MS"/>
              </a:rPr>
              <a:t>costs.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839300" y="2611733"/>
            <a:ext cx="4404995" cy="11036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b="1" spc="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EBI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sires </a:t>
            </a:r>
            <a:r>
              <a:rPr sz="1000" b="1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have</a:t>
            </a:r>
            <a:r>
              <a:rPr sz="10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allowed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Irish</a:t>
            </a:r>
            <a:r>
              <a:rPr sz="10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farmers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to</a:t>
            </a:r>
            <a:r>
              <a:rPr sz="10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work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towards</a:t>
            </a:r>
            <a:r>
              <a:rPr sz="10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following</a:t>
            </a:r>
            <a:r>
              <a:rPr sz="10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key</a:t>
            </a:r>
            <a:r>
              <a:rPr sz="10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goals</a:t>
            </a:r>
            <a:r>
              <a:rPr sz="1000" b="1" dirty="0">
                <a:solidFill>
                  <a:srgbClr val="F47421"/>
                </a:solidFill>
                <a:latin typeface="Trebuchet MS"/>
                <a:cs typeface="Trebuchet MS"/>
              </a:rPr>
              <a:t>:</a:t>
            </a:r>
            <a:endParaRPr sz="1000" dirty="0">
              <a:latin typeface="Trebuchet MS"/>
              <a:cs typeface="Trebuchet MS"/>
            </a:endParaRPr>
          </a:p>
          <a:p>
            <a:pPr marL="115570" indent="-102870">
              <a:lnSpc>
                <a:spcPct val="100000"/>
              </a:lnSpc>
              <a:spcBef>
                <a:spcPts val="100"/>
              </a:spcBef>
              <a:buChar char="•"/>
              <a:tabLst>
                <a:tab pos="115570" algn="l"/>
              </a:tabLst>
            </a:pP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80%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3E3E3E"/>
                </a:solidFill>
                <a:latin typeface="Trebuchet MS"/>
                <a:cs typeface="Trebuchet MS"/>
              </a:rPr>
              <a:t>of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3E3E3E"/>
                </a:solidFill>
                <a:latin typeface="Trebuchet MS"/>
                <a:cs typeface="Trebuchet MS"/>
              </a:rPr>
              <a:t>herd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3E3E3E"/>
                </a:solidFill>
                <a:latin typeface="Trebuchet MS"/>
                <a:cs typeface="Trebuchet MS"/>
              </a:rPr>
              <a:t>calving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0" dirty="0">
                <a:solidFill>
                  <a:srgbClr val="3E3E3E"/>
                </a:solidFill>
                <a:latin typeface="Trebuchet MS"/>
                <a:cs typeface="Trebuchet MS"/>
              </a:rPr>
              <a:t>in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6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3E3E3E"/>
                </a:solidFill>
                <a:latin typeface="Trebuchet MS"/>
                <a:cs typeface="Trebuchet MS"/>
              </a:rPr>
              <a:t>weeks</a:t>
            </a:r>
            <a:endParaRPr sz="900" dirty="0">
              <a:latin typeface="Trebuchet MS"/>
              <a:cs typeface="Trebuchet MS"/>
            </a:endParaRPr>
          </a:p>
          <a:p>
            <a:pPr marL="115570" indent="-102870">
              <a:lnSpc>
                <a:spcPct val="100000"/>
              </a:lnSpc>
              <a:spcBef>
                <a:spcPts val="120"/>
              </a:spcBef>
              <a:buChar char="•"/>
              <a:tabLst>
                <a:tab pos="115570" algn="l"/>
              </a:tabLst>
            </a:pP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Achieving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5" dirty="0">
                <a:solidFill>
                  <a:srgbClr val="3E3E3E"/>
                </a:solidFill>
                <a:latin typeface="Trebuchet MS"/>
                <a:cs typeface="Trebuchet MS"/>
              </a:rPr>
              <a:t>less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3E3E3E"/>
                </a:solidFill>
                <a:latin typeface="Trebuchet MS"/>
                <a:cs typeface="Trebuchet MS"/>
              </a:rPr>
              <a:t>than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10%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empty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5" dirty="0">
                <a:solidFill>
                  <a:srgbClr val="3E3E3E"/>
                </a:solidFill>
                <a:latin typeface="Trebuchet MS"/>
                <a:cs typeface="Trebuchet MS"/>
              </a:rPr>
              <a:t>cows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3E3E3E"/>
                </a:solidFill>
                <a:latin typeface="Trebuchet MS"/>
                <a:cs typeface="Trebuchet MS"/>
              </a:rPr>
              <a:t>per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0" dirty="0">
                <a:solidFill>
                  <a:srgbClr val="3E3E3E"/>
                </a:solidFill>
                <a:latin typeface="Trebuchet MS"/>
                <a:cs typeface="Trebuchet MS"/>
              </a:rPr>
              <a:t>year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3E3E3E"/>
                </a:solidFill>
                <a:latin typeface="Trebuchet MS"/>
                <a:cs typeface="Trebuchet MS"/>
              </a:rPr>
              <a:t>from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12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3E3E3E"/>
                </a:solidFill>
                <a:latin typeface="Trebuchet MS"/>
                <a:cs typeface="Trebuchet MS"/>
              </a:rPr>
              <a:t>weeks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3E3E3E"/>
                </a:solidFill>
                <a:latin typeface="Trebuchet MS"/>
                <a:cs typeface="Trebuchet MS"/>
              </a:rPr>
              <a:t>of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breeding</a:t>
            </a:r>
            <a:endParaRPr sz="900" dirty="0">
              <a:latin typeface="Trebuchet MS"/>
              <a:cs typeface="Trebuchet MS"/>
            </a:endParaRPr>
          </a:p>
          <a:p>
            <a:pPr marL="115570" indent="-102870">
              <a:lnSpc>
                <a:spcPct val="100000"/>
              </a:lnSpc>
              <a:spcBef>
                <a:spcPts val="120"/>
              </a:spcBef>
              <a:buChar char="•"/>
              <a:tabLst>
                <a:tab pos="115570" algn="l"/>
              </a:tabLst>
            </a:pPr>
            <a:r>
              <a:rPr sz="900" b="1" spc="-25" dirty="0">
                <a:solidFill>
                  <a:srgbClr val="3E3E3E"/>
                </a:solidFill>
                <a:latin typeface="Trebuchet MS"/>
                <a:cs typeface="Trebuchet MS"/>
              </a:rPr>
              <a:t>Average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cow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0" dirty="0">
                <a:solidFill>
                  <a:srgbClr val="3E3E3E"/>
                </a:solidFill>
                <a:latin typeface="Trebuchet MS"/>
                <a:cs typeface="Trebuchet MS"/>
              </a:rPr>
              <a:t>in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3E3E3E"/>
                </a:solidFill>
                <a:latin typeface="Trebuchet MS"/>
                <a:cs typeface="Trebuchet MS"/>
              </a:rPr>
              <a:t>herd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lasting </a:t>
            </a: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5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14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6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lactations.</a:t>
            </a:r>
            <a:endParaRPr sz="900" dirty="0">
              <a:latin typeface="Trebuchet MS"/>
              <a:cs typeface="Trebuchet MS"/>
            </a:endParaRPr>
          </a:p>
          <a:p>
            <a:pPr marL="115570" indent="-102870">
              <a:lnSpc>
                <a:spcPct val="100000"/>
              </a:lnSpc>
              <a:spcBef>
                <a:spcPts val="120"/>
              </a:spcBef>
              <a:buChar char="•"/>
              <a:tabLst>
                <a:tab pos="115570" algn="l"/>
              </a:tabLst>
            </a:pP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Breeding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5" dirty="0">
                <a:solidFill>
                  <a:srgbClr val="3E3E3E"/>
                </a:solidFill>
                <a:latin typeface="Trebuchet MS"/>
                <a:cs typeface="Trebuchet MS"/>
              </a:rPr>
              <a:t>cows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that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produce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8%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+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solids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(3.7% </a:t>
            </a:r>
            <a:r>
              <a:rPr sz="900" b="1" spc="-30" dirty="0">
                <a:solidFill>
                  <a:srgbClr val="3E3E3E"/>
                </a:solidFill>
                <a:latin typeface="Trebuchet MS"/>
                <a:cs typeface="Trebuchet MS"/>
              </a:rPr>
              <a:t>Protein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3E3E3E"/>
                </a:solidFill>
                <a:latin typeface="Trebuchet MS"/>
                <a:cs typeface="Trebuchet MS"/>
              </a:rPr>
              <a:t>&amp;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3E3E3E"/>
                </a:solidFill>
                <a:latin typeface="Trebuchet MS"/>
                <a:cs typeface="Trebuchet MS"/>
              </a:rPr>
              <a:t>4.3%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Fat)</a:t>
            </a:r>
            <a:endParaRPr sz="900" dirty="0">
              <a:latin typeface="Trebuchet MS"/>
              <a:cs typeface="Trebuchet MS"/>
            </a:endParaRPr>
          </a:p>
          <a:p>
            <a:pPr marL="115570" marR="637540" indent="-102870">
              <a:lnSpc>
                <a:spcPct val="111100"/>
              </a:lnSpc>
              <a:buChar char="•"/>
              <a:tabLst>
                <a:tab pos="115570" algn="l"/>
              </a:tabLst>
            </a:pP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Breeding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5" dirty="0">
                <a:solidFill>
                  <a:srgbClr val="3E3E3E"/>
                </a:solidFill>
                <a:latin typeface="Trebuchet MS"/>
                <a:cs typeface="Trebuchet MS"/>
              </a:rPr>
              <a:t>cows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that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can </a:t>
            </a:r>
            <a:r>
              <a:rPr sz="900" b="1" spc="-35" dirty="0">
                <a:solidFill>
                  <a:srgbClr val="3E3E3E"/>
                </a:solidFill>
                <a:latin typeface="Trebuchet MS"/>
                <a:cs typeface="Trebuchet MS"/>
              </a:rPr>
              <a:t>produce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0.8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114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1.0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kilo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3E3E3E"/>
                </a:solidFill>
                <a:latin typeface="Trebuchet MS"/>
                <a:cs typeface="Trebuchet MS"/>
              </a:rPr>
              <a:t>of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3E3E3E"/>
                </a:solidFill>
                <a:latin typeface="Trebuchet MS"/>
                <a:cs typeface="Trebuchet MS"/>
              </a:rPr>
              <a:t>milk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solids </a:t>
            </a:r>
            <a:r>
              <a:rPr sz="900" b="1" spc="-55" dirty="0">
                <a:solidFill>
                  <a:srgbClr val="3E3E3E"/>
                </a:solidFill>
                <a:latin typeface="Trebuchet MS"/>
                <a:cs typeface="Trebuchet MS"/>
              </a:rPr>
              <a:t>per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3E3E3E"/>
                </a:solidFill>
                <a:latin typeface="Trebuchet MS"/>
                <a:cs typeface="Trebuchet MS"/>
              </a:rPr>
              <a:t>kilo</a:t>
            </a:r>
            <a:r>
              <a:rPr sz="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3E3E3E"/>
                </a:solidFill>
                <a:latin typeface="Trebuchet MS"/>
                <a:cs typeface="Trebuchet MS"/>
              </a:rPr>
              <a:t>of </a:t>
            </a:r>
            <a:r>
              <a:rPr sz="900" b="1" spc="-254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0" dirty="0">
                <a:solidFill>
                  <a:srgbClr val="3E3E3E"/>
                </a:solidFill>
                <a:latin typeface="Trebuchet MS"/>
                <a:cs typeface="Trebuchet MS"/>
              </a:rPr>
              <a:t>body</a:t>
            </a:r>
            <a:r>
              <a:rPr sz="9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3E3E3E"/>
                </a:solidFill>
                <a:latin typeface="Trebuchet MS"/>
                <a:cs typeface="Trebuchet MS"/>
              </a:rPr>
              <a:t>weight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3E3E3E"/>
                </a:solidFill>
                <a:latin typeface="Trebuchet MS"/>
                <a:cs typeface="Trebuchet MS"/>
              </a:rPr>
              <a:t>from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20" dirty="0">
                <a:solidFill>
                  <a:srgbClr val="3E3E3E"/>
                </a:solidFill>
                <a:latin typeface="Trebuchet MS"/>
                <a:cs typeface="Trebuchet MS"/>
              </a:rPr>
              <a:t>grass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15" dirty="0">
                <a:solidFill>
                  <a:srgbClr val="3E3E3E"/>
                </a:solidFill>
                <a:latin typeface="Trebuchet MS"/>
                <a:cs typeface="Trebuchet MS"/>
              </a:rPr>
              <a:t>each</a:t>
            </a:r>
            <a:r>
              <a:rPr sz="9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900" b="1" spc="-40" dirty="0">
                <a:solidFill>
                  <a:srgbClr val="3E3E3E"/>
                </a:solidFill>
                <a:latin typeface="Trebuchet MS"/>
                <a:cs typeface="Trebuchet MS"/>
              </a:rPr>
              <a:t>year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839300" y="8251367"/>
            <a:ext cx="34728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3E3E3E"/>
                </a:solidFill>
                <a:latin typeface="Trebuchet MS"/>
                <a:cs typeface="Trebuchet MS"/>
              </a:rPr>
              <a:t>Bulls</a:t>
            </a:r>
            <a:r>
              <a:rPr sz="7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3E3E3E"/>
                </a:solidFill>
                <a:latin typeface="Trebuchet MS"/>
                <a:cs typeface="Trebuchet MS"/>
              </a:rPr>
              <a:t>tested</a:t>
            </a:r>
            <a:r>
              <a:rPr sz="7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3E3E3E"/>
                </a:solidFill>
                <a:latin typeface="Trebuchet MS"/>
                <a:cs typeface="Trebuchet MS"/>
              </a:rPr>
              <a:t>free</a:t>
            </a:r>
            <a:r>
              <a:rPr sz="7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3E3E3E"/>
                </a:solidFill>
                <a:latin typeface="Trebuchet MS"/>
                <a:cs typeface="Trebuchet MS"/>
              </a:rPr>
              <a:t>for</a:t>
            </a:r>
            <a:r>
              <a:rPr sz="7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3E3E3E"/>
                </a:solidFill>
                <a:latin typeface="Trebuchet MS"/>
                <a:cs typeface="Trebuchet MS"/>
              </a:rPr>
              <a:t>genetic</a:t>
            </a:r>
            <a:r>
              <a:rPr sz="7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700" spc="10" dirty="0">
                <a:solidFill>
                  <a:srgbClr val="3E3E3E"/>
                </a:solidFill>
                <a:latin typeface="Trebuchet MS"/>
                <a:cs typeface="Trebuchet MS"/>
              </a:rPr>
              <a:t>recessives</a:t>
            </a:r>
            <a:r>
              <a:rPr sz="7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700" spc="-45" dirty="0">
                <a:solidFill>
                  <a:srgbClr val="3E3E3E"/>
                </a:solidFill>
                <a:latin typeface="Trebuchet MS"/>
                <a:cs typeface="Trebuchet MS"/>
              </a:rPr>
              <a:t>will</a:t>
            </a:r>
            <a:r>
              <a:rPr sz="7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3E3E3E"/>
                </a:solidFill>
                <a:latin typeface="Trebuchet MS"/>
                <a:cs typeface="Trebuchet MS"/>
              </a:rPr>
              <a:t>not</a:t>
            </a:r>
            <a:r>
              <a:rPr sz="700" dirty="0">
                <a:solidFill>
                  <a:srgbClr val="3E3E3E"/>
                </a:solidFill>
                <a:latin typeface="Trebuchet MS"/>
                <a:cs typeface="Trebuchet MS"/>
              </a:rPr>
              <a:t> show these </a:t>
            </a:r>
            <a:r>
              <a:rPr sz="700" spc="10" dirty="0">
                <a:solidFill>
                  <a:srgbClr val="3E3E3E"/>
                </a:solidFill>
                <a:latin typeface="Trebuchet MS"/>
                <a:cs typeface="Trebuchet MS"/>
              </a:rPr>
              <a:t>codes</a:t>
            </a:r>
            <a:r>
              <a:rPr sz="7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3E3E3E"/>
                </a:solidFill>
                <a:latin typeface="Trebuchet MS"/>
                <a:cs typeface="Trebuchet MS"/>
              </a:rPr>
              <a:t>for</a:t>
            </a:r>
            <a:r>
              <a:rPr sz="7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3E3E3E"/>
                </a:solidFill>
                <a:latin typeface="Trebuchet MS"/>
                <a:cs typeface="Trebuchet MS"/>
              </a:rPr>
              <a:t>formatting</a:t>
            </a:r>
            <a:r>
              <a:rPr sz="7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700" spc="15" dirty="0">
                <a:solidFill>
                  <a:srgbClr val="3E3E3E"/>
                </a:solidFill>
                <a:latin typeface="Trebuchet MS"/>
                <a:cs typeface="Trebuchet MS"/>
              </a:rPr>
              <a:t>reasons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153" name="object 153"/>
          <p:cNvGraphicFramePr>
            <a:graphicFrameLocks noGrp="1"/>
          </p:cNvGraphicFramePr>
          <p:nvPr/>
        </p:nvGraphicFramePr>
        <p:xfrm>
          <a:off x="6852000" y="5749194"/>
          <a:ext cx="5075554" cy="2475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Calving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Interval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12090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spc="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Bulls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negative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figures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calving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interval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calving </a:t>
                      </a:r>
                      <a:r>
                        <a:rPr sz="800" spc="-2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interval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daughters </a:t>
                      </a:r>
                      <a:r>
                        <a:rPr sz="800" spc="-5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number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days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indicated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Survival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00" spc="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Bulls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positive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increase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longevity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daughters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8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9874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Measured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5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percentage,</a:t>
                      </a:r>
                      <a:r>
                        <a:rPr sz="800" spc="-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with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this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being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percentage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difficult </a:t>
                      </a:r>
                      <a:r>
                        <a:rPr sz="800" spc="-229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calving’s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seen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bull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Length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negative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figure</a:t>
                      </a:r>
                      <a:r>
                        <a:rPr sz="800" spc="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reduction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800" spc="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average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length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HO/FR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282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days,</a:t>
                      </a:r>
                      <a:r>
                        <a:rPr sz="800" spc="-4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low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length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bulls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suit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late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season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breeding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Milking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lower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figure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indicates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quicker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milking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figure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measured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seconds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Lower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figures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desirable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and </a:t>
                      </a:r>
                      <a:r>
                        <a:rPr sz="800" spc="-5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incidence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both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Lower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figures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desirable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and </a:t>
                      </a:r>
                      <a:r>
                        <a:rPr sz="800" spc="-5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4" name="object 154"/>
          <p:cNvGraphicFramePr>
            <a:graphicFrameLocks noGrp="1"/>
          </p:cNvGraphicFramePr>
          <p:nvPr/>
        </p:nvGraphicFramePr>
        <p:xfrm>
          <a:off x="6852000" y="3945594"/>
          <a:ext cx="5074920" cy="1690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3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tility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Calving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07314" marR="99695" algn="ctr">
                        <a:lnSpc>
                          <a:spcPct val="100000"/>
                        </a:lnSpc>
                      </a:pP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Takes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into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account component </a:t>
                      </a:r>
                      <a:r>
                        <a:rPr sz="800" spc="-229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production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2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small </a:t>
                      </a:r>
                      <a:r>
                        <a:rPr sz="800" spc="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emphasis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volume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2384" marR="24765" indent="-6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Includes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both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calving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interval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su</a:t>
                      </a:r>
                      <a:r>
                        <a:rPr sz="800" spc="4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vival,</a:t>
                      </a:r>
                      <a:r>
                        <a:rPr sz="800" spc="-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4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tile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cows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last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longer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herd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calving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interval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406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Direct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Maternal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calving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ease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and </a:t>
                      </a:r>
                      <a:r>
                        <a:rPr sz="800" spc="-229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length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included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this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figure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easy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calving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lower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gestation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being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desirable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Beef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Maintenance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Index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105410" marR="97790" indent="-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r>
                        <a:rPr sz="800" spc="2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indicates</a:t>
                      </a:r>
                      <a:r>
                        <a:rPr sz="800" spc="2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better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cull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cow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800" spc="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carcass </a:t>
                      </a:r>
                      <a:r>
                        <a:rPr sz="800" spc="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weight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direct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correlation </a:t>
                      </a:r>
                      <a:r>
                        <a:rPr sz="800" spc="-2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value.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3670" marR="14605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Reduced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stature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balanced </a:t>
                      </a:r>
                      <a:r>
                        <a:rPr sz="800" spc="-229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body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yield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high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here,</a:t>
                      </a:r>
                      <a:r>
                        <a:rPr sz="800" spc="-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meaning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reduced  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maintenance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costs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21005" marR="157480" indent="-256540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High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index </a:t>
                      </a: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indicates </a:t>
                      </a:r>
                      <a:r>
                        <a:rPr sz="800" spc="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reduction </a:t>
                      </a:r>
                      <a:r>
                        <a:rPr sz="800" spc="-229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Mastitis, </a:t>
                      </a:r>
                      <a:r>
                        <a:rPr sz="800" spc="4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SCC </a:t>
                      </a:r>
                      <a:r>
                        <a:rPr sz="800" spc="-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80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r>
                        <a:rPr sz="800" spc="-1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incidence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8F8F94"/>
                      </a:solidFill>
                      <a:prstDash val="solid"/>
                    </a:lnL>
                    <a:lnR w="12700">
                      <a:solidFill>
                        <a:srgbClr val="8F8F94"/>
                      </a:solidFill>
                      <a:prstDash val="solid"/>
                    </a:lnR>
                    <a:lnT w="12700">
                      <a:solidFill>
                        <a:srgbClr val="8F8F94"/>
                      </a:solidFill>
                      <a:prstDash val="solid"/>
                    </a:lnT>
                    <a:lnB w="12700">
                      <a:solidFill>
                        <a:srgbClr val="8F8F9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5" name="object 155"/>
          <p:cNvGrpSpPr/>
          <p:nvPr/>
        </p:nvGrpSpPr>
        <p:grpSpPr>
          <a:xfrm>
            <a:off x="1772999" y="1313994"/>
            <a:ext cx="2126598" cy="6643553"/>
            <a:chOff x="1772999" y="1313994"/>
            <a:chExt cx="2126598" cy="6643553"/>
          </a:xfrm>
        </p:grpSpPr>
        <p:sp>
          <p:nvSpPr>
            <p:cNvPr id="161" name="object 161"/>
            <p:cNvSpPr/>
            <p:nvPr/>
          </p:nvSpPr>
          <p:spPr>
            <a:xfrm>
              <a:off x="3796092" y="7862932"/>
              <a:ext cx="103505" cy="94615"/>
            </a:xfrm>
            <a:custGeom>
              <a:avLst/>
              <a:gdLst/>
              <a:ahLst/>
              <a:cxnLst/>
              <a:rect l="l" t="t" r="r" b="b"/>
              <a:pathLst>
                <a:path w="103504" h="94615">
                  <a:moveTo>
                    <a:pt x="96659" y="46723"/>
                  </a:moveTo>
                  <a:lnTo>
                    <a:pt x="6654" y="46723"/>
                  </a:lnTo>
                  <a:lnTo>
                    <a:pt x="0" y="53873"/>
                  </a:lnTo>
                  <a:lnTo>
                    <a:pt x="47" y="87426"/>
                  </a:lnTo>
                  <a:lnTo>
                    <a:pt x="6654" y="94475"/>
                  </a:lnTo>
                  <a:lnTo>
                    <a:pt x="96659" y="94475"/>
                  </a:lnTo>
                  <a:lnTo>
                    <a:pt x="103005" y="87718"/>
                  </a:lnTo>
                  <a:lnTo>
                    <a:pt x="74371" y="87718"/>
                  </a:lnTo>
                  <a:lnTo>
                    <a:pt x="73657" y="87426"/>
                  </a:lnTo>
                  <a:lnTo>
                    <a:pt x="38900" y="87426"/>
                  </a:lnTo>
                  <a:lnTo>
                    <a:pt x="38061" y="87033"/>
                  </a:lnTo>
                  <a:lnTo>
                    <a:pt x="23799" y="87033"/>
                  </a:lnTo>
                  <a:lnTo>
                    <a:pt x="23799" y="57835"/>
                  </a:lnTo>
                  <a:lnTo>
                    <a:pt x="18326" y="57835"/>
                  </a:lnTo>
                  <a:lnTo>
                    <a:pt x="18326" y="52870"/>
                  </a:lnTo>
                  <a:lnTo>
                    <a:pt x="102391" y="52870"/>
                  </a:lnTo>
                  <a:lnTo>
                    <a:pt x="96659" y="46723"/>
                  </a:lnTo>
                  <a:close/>
                </a:path>
                <a:path w="103504" h="94615">
                  <a:moveTo>
                    <a:pt x="103327" y="78638"/>
                  </a:moveTo>
                  <a:lnTo>
                    <a:pt x="83591" y="78638"/>
                  </a:lnTo>
                  <a:lnTo>
                    <a:pt x="83558" y="82638"/>
                  </a:lnTo>
                  <a:lnTo>
                    <a:pt x="82956" y="84480"/>
                  </a:lnTo>
                  <a:lnTo>
                    <a:pt x="81653" y="85877"/>
                  </a:lnTo>
                  <a:lnTo>
                    <a:pt x="80619" y="87096"/>
                  </a:lnTo>
                  <a:lnTo>
                    <a:pt x="78841" y="87718"/>
                  </a:lnTo>
                  <a:lnTo>
                    <a:pt x="103005" y="87718"/>
                  </a:lnTo>
                  <a:lnTo>
                    <a:pt x="103279" y="87426"/>
                  </a:lnTo>
                  <a:lnTo>
                    <a:pt x="103327" y="78638"/>
                  </a:lnTo>
                  <a:close/>
                </a:path>
                <a:path w="103504" h="94615">
                  <a:moveTo>
                    <a:pt x="45415" y="84264"/>
                  </a:moveTo>
                  <a:lnTo>
                    <a:pt x="44576" y="85305"/>
                  </a:lnTo>
                  <a:lnTo>
                    <a:pt x="43637" y="86093"/>
                  </a:lnTo>
                  <a:lnTo>
                    <a:pt x="42697" y="86601"/>
                  </a:lnTo>
                  <a:lnTo>
                    <a:pt x="41757" y="87147"/>
                  </a:lnTo>
                  <a:lnTo>
                    <a:pt x="40868" y="87426"/>
                  </a:lnTo>
                  <a:lnTo>
                    <a:pt x="73657" y="87426"/>
                  </a:lnTo>
                  <a:lnTo>
                    <a:pt x="61975" y="87376"/>
                  </a:lnTo>
                  <a:lnTo>
                    <a:pt x="61188" y="87210"/>
                  </a:lnTo>
                  <a:lnTo>
                    <a:pt x="60858" y="87033"/>
                  </a:lnTo>
                  <a:lnTo>
                    <a:pt x="45415" y="87033"/>
                  </a:lnTo>
                  <a:lnTo>
                    <a:pt x="45415" y="84264"/>
                  </a:lnTo>
                  <a:close/>
                </a:path>
                <a:path w="103504" h="94615">
                  <a:moveTo>
                    <a:pt x="73944" y="61506"/>
                  </a:moveTo>
                  <a:lnTo>
                    <a:pt x="64109" y="61506"/>
                  </a:lnTo>
                  <a:lnTo>
                    <a:pt x="65252" y="62064"/>
                  </a:lnTo>
                  <a:lnTo>
                    <a:pt x="66827" y="64185"/>
                  </a:lnTo>
                  <a:lnTo>
                    <a:pt x="67174" y="65519"/>
                  </a:lnTo>
                  <a:lnTo>
                    <a:pt x="67233" y="83578"/>
                  </a:lnTo>
                  <a:lnTo>
                    <a:pt x="66865" y="84975"/>
                  </a:lnTo>
                  <a:lnTo>
                    <a:pt x="65417" y="86880"/>
                  </a:lnTo>
                  <a:lnTo>
                    <a:pt x="64312" y="87376"/>
                  </a:lnTo>
                  <a:lnTo>
                    <a:pt x="73532" y="87376"/>
                  </a:lnTo>
                  <a:lnTo>
                    <a:pt x="72694" y="87033"/>
                  </a:lnTo>
                  <a:lnTo>
                    <a:pt x="70307" y="84264"/>
                  </a:lnTo>
                  <a:lnTo>
                    <a:pt x="69776" y="82638"/>
                  </a:lnTo>
                  <a:lnTo>
                    <a:pt x="69887" y="65862"/>
                  </a:lnTo>
                  <a:lnTo>
                    <a:pt x="70345" y="64630"/>
                  </a:lnTo>
                  <a:lnTo>
                    <a:pt x="73012" y="61899"/>
                  </a:lnTo>
                  <a:lnTo>
                    <a:pt x="73944" y="61506"/>
                  </a:lnTo>
                  <a:close/>
                </a:path>
                <a:path w="103504" h="94615">
                  <a:moveTo>
                    <a:pt x="53695" y="52870"/>
                  </a:moveTo>
                  <a:lnTo>
                    <a:pt x="34632" y="52870"/>
                  </a:lnTo>
                  <a:lnTo>
                    <a:pt x="34632" y="57835"/>
                  </a:lnTo>
                  <a:lnTo>
                    <a:pt x="29108" y="57835"/>
                  </a:lnTo>
                  <a:lnTo>
                    <a:pt x="29108" y="87033"/>
                  </a:lnTo>
                  <a:lnTo>
                    <a:pt x="38061" y="87033"/>
                  </a:lnTo>
                  <a:lnTo>
                    <a:pt x="36956" y="85547"/>
                  </a:lnTo>
                  <a:lnTo>
                    <a:pt x="36827" y="84975"/>
                  </a:lnTo>
                  <a:lnTo>
                    <a:pt x="36702" y="61785"/>
                  </a:lnTo>
                  <a:lnTo>
                    <a:pt x="53695" y="61785"/>
                  </a:lnTo>
                  <a:lnTo>
                    <a:pt x="53695" y="52870"/>
                  </a:lnTo>
                  <a:close/>
                </a:path>
                <a:path w="103504" h="94615">
                  <a:moveTo>
                    <a:pt x="53695" y="61785"/>
                  </a:moveTo>
                  <a:lnTo>
                    <a:pt x="50139" y="61785"/>
                  </a:lnTo>
                  <a:lnTo>
                    <a:pt x="50139" y="87033"/>
                  </a:lnTo>
                  <a:lnTo>
                    <a:pt x="53695" y="87033"/>
                  </a:lnTo>
                  <a:lnTo>
                    <a:pt x="53695" y="61785"/>
                  </a:lnTo>
                  <a:close/>
                </a:path>
                <a:path w="103504" h="94615">
                  <a:moveTo>
                    <a:pt x="58432" y="85090"/>
                  </a:moveTo>
                  <a:lnTo>
                    <a:pt x="58432" y="87033"/>
                  </a:lnTo>
                  <a:lnTo>
                    <a:pt x="60858" y="87033"/>
                  </a:lnTo>
                  <a:lnTo>
                    <a:pt x="59728" y="86423"/>
                  </a:lnTo>
                  <a:lnTo>
                    <a:pt x="59054" y="85877"/>
                  </a:lnTo>
                  <a:lnTo>
                    <a:pt x="58432" y="85090"/>
                  </a:lnTo>
                  <a:close/>
                </a:path>
                <a:path w="103504" h="94615">
                  <a:moveTo>
                    <a:pt x="61036" y="65519"/>
                  </a:moveTo>
                  <a:lnTo>
                    <a:pt x="60096" y="65519"/>
                  </a:lnTo>
                  <a:lnTo>
                    <a:pt x="59728" y="65570"/>
                  </a:lnTo>
                  <a:lnTo>
                    <a:pt x="59105" y="65913"/>
                  </a:lnTo>
                  <a:lnTo>
                    <a:pt x="58737" y="66192"/>
                  </a:lnTo>
                  <a:lnTo>
                    <a:pt x="58539" y="82359"/>
                  </a:lnTo>
                  <a:lnTo>
                    <a:pt x="58946" y="82753"/>
                  </a:lnTo>
                  <a:lnTo>
                    <a:pt x="59220" y="82969"/>
                  </a:lnTo>
                  <a:lnTo>
                    <a:pt x="59931" y="83312"/>
                  </a:lnTo>
                  <a:lnTo>
                    <a:pt x="60299" y="83426"/>
                  </a:lnTo>
                  <a:lnTo>
                    <a:pt x="61290" y="83426"/>
                  </a:lnTo>
                  <a:lnTo>
                    <a:pt x="61709" y="83261"/>
                  </a:lnTo>
                  <a:lnTo>
                    <a:pt x="61975" y="82854"/>
                  </a:lnTo>
                  <a:lnTo>
                    <a:pt x="62148" y="82638"/>
                  </a:lnTo>
                  <a:lnTo>
                    <a:pt x="62252" y="82461"/>
                  </a:lnTo>
                  <a:lnTo>
                    <a:pt x="62376" y="82029"/>
                  </a:lnTo>
                  <a:lnTo>
                    <a:pt x="62395" y="67246"/>
                  </a:lnTo>
                  <a:lnTo>
                    <a:pt x="62257" y="66738"/>
                  </a:lnTo>
                  <a:lnTo>
                    <a:pt x="62135" y="66522"/>
                  </a:lnTo>
                  <a:lnTo>
                    <a:pt x="61861" y="66192"/>
                  </a:lnTo>
                  <a:lnTo>
                    <a:pt x="61544" y="65747"/>
                  </a:lnTo>
                  <a:lnTo>
                    <a:pt x="61036" y="65519"/>
                  </a:lnTo>
                  <a:close/>
                </a:path>
                <a:path w="103504" h="94615">
                  <a:moveTo>
                    <a:pt x="103327" y="61175"/>
                  </a:moveTo>
                  <a:lnTo>
                    <a:pt x="79006" y="61175"/>
                  </a:lnTo>
                  <a:lnTo>
                    <a:pt x="80670" y="61836"/>
                  </a:lnTo>
                  <a:lnTo>
                    <a:pt x="82956" y="64401"/>
                  </a:lnTo>
                  <a:lnTo>
                    <a:pt x="83474" y="65862"/>
                  </a:lnTo>
                  <a:lnTo>
                    <a:pt x="83591" y="75057"/>
                  </a:lnTo>
                  <a:lnTo>
                    <a:pt x="74574" y="75057"/>
                  </a:lnTo>
                  <a:lnTo>
                    <a:pt x="74668" y="81965"/>
                  </a:lnTo>
                  <a:lnTo>
                    <a:pt x="75298" y="83083"/>
                  </a:lnTo>
                  <a:lnTo>
                    <a:pt x="75882" y="83312"/>
                  </a:lnTo>
                  <a:lnTo>
                    <a:pt x="77393" y="83312"/>
                  </a:lnTo>
                  <a:lnTo>
                    <a:pt x="77901" y="83083"/>
                  </a:lnTo>
                  <a:lnTo>
                    <a:pt x="78476" y="82308"/>
                  </a:lnTo>
                  <a:lnTo>
                    <a:pt x="78597" y="81800"/>
                  </a:lnTo>
                  <a:lnTo>
                    <a:pt x="78689" y="78638"/>
                  </a:lnTo>
                  <a:lnTo>
                    <a:pt x="103327" y="78638"/>
                  </a:lnTo>
                  <a:lnTo>
                    <a:pt x="103327" y="61175"/>
                  </a:lnTo>
                  <a:close/>
                </a:path>
                <a:path w="103504" h="94615">
                  <a:moveTo>
                    <a:pt x="45415" y="61785"/>
                  </a:moveTo>
                  <a:lnTo>
                    <a:pt x="41401" y="61785"/>
                  </a:lnTo>
                  <a:lnTo>
                    <a:pt x="41503" y="82194"/>
                  </a:lnTo>
                  <a:lnTo>
                    <a:pt x="41749" y="82537"/>
                  </a:lnTo>
                  <a:lnTo>
                    <a:pt x="41871" y="82753"/>
                  </a:lnTo>
                  <a:lnTo>
                    <a:pt x="42227" y="82854"/>
                  </a:lnTo>
                  <a:lnTo>
                    <a:pt x="43014" y="82854"/>
                  </a:lnTo>
                  <a:lnTo>
                    <a:pt x="43433" y="82702"/>
                  </a:lnTo>
                  <a:lnTo>
                    <a:pt x="44145" y="82194"/>
                  </a:lnTo>
                  <a:lnTo>
                    <a:pt x="44526" y="81965"/>
                  </a:lnTo>
                  <a:lnTo>
                    <a:pt x="44996" y="81521"/>
                  </a:lnTo>
                  <a:lnTo>
                    <a:pt x="45298" y="81127"/>
                  </a:lnTo>
                  <a:lnTo>
                    <a:pt x="45415" y="61785"/>
                  </a:lnTo>
                  <a:close/>
                </a:path>
                <a:path w="103504" h="94615">
                  <a:moveTo>
                    <a:pt x="77393" y="65570"/>
                  </a:moveTo>
                  <a:lnTo>
                    <a:pt x="75882" y="65570"/>
                  </a:lnTo>
                  <a:lnTo>
                    <a:pt x="75349" y="65862"/>
                  </a:lnTo>
                  <a:lnTo>
                    <a:pt x="74675" y="66738"/>
                  </a:lnTo>
                  <a:lnTo>
                    <a:pt x="74574" y="71094"/>
                  </a:lnTo>
                  <a:lnTo>
                    <a:pt x="78689" y="71094"/>
                  </a:lnTo>
                  <a:lnTo>
                    <a:pt x="78630" y="67246"/>
                  </a:lnTo>
                  <a:lnTo>
                    <a:pt x="78524" y="66738"/>
                  </a:lnTo>
                  <a:lnTo>
                    <a:pt x="77901" y="65862"/>
                  </a:lnTo>
                  <a:lnTo>
                    <a:pt x="77393" y="65570"/>
                  </a:lnTo>
                  <a:close/>
                </a:path>
                <a:path w="103504" h="94615">
                  <a:moveTo>
                    <a:pt x="102391" y="52870"/>
                  </a:moveTo>
                  <a:lnTo>
                    <a:pt x="58432" y="52870"/>
                  </a:lnTo>
                  <a:lnTo>
                    <a:pt x="58432" y="63842"/>
                  </a:lnTo>
                  <a:lnTo>
                    <a:pt x="59054" y="63131"/>
                  </a:lnTo>
                  <a:lnTo>
                    <a:pt x="59728" y="62522"/>
                  </a:lnTo>
                  <a:lnTo>
                    <a:pt x="61188" y="61722"/>
                  </a:lnTo>
                  <a:lnTo>
                    <a:pt x="61912" y="61506"/>
                  </a:lnTo>
                  <a:lnTo>
                    <a:pt x="73944" y="61506"/>
                  </a:lnTo>
                  <a:lnTo>
                    <a:pt x="74726" y="61175"/>
                  </a:lnTo>
                  <a:lnTo>
                    <a:pt x="103327" y="61175"/>
                  </a:lnTo>
                  <a:lnTo>
                    <a:pt x="103327" y="53873"/>
                  </a:lnTo>
                  <a:lnTo>
                    <a:pt x="102391" y="52870"/>
                  </a:lnTo>
                  <a:close/>
                </a:path>
                <a:path w="103504" h="94615">
                  <a:moveTo>
                    <a:pt x="28841" y="0"/>
                  </a:moveTo>
                  <a:lnTo>
                    <a:pt x="22809" y="0"/>
                  </a:lnTo>
                  <a:lnTo>
                    <a:pt x="29933" y="22745"/>
                  </a:lnTo>
                  <a:lnTo>
                    <a:pt x="29933" y="37642"/>
                  </a:lnTo>
                  <a:lnTo>
                    <a:pt x="35928" y="37642"/>
                  </a:lnTo>
                  <a:lnTo>
                    <a:pt x="35928" y="22021"/>
                  </a:lnTo>
                  <a:lnTo>
                    <a:pt x="38123" y="15049"/>
                  </a:lnTo>
                  <a:lnTo>
                    <a:pt x="32702" y="15049"/>
                  </a:lnTo>
                  <a:lnTo>
                    <a:pt x="28841" y="0"/>
                  </a:lnTo>
                  <a:close/>
                </a:path>
                <a:path w="103504" h="94615">
                  <a:moveTo>
                    <a:pt x="42862" y="0"/>
                  </a:moveTo>
                  <a:lnTo>
                    <a:pt x="36817" y="0"/>
                  </a:lnTo>
                  <a:lnTo>
                    <a:pt x="33121" y="15049"/>
                  </a:lnTo>
                  <a:lnTo>
                    <a:pt x="38123" y="15049"/>
                  </a:lnTo>
                  <a:lnTo>
                    <a:pt x="42862" y="0"/>
                  </a:lnTo>
                  <a:close/>
                </a:path>
                <a:path w="103504" h="94615">
                  <a:moveTo>
                    <a:pt x="53378" y="9144"/>
                  </a:moveTo>
                  <a:lnTo>
                    <a:pt x="48793" y="9144"/>
                  </a:lnTo>
                  <a:lnTo>
                    <a:pt x="46862" y="9817"/>
                  </a:lnTo>
                  <a:lnTo>
                    <a:pt x="44005" y="12382"/>
                  </a:lnTo>
                  <a:lnTo>
                    <a:pt x="43303" y="13995"/>
                  </a:lnTo>
                  <a:lnTo>
                    <a:pt x="43326" y="33121"/>
                  </a:lnTo>
                  <a:lnTo>
                    <a:pt x="44005" y="34848"/>
                  </a:lnTo>
                  <a:lnTo>
                    <a:pt x="46748" y="37642"/>
                  </a:lnTo>
                  <a:lnTo>
                    <a:pt x="48640" y="38366"/>
                  </a:lnTo>
                  <a:lnTo>
                    <a:pt x="53314" y="38366"/>
                  </a:lnTo>
                  <a:lnTo>
                    <a:pt x="55257" y="37693"/>
                  </a:lnTo>
                  <a:lnTo>
                    <a:pt x="56603" y="36309"/>
                  </a:lnTo>
                  <a:lnTo>
                    <a:pt x="58013" y="34963"/>
                  </a:lnTo>
                  <a:lnTo>
                    <a:pt x="58524" y="33566"/>
                  </a:lnTo>
                  <a:lnTo>
                    <a:pt x="50253" y="33566"/>
                  </a:lnTo>
                  <a:lnTo>
                    <a:pt x="49682" y="33362"/>
                  </a:lnTo>
                  <a:lnTo>
                    <a:pt x="49314" y="32893"/>
                  </a:lnTo>
                  <a:lnTo>
                    <a:pt x="48945" y="32512"/>
                  </a:lnTo>
                  <a:lnTo>
                    <a:pt x="48729" y="31889"/>
                  </a:lnTo>
                  <a:lnTo>
                    <a:pt x="48729" y="15405"/>
                  </a:lnTo>
                  <a:lnTo>
                    <a:pt x="48945" y="14897"/>
                  </a:lnTo>
                  <a:lnTo>
                    <a:pt x="49377" y="14554"/>
                  </a:lnTo>
                  <a:lnTo>
                    <a:pt x="49733" y="14160"/>
                  </a:lnTo>
                  <a:lnTo>
                    <a:pt x="50304" y="13995"/>
                  </a:lnTo>
                  <a:lnTo>
                    <a:pt x="58562" y="13995"/>
                  </a:lnTo>
                  <a:lnTo>
                    <a:pt x="57950" y="12560"/>
                  </a:lnTo>
                  <a:lnTo>
                    <a:pt x="55194" y="9817"/>
                  </a:lnTo>
                  <a:lnTo>
                    <a:pt x="53378" y="9144"/>
                  </a:lnTo>
                  <a:close/>
                </a:path>
                <a:path w="103504" h="94615">
                  <a:moveTo>
                    <a:pt x="58562" y="13995"/>
                  </a:moveTo>
                  <a:lnTo>
                    <a:pt x="51612" y="13995"/>
                  </a:lnTo>
                  <a:lnTo>
                    <a:pt x="52184" y="14160"/>
                  </a:lnTo>
                  <a:lnTo>
                    <a:pt x="53060" y="14897"/>
                  </a:lnTo>
                  <a:lnTo>
                    <a:pt x="53276" y="15405"/>
                  </a:lnTo>
                  <a:lnTo>
                    <a:pt x="53276" y="31889"/>
                  </a:lnTo>
                  <a:lnTo>
                    <a:pt x="53060" y="32461"/>
                  </a:lnTo>
                  <a:lnTo>
                    <a:pt x="52235" y="33362"/>
                  </a:lnTo>
                  <a:lnTo>
                    <a:pt x="51663" y="33566"/>
                  </a:lnTo>
                  <a:lnTo>
                    <a:pt x="58524" y="33566"/>
                  </a:lnTo>
                  <a:lnTo>
                    <a:pt x="58598" y="33362"/>
                  </a:lnTo>
                  <a:lnTo>
                    <a:pt x="58562" y="13995"/>
                  </a:lnTo>
                  <a:close/>
                </a:path>
                <a:path w="103504" h="94615">
                  <a:moveTo>
                    <a:pt x="68275" y="9867"/>
                  </a:moveTo>
                  <a:lnTo>
                    <a:pt x="62953" y="9867"/>
                  </a:lnTo>
                  <a:lnTo>
                    <a:pt x="62953" y="34734"/>
                  </a:lnTo>
                  <a:lnTo>
                    <a:pt x="63271" y="35966"/>
                  </a:lnTo>
                  <a:lnTo>
                    <a:pt x="64515" y="37642"/>
                  </a:lnTo>
                  <a:lnTo>
                    <a:pt x="65468" y="38036"/>
                  </a:lnTo>
                  <a:lnTo>
                    <a:pt x="67703" y="38036"/>
                  </a:lnTo>
                  <a:lnTo>
                    <a:pt x="72809" y="34582"/>
                  </a:lnTo>
                  <a:lnTo>
                    <a:pt x="78117" y="34582"/>
                  </a:lnTo>
                  <a:lnTo>
                    <a:pt x="78117" y="33070"/>
                  </a:lnTo>
                  <a:lnTo>
                    <a:pt x="69214" y="33070"/>
                  </a:lnTo>
                  <a:lnTo>
                    <a:pt x="68846" y="32893"/>
                  </a:lnTo>
                  <a:lnTo>
                    <a:pt x="68376" y="32283"/>
                  </a:lnTo>
                  <a:lnTo>
                    <a:pt x="68275" y="9867"/>
                  </a:lnTo>
                  <a:close/>
                </a:path>
                <a:path w="103504" h="94615">
                  <a:moveTo>
                    <a:pt x="78117" y="34582"/>
                  </a:moveTo>
                  <a:lnTo>
                    <a:pt x="72809" y="34582"/>
                  </a:lnTo>
                  <a:lnTo>
                    <a:pt x="72809" y="37642"/>
                  </a:lnTo>
                  <a:lnTo>
                    <a:pt x="78117" y="37642"/>
                  </a:lnTo>
                  <a:lnTo>
                    <a:pt x="78117" y="34582"/>
                  </a:lnTo>
                  <a:close/>
                </a:path>
                <a:path w="103504" h="94615">
                  <a:moveTo>
                    <a:pt x="78117" y="9867"/>
                  </a:moveTo>
                  <a:lnTo>
                    <a:pt x="72809" y="9867"/>
                  </a:lnTo>
                  <a:lnTo>
                    <a:pt x="72809" y="30949"/>
                  </a:lnTo>
                  <a:lnTo>
                    <a:pt x="72326" y="31559"/>
                  </a:lnTo>
                  <a:lnTo>
                    <a:pt x="71767" y="32067"/>
                  </a:lnTo>
                  <a:lnTo>
                    <a:pt x="71196" y="32461"/>
                  </a:lnTo>
                  <a:lnTo>
                    <a:pt x="70488" y="32893"/>
                  </a:lnTo>
                  <a:lnTo>
                    <a:pt x="70091" y="33070"/>
                  </a:lnTo>
                  <a:lnTo>
                    <a:pt x="78117" y="33070"/>
                  </a:lnTo>
                  <a:lnTo>
                    <a:pt x="78117" y="9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72999" y="1313994"/>
              <a:ext cx="288290" cy="108585"/>
            </a:xfrm>
            <a:custGeom>
              <a:avLst/>
              <a:gdLst/>
              <a:ahLst/>
              <a:cxnLst/>
              <a:rect l="l" t="t" r="r" b="b"/>
              <a:pathLst>
                <a:path w="288289" h="108584">
                  <a:moveTo>
                    <a:pt x="287997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287997" y="108000"/>
                  </a:lnTo>
                  <a:lnTo>
                    <a:pt x="252006" y="51574"/>
                  </a:lnTo>
                  <a:lnTo>
                    <a:pt x="287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72" name="object 1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1816" y="1331708"/>
              <a:ext cx="218782" cy="72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3" name="object 173"/>
            <p:cNvSpPr/>
            <p:nvPr/>
          </p:nvSpPr>
          <p:spPr>
            <a:xfrm>
              <a:off x="1772999" y="1560036"/>
              <a:ext cx="288290" cy="108585"/>
            </a:xfrm>
            <a:custGeom>
              <a:avLst/>
              <a:gdLst/>
              <a:ahLst/>
              <a:cxnLst/>
              <a:rect l="l" t="t" r="r" b="b"/>
              <a:pathLst>
                <a:path w="288289" h="108585">
                  <a:moveTo>
                    <a:pt x="287997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287997" y="108000"/>
                  </a:lnTo>
                  <a:lnTo>
                    <a:pt x="252006" y="51574"/>
                  </a:lnTo>
                  <a:lnTo>
                    <a:pt x="287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1816" y="1577751"/>
              <a:ext cx="218782" cy="72631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1772999" y="3284994"/>
              <a:ext cx="288290" cy="108585"/>
            </a:xfrm>
            <a:custGeom>
              <a:avLst/>
              <a:gdLst/>
              <a:ahLst/>
              <a:cxnLst/>
              <a:rect l="l" t="t" r="r" b="b"/>
              <a:pathLst>
                <a:path w="288289" h="108585">
                  <a:moveTo>
                    <a:pt x="287997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287997" y="108000"/>
                  </a:lnTo>
                  <a:lnTo>
                    <a:pt x="252006" y="51574"/>
                  </a:lnTo>
                  <a:lnTo>
                    <a:pt x="287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1816" y="3302707"/>
              <a:ext cx="218782" cy="72631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1772999" y="4045943"/>
              <a:ext cx="288290" cy="108585"/>
            </a:xfrm>
            <a:custGeom>
              <a:avLst/>
              <a:gdLst/>
              <a:ahLst/>
              <a:cxnLst/>
              <a:rect l="l" t="t" r="r" b="b"/>
              <a:pathLst>
                <a:path w="288289" h="108585">
                  <a:moveTo>
                    <a:pt x="287997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287997" y="108000"/>
                  </a:lnTo>
                  <a:lnTo>
                    <a:pt x="252006" y="51574"/>
                  </a:lnTo>
                  <a:lnTo>
                    <a:pt x="287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1816" y="4063657"/>
              <a:ext cx="218782" cy="72631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772999" y="5749194"/>
              <a:ext cx="288290" cy="108585"/>
            </a:xfrm>
            <a:custGeom>
              <a:avLst/>
              <a:gdLst/>
              <a:ahLst/>
              <a:cxnLst/>
              <a:rect l="l" t="t" r="r" b="b"/>
              <a:pathLst>
                <a:path w="288289" h="108585">
                  <a:moveTo>
                    <a:pt x="287997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287997" y="108000"/>
                  </a:lnTo>
                  <a:lnTo>
                    <a:pt x="252006" y="51574"/>
                  </a:lnTo>
                  <a:lnTo>
                    <a:pt x="287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1816" y="5766907"/>
              <a:ext cx="218782" cy="72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6004" y="8451901"/>
            <a:ext cx="6336030" cy="548640"/>
          </a:xfrm>
          <a:custGeom>
            <a:avLst/>
            <a:gdLst/>
            <a:ahLst/>
            <a:cxnLst/>
            <a:rect l="l" t="t" r="r" b="b"/>
            <a:pathLst>
              <a:path w="6336030" h="548640">
                <a:moveTo>
                  <a:pt x="6335991" y="0"/>
                </a:moveTo>
                <a:lnTo>
                  <a:pt x="0" y="0"/>
                </a:lnTo>
                <a:lnTo>
                  <a:pt x="0" y="548093"/>
                </a:lnTo>
                <a:lnTo>
                  <a:pt x="6335991" y="548093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6609" y="8534453"/>
            <a:ext cx="19367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38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82100" y="8533263"/>
            <a:ext cx="19367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39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493" y="6735971"/>
            <a:ext cx="415925" cy="194500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by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 marR="322580">
              <a:lnSpc>
                <a:spcPct val="185300"/>
              </a:lnSpc>
              <a:spcBef>
                <a:spcPts val="38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data</a:t>
            </a:r>
            <a:endParaRPr sz="600">
              <a:latin typeface="Arial"/>
              <a:cs typeface="Arial"/>
            </a:endParaRPr>
          </a:p>
          <a:p>
            <a:pPr marR="322580">
              <a:lnSpc>
                <a:spcPct val="162100"/>
              </a:lnSpc>
              <a:spcBef>
                <a:spcPts val="73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and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</a:t>
            </a:r>
            <a:endParaRPr sz="6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1505"/>
              </a:spcBef>
            </a:pPr>
            <a:r>
              <a:rPr sz="1000" b="1" spc="-8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000" b="1" spc="-85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36004" y="0"/>
            <a:ext cx="6336030" cy="9000490"/>
            <a:chOff x="6336004" y="0"/>
            <a:chExt cx="6336030" cy="90004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4000" y="342023"/>
              <a:ext cx="1187995" cy="12522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84000" y="1594281"/>
              <a:ext cx="1187995" cy="74057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36004" y="0"/>
              <a:ext cx="6336030" cy="342265"/>
            </a:xfrm>
            <a:custGeom>
              <a:avLst/>
              <a:gdLst/>
              <a:ahLst/>
              <a:cxnLst/>
              <a:rect l="l" t="t" r="r" b="b"/>
              <a:pathLst>
                <a:path w="6336030" h="342265">
                  <a:moveTo>
                    <a:pt x="6335991" y="0"/>
                  </a:moveTo>
                  <a:lnTo>
                    <a:pt x="0" y="0"/>
                  </a:lnTo>
                  <a:lnTo>
                    <a:pt x="0" y="342010"/>
                  </a:lnTo>
                  <a:lnTo>
                    <a:pt x="6335991" y="342010"/>
                  </a:lnTo>
                  <a:lnTo>
                    <a:pt x="633599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5917" y="617683"/>
            <a:ext cx="6336030" cy="9000490"/>
            <a:chOff x="0" y="0"/>
            <a:chExt cx="6336030" cy="900049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6336030" cy="9000490"/>
            </a:xfrm>
            <a:custGeom>
              <a:avLst/>
              <a:gdLst/>
              <a:ahLst/>
              <a:cxnLst/>
              <a:rect l="l" t="t" r="r" b="b"/>
              <a:pathLst>
                <a:path w="6336030" h="9000490">
                  <a:moveTo>
                    <a:pt x="0" y="8999994"/>
                  </a:moveTo>
                  <a:lnTo>
                    <a:pt x="6336004" y="8999994"/>
                  </a:lnTo>
                  <a:lnTo>
                    <a:pt x="6336004" y="0"/>
                  </a:lnTo>
                  <a:lnTo>
                    <a:pt x="0" y="0"/>
                  </a:lnTo>
                  <a:lnTo>
                    <a:pt x="0" y="8999994"/>
                  </a:lnTo>
                  <a:close/>
                </a:path>
              </a:pathLst>
            </a:custGeom>
            <a:solidFill>
              <a:srgbClr val="000000">
                <a:alpha val="80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460" y="7842364"/>
              <a:ext cx="3257697" cy="11877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59199" y="8172933"/>
            <a:ext cx="595630" cy="36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5" dirty="0">
                <a:solidFill>
                  <a:srgbClr val="FFFFFF"/>
                </a:solidFill>
                <a:latin typeface="Trebuchet MS"/>
                <a:cs typeface="Trebuchet MS"/>
              </a:rPr>
              <a:t>Pa</a:t>
            </a: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00" spc="-13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800" spc="-150" dirty="0">
                <a:solidFill>
                  <a:srgbClr val="FFFFFF"/>
                </a:solidFill>
                <a:latin typeface="Trebuchet MS"/>
                <a:cs typeface="Trebuchet MS"/>
                <a:hlinkClick r:id="rId6"/>
              </a:rPr>
              <a:t>ww</a:t>
            </a:r>
            <a:r>
              <a:rPr sz="800" spc="-210" dirty="0">
                <a:solidFill>
                  <a:srgbClr val="FFFFFF"/>
                </a:solidFill>
                <a:latin typeface="Trebuchet MS"/>
                <a:cs typeface="Trebuchet MS"/>
                <a:hlinkClick r:id="rId6"/>
              </a:rPr>
              <a:t>w</a:t>
            </a:r>
            <a:r>
              <a:rPr sz="800" spc="-70" dirty="0">
                <a:solidFill>
                  <a:srgbClr val="FFFFFF"/>
                </a:solidFill>
                <a:latin typeface="Trebuchet MS"/>
                <a:cs typeface="Trebuchet MS"/>
                <a:hlinkClick r:id="rId6"/>
              </a:rPr>
              <a:t>.st</a:t>
            </a:r>
            <a:r>
              <a:rPr sz="800" spc="-110" dirty="0">
                <a:solidFill>
                  <a:srgbClr val="FFFFFF"/>
                </a:solidFill>
                <a:latin typeface="Trebuchet MS"/>
                <a:cs typeface="Trebuchet MS"/>
                <a:hlinkClick r:id="rId6"/>
              </a:rPr>
              <a:t>g</a:t>
            </a:r>
            <a:r>
              <a:rPr sz="800" spc="-85" dirty="0">
                <a:solidFill>
                  <a:srgbClr val="FFFFFF"/>
                </a:solidFill>
                <a:latin typeface="Trebuchet MS"/>
                <a:cs typeface="Trebuchet MS"/>
                <a:hlinkClick r:id="rId6"/>
              </a:rPr>
              <a:t>en.com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2928" y="8172933"/>
            <a:ext cx="2882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900" spc="-95" dirty="0">
                <a:solidFill>
                  <a:srgbClr val="FFFFFF"/>
                </a:solidFill>
                <a:latin typeface="Trebuchet MS"/>
                <a:cs typeface="Trebuchet MS"/>
              </a:rPr>
              <a:t>roup.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5831" y="719997"/>
            <a:ext cx="5517515" cy="7823051"/>
            <a:chOff x="325831" y="719997"/>
            <a:chExt cx="5517515" cy="7823051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3932" y="8197192"/>
              <a:ext cx="608573" cy="18644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1894" y="7384808"/>
              <a:ext cx="4466590" cy="1158240"/>
            </a:xfrm>
            <a:custGeom>
              <a:avLst/>
              <a:gdLst/>
              <a:ahLst/>
              <a:cxnLst/>
              <a:rect l="l" t="t" r="r" b="b"/>
              <a:pathLst>
                <a:path w="4466590" h="1158240">
                  <a:moveTo>
                    <a:pt x="1363637" y="1025740"/>
                  </a:moveTo>
                  <a:lnTo>
                    <a:pt x="0" y="1025740"/>
                  </a:lnTo>
                  <a:lnTo>
                    <a:pt x="0" y="1034707"/>
                  </a:lnTo>
                  <a:lnTo>
                    <a:pt x="1363637" y="1034707"/>
                  </a:lnTo>
                  <a:lnTo>
                    <a:pt x="1363637" y="1025740"/>
                  </a:lnTo>
                  <a:close/>
                </a:path>
                <a:path w="4466590" h="1158240">
                  <a:moveTo>
                    <a:pt x="1363637" y="733704"/>
                  </a:moveTo>
                  <a:lnTo>
                    <a:pt x="0" y="733704"/>
                  </a:lnTo>
                  <a:lnTo>
                    <a:pt x="0" y="742670"/>
                  </a:lnTo>
                  <a:lnTo>
                    <a:pt x="1363637" y="742670"/>
                  </a:lnTo>
                  <a:lnTo>
                    <a:pt x="1363637" y="733704"/>
                  </a:lnTo>
                  <a:close/>
                </a:path>
                <a:path w="4466590" h="1158240">
                  <a:moveTo>
                    <a:pt x="3697617" y="0"/>
                  </a:moveTo>
                  <a:lnTo>
                    <a:pt x="3689845" y="0"/>
                  </a:lnTo>
                  <a:lnTo>
                    <a:pt x="3689845" y="1157986"/>
                  </a:lnTo>
                  <a:lnTo>
                    <a:pt x="3697617" y="1157986"/>
                  </a:lnTo>
                  <a:lnTo>
                    <a:pt x="3697617" y="0"/>
                  </a:lnTo>
                  <a:close/>
                </a:path>
                <a:path w="4466590" h="1158240">
                  <a:moveTo>
                    <a:pt x="4466412" y="1019517"/>
                  </a:moveTo>
                  <a:lnTo>
                    <a:pt x="4327258" y="1019517"/>
                  </a:lnTo>
                  <a:lnTo>
                    <a:pt x="4327258" y="1157986"/>
                  </a:lnTo>
                  <a:lnTo>
                    <a:pt x="4466412" y="1157986"/>
                  </a:lnTo>
                  <a:lnTo>
                    <a:pt x="4466412" y="10195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953165" y="8438939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4" h="69850">
                  <a:moveTo>
                    <a:pt x="20675" y="33248"/>
                  </a:moveTo>
                  <a:lnTo>
                    <a:pt x="7200" y="33248"/>
                  </a:lnTo>
                  <a:lnTo>
                    <a:pt x="7200" y="69240"/>
                  </a:lnTo>
                  <a:lnTo>
                    <a:pt x="20675" y="69240"/>
                  </a:lnTo>
                  <a:lnTo>
                    <a:pt x="20675" y="33248"/>
                  </a:lnTo>
                  <a:close/>
                </a:path>
                <a:path w="33654" h="69850">
                  <a:moveTo>
                    <a:pt x="32143" y="22898"/>
                  </a:moveTo>
                  <a:lnTo>
                    <a:pt x="0" y="22898"/>
                  </a:lnTo>
                  <a:lnTo>
                    <a:pt x="0" y="33248"/>
                  </a:lnTo>
                  <a:lnTo>
                    <a:pt x="31343" y="33248"/>
                  </a:lnTo>
                  <a:lnTo>
                    <a:pt x="32143" y="22898"/>
                  </a:lnTo>
                  <a:close/>
                </a:path>
                <a:path w="33654" h="69850">
                  <a:moveTo>
                    <a:pt x="29743" y="0"/>
                  </a:moveTo>
                  <a:lnTo>
                    <a:pt x="15100" y="0"/>
                  </a:lnTo>
                  <a:lnTo>
                    <a:pt x="11874" y="2108"/>
                  </a:lnTo>
                  <a:lnTo>
                    <a:pt x="7264" y="8140"/>
                  </a:lnTo>
                  <a:lnTo>
                    <a:pt x="7200" y="22898"/>
                  </a:lnTo>
                  <a:lnTo>
                    <a:pt x="20675" y="22898"/>
                  </a:lnTo>
                  <a:lnTo>
                    <a:pt x="20675" y="12026"/>
                  </a:lnTo>
                  <a:lnTo>
                    <a:pt x="23177" y="11036"/>
                  </a:lnTo>
                  <a:lnTo>
                    <a:pt x="31922" y="11036"/>
                  </a:lnTo>
                  <a:lnTo>
                    <a:pt x="33578" y="1282"/>
                  </a:lnTo>
                  <a:lnTo>
                    <a:pt x="29743" y="0"/>
                  </a:lnTo>
                  <a:close/>
                </a:path>
                <a:path w="33654" h="69850">
                  <a:moveTo>
                    <a:pt x="31922" y="11036"/>
                  </a:moveTo>
                  <a:lnTo>
                    <a:pt x="28765" y="11036"/>
                  </a:lnTo>
                  <a:lnTo>
                    <a:pt x="31775" y="11899"/>
                  </a:lnTo>
                  <a:lnTo>
                    <a:pt x="31922" y="11036"/>
                  </a:lnTo>
                  <a:close/>
                </a:path>
              </a:pathLst>
            </a:custGeom>
            <a:solidFill>
              <a:srgbClr val="F47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733" y="7419179"/>
              <a:ext cx="3218663" cy="31382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25831" y="799909"/>
              <a:ext cx="5517515" cy="6278880"/>
            </a:xfrm>
            <a:custGeom>
              <a:avLst/>
              <a:gdLst/>
              <a:ahLst/>
              <a:cxnLst/>
              <a:rect l="l" t="t" r="r" b="b"/>
              <a:pathLst>
                <a:path w="5517515" h="6278880">
                  <a:moveTo>
                    <a:pt x="788479" y="28384"/>
                  </a:moveTo>
                  <a:lnTo>
                    <a:pt x="735126" y="16751"/>
                  </a:lnTo>
                  <a:lnTo>
                    <a:pt x="683298" y="10477"/>
                  </a:lnTo>
                  <a:lnTo>
                    <a:pt x="649833" y="9283"/>
                  </a:lnTo>
                  <a:lnTo>
                    <a:pt x="610730" y="11544"/>
                  </a:lnTo>
                  <a:lnTo>
                    <a:pt x="545147" y="29679"/>
                  </a:lnTo>
                  <a:lnTo>
                    <a:pt x="497370" y="65151"/>
                  </a:lnTo>
                  <a:lnTo>
                    <a:pt x="473011" y="113347"/>
                  </a:lnTo>
                  <a:lnTo>
                    <a:pt x="469963" y="141922"/>
                  </a:lnTo>
                  <a:lnTo>
                    <a:pt x="471411" y="160121"/>
                  </a:lnTo>
                  <a:lnTo>
                    <a:pt x="493166" y="204101"/>
                  </a:lnTo>
                  <a:lnTo>
                    <a:pt x="541642" y="232816"/>
                  </a:lnTo>
                  <a:lnTo>
                    <a:pt x="606704" y="249250"/>
                  </a:lnTo>
                  <a:lnTo>
                    <a:pt x="622261" y="253339"/>
                  </a:lnTo>
                  <a:lnTo>
                    <a:pt x="657656" y="270611"/>
                  </a:lnTo>
                  <a:lnTo>
                    <a:pt x="661022" y="277977"/>
                  </a:lnTo>
                  <a:lnTo>
                    <a:pt x="661022" y="287426"/>
                  </a:lnTo>
                  <a:lnTo>
                    <a:pt x="638505" y="323037"/>
                  </a:lnTo>
                  <a:lnTo>
                    <a:pt x="597128" y="336092"/>
                  </a:lnTo>
                  <a:lnTo>
                    <a:pt x="579958" y="336969"/>
                  </a:lnTo>
                  <a:lnTo>
                    <a:pt x="563257" y="336359"/>
                  </a:lnTo>
                  <a:lnTo>
                    <a:pt x="512406" y="327152"/>
                  </a:lnTo>
                  <a:lnTo>
                    <a:pt x="459879" y="306793"/>
                  </a:lnTo>
                  <a:lnTo>
                    <a:pt x="441858" y="297497"/>
                  </a:lnTo>
                  <a:lnTo>
                    <a:pt x="425208" y="381355"/>
                  </a:lnTo>
                  <a:lnTo>
                    <a:pt x="463042" y="393331"/>
                  </a:lnTo>
                  <a:lnTo>
                    <a:pt x="501764" y="401980"/>
                  </a:lnTo>
                  <a:lnTo>
                    <a:pt x="541032" y="407200"/>
                  </a:lnTo>
                  <a:lnTo>
                    <a:pt x="580504" y="408940"/>
                  </a:lnTo>
                  <a:lnTo>
                    <a:pt x="620788" y="406565"/>
                  </a:lnTo>
                  <a:lnTo>
                    <a:pt x="688416" y="387616"/>
                  </a:lnTo>
                  <a:lnTo>
                    <a:pt x="737781" y="350520"/>
                  </a:lnTo>
                  <a:lnTo>
                    <a:pt x="762952" y="300189"/>
                  </a:lnTo>
                  <a:lnTo>
                    <a:pt x="766102" y="270395"/>
                  </a:lnTo>
                  <a:lnTo>
                    <a:pt x="764527" y="251942"/>
                  </a:lnTo>
                  <a:lnTo>
                    <a:pt x="740854" y="207314"/>
                  </a:lnTo>
                  <a:lnTo>
                    <a:pt x="708418" y="185801"/>
                  </a:lnTo>
                  <a:lnTo>
                    <a:pt x="661568" y="170027"/>
                  </a:lnTo>
                  <a:lnTo>
                    <a:pt x="618439" y="159969"/>
                  </a:lnTo>
                  <a:lnTo>
                    <a:pt x="604583" y="156451"/>
                  </a:lnTo>
                  <a:lnTo>
                    <a:pt x="568769" y="133921"/>
                  </a:lnTo>
                  <a:lnTo>
                    <a:pt x="568769" y="125133"/>
                  </a:lnTo>
                  <a:lnTo>
                    <a:pt x="590740" y="92887"/>
                  </a:lnTo>
                  <a:lnTo>
                    <a:pt x="633450" y="82003"/>
                  </a:lnTo>
                  <a:lnTo>
                    <a:pt x="652018" y="81280"/>
                  </a:lnTo>
                  <a:lnTo>
                    <a:pt x="666432" y="81724"/>
                  </a:lnTo>
                  <a:lnTo>
                    <a:pt x="710704" y="88366"/>
                  </a:lnTo>
                  <a:lnTo>
                    <a:pt x="756196" y="103149"/>
                  </a:lnTo>
                  <a:lnTo>
                    <a:pt x="771563" y="109918"/>
                  </a:lnTo>
                  <a:lnTo>
                    <a:pt x="788479" y="28384"/>
                  </a:lnTo>
                  <a:close/>
                </a:path>
                <a:path w="5517515" h="6278880">
                  <a:moveTo>
                    <a:pt x="1121244" y="220853"/>
                  </a:moveTo>
                  <a:lnTo>
                    <a:pt x="1118971" y="195770"/>
                  </a:lnTo>
                  <a:lnTo>
                    <a:pt x="1112139" y="173393"/>
                  </a:lnTo>
                  <a:lnTo>
                    <a:pt x="1108392" y="166928"/>
                  </a:lnTo>
                  <a:lnTo>
                    <a:pt x="1100747" y="153708"/>
                  </a:lnTo>
                  <a:lnTo>
                    <a:pt x="1084808" y="136740"/>
                  </a:lnTo>
                  <a:lnTo>
                    <a:pt x="1064996" y="123088"/>
                  </a:lnTo>
                  <a:lnTo>
                    <a:pt x="1041996" y="113334"/>
                  </a:lnTo>
                  <a:lnTo>
                    <a:pt x="1024356" y="109397"/>
                  </a:lnTo>
                  <a:lnTo>
                    <a:pt x="1024356" y="211823"/>
                  </a:lnTo>
                  <a:lnTo>
                    <a:pt x="1024356" y="214071"/>
                  </a:lnTo>
                  <a:lnTo>
                    <a:pt x="1024216" y="216344"/>
                  </a:lnTo>
                  <a:lnTo>
                    <a:pt x="1023670" y="220980"/>
                  </a:lnTo>
                  <a:lnTo>
                    <a:pt x="1023264" y="223266"/>
                  </a:lnTo>
                  <a:lnTo>
                    <a:pt x="1022718" y="225501"/>
                  </a:lnTo>
                  <a:lnTo>
                    <a:pt x="896353" y="225501"/>
                  </a:lnTo>
                  <a:lnTo>
                    <a:pt x="917613" y="190068"/>
                  </a:lnTo>
                  <a:lnTo>
                    <a:pt x="961974" y="167855"/>
                  </a:lnTo>
                  <a:lnTo>
                    <a:pt x="975766" y="166928"/>
                  </a:lnTo>
                  <a:lnTo>
                    <a:pt x="986370" y="167690"/>
                  </a:lnTo>
                  <a:lnTo>
                    <a:pt x="1021080" y="193319"/>
                  </a:lnTo>
                  <a:lnTo>
                    <a:pt x="1024356" y="211823"/>
                  </a:lnTo>
                  <a:lnTo>
                    <a:pt x="1024356" y="109397"/>
                  </a:lnTo>
                  <a:lnTo>
                    <a:pt x="1015796" y="107480"/>
                  </a:lnTo>
                  <a:lnTo>
                    <a:pt x="986421" y="105524"/>
                  </a:lnTo>
                  <a:lnTo>
                    <a:pt x="963079" y="106527"/>
                  </a:lnTo>
                  <a:lnTo>
                    <a:pt x="919607" y="114528"/>
                  </a:lnTo>
                  <a:lnTo>
                    <a:pt x="880592" y="130467"/>
                  </a:lnTo>
                  <a:lnTo>
                    <a:pt x="846963" y="153936"/>
                  </a:lnTo>
                  <a:lnTo>
                    <a:pt x="811301" y="195605"/>
                  </a:lnTo>
                  <a:lnTo>
                    <a:pt x="790613" y="241046"/>
                  </a:lnTo>
                  <a:lnTo>
                    <a:pt x="783831" y="285064"/>
                  </a:lnTo>
                  <a:lnTo>
                    <a:pt x="783717" y="290525"/>
                  </a:lnTo>
                  <a:lnTo>
                    <a:pt x="786053" y="316395"/>
                  </a:lnTo>
                  <a:lnTo>
                    <a:pt x="805510" y="360514"/>
                  </a:lnTo>
                  <a:lnTo>
                    <a:pt x="844003" y="391388"/>
                  </a:lnTo>
                  <a:lnTo>
                    <a:pt x="899210" y="406996"/>
                  </a:lnTo>
                  <a:lnTo>
                    <a:pt x="932929" y="408940"/>
                  </a:lnTo>
                  <a:lnTo>
                    <a:pt x="951128" y="408559"/>
                  </a:lnTo>
                  <a:lnTo>
                    <a:pt x="1004836" y="402882"/>
                  </a:lnTo>
                  <a:lnTo>
                    <a:pt x="1058087" y="390232"/>
                  </a:lnTo>
                  <a:lnTo>
                    <a:pt x="1083665" y="347535"/>
                  </a:lnTo>
                  <a:lnTo>
                    <a:pt x="1090955" y="312712"/>
                  </a:lnTo>
                  <a:lnTo>
                    <a:pt x="1054138" y="327863"/>
                  </a:lnTo>
                  <a:lnTo>
                    <a:pt x="1002118" y="342607"/>
                  </a:lnTo>
                  <a:lnTo>
                    <a:pt x="953947" y="347535"/>
                  </a:lnTo>
                  <a:lnTo>
                    <a:pt x="937171" y="346671"/>
                  </a:lnTo>
                  <a:lnTo>
                    <a:pt x="900315" y="333603"/>
                  </a:lnTo>
                  <a:lnTo>
                    <a:pt x="882434" y="291566"/>
                  </a:lnTo>
                  <a:lnTo>
                    <a:pt x="882510" y="289026"/>
                  </a:lnTo>
                  <a:lnTo>
                    <a:pt x="882713" y="287045"/>
                  </a:lnTo>
                  <a:lnTo>
                    <a:pt x="882878" y="285064"/>
                  </a:lnTo>
                  <a:lnTo>
                    <a:pt x="882980" y="282524"/>
                  </a:lnTo>
                  <a:lnTo>
                    <a:pt x="1111694" y="282524"/>
                  </a:lnTo>
                  <a:lnTo>
                    <a:pt x="1114971" y="267817"/>
                  </a:lnTo>
                  <a:lnTo>
                    <a:pt x="1121244" y="227749"/>
                  </a:lnTo>
                  <a:lnTo>
                    <a:pt x="1121244" y="225501"/>
                  </a:lnTo>
                  <a:lnTo>
                    <a:pt x="1121244" y="220853"/>
                  </a:lnTo>
                  <a:close/>
                </a:path>
                <a:path w="5517515" h="6278880">
                  <a:moveTo>
                    <a:pt x="1461643" y="112496"/>
                  </a:moveTo>
                  <a:lnTo>
                    <a:pt x="1355471" y="112496"/>
                  </a:lnTo>
                  <a:lnTo>
                    <a:pt x="1276045" y="198145"/>
                  </a:lnTo>
                  <a:lnTo>
                    <a:pt x="1230744" y="112496"/>
                  </a:lnTo>
                  <a:lnTo>
                    <a:pt x="1129207" y="112496"/>
                  </a:lnTo>
                  <a:lnTo>
                    <a:pt x="1210271" y="253631"/>
                  </a:lnTo>
                  <a:lnTo>
                    <a:pt x="1063701" y="401459"/>
                  </a:lnTo>
                  <a:lnTo>
                    <a:pt x="1169885" y="401459"/>
                  </a:lnTo>
                  <a:lnTo>
                    <a:pt x="1257757" y="310134"/>
                  </a:lnTo>
                  <a:lnTo>
                    <a:pt x="1305801" y="401459"/>
                  </a:lnTo>
                  <a:lnTo>
                    <a:pt x="1407604" y="401459"/>
                  </a:lnTo>
                  <a:lnTo>
                    <a:pt x="1322451" y="253111"/>
                  </a:lnTo>
                  <a:lnTo>
                    <a:pt x="1461643" y="112496"/>
                  </a:lnTo>
                  <a:close/>
                </a:path>
                <a:path w="5517515" h="6278880">
                  <a:moveTo>
                    <a:pt x="2119249" y="0"/>
                  </a:moveTo>
                  <a:lnTo>
                    <a:pt x="2020722" y="0"/>
                  </a:lnTo>
                  <a:lnTo>
                    <a:pt x="1989061" y="154813"/>
                  </a:lnTo>
                  <a:lnTo>
                    <a:pt x="1980996" y="143002"/>
                  </a:lnTo>
                  <a:lnTo>
                    <a:pt x="1972106" y="132842"/>
                  </a:lnTo>
                  <a:lnTo>
                    <a:pt x="1971040" y="131914"/>
                  </a:lnTo>
                  <a:lnTo>
                    <a:pt x="1971040" y="223431"/>
                  </a:lnTo>
                  <a:lnTo>
                    <a:pt x="1969566" y="248627"/>
                  </a:lnTo>
                  <a:lnTo>
                    <a:pt x="1957768" y="291465"/>
                  </a:lnTo>
                  <a:lnTo>
                    <a:pt x="1934756" y="323430"/>
                  </a:lnTo>
                  <a:lnTo>
                    <a:pt x="1886165" y="341858"/>
                  </a:lnTo>
                  <a:lnTo>
                    <a:pt x="1874608" y="340995"/>
                  </a:lnTo>
                  <a:lnTo>
                    <a:pt x="1838921" y="311137"/>
                  </a:lnTo>
                  <a:lnTo>
                    <a:pt x="1835670" y="287934"/>
                  </a:lnTo>
                  <a:lnTo>
                    <a:pt x="1837182" y="263791"/>
                  </a:lnTo>
                  <a:lnTo>
                    <a:pt x="1849183" y="222326"/>
                  </a:lnTo>
                  <a:lnTo>
                    <a:pt x="1872513" y="190817"/>
                  </a:lnTo>
                  <a:lnTo>
                    <a:pt x="1920824" y="172605"/>
                  </a:lnTo>
                  <a:lnTo>
                    <a:pt x="1932051" y="173443"/>
                  </a:lnTo>
                  <a:lnTo>
                    <a:pt x="1967738" y="202095"/>
                  </a:lnTo>
                  <a:lnTo>
                    <a:pt x="1971040" y="223431"/>
                  </a:lnTo>
                  <a:lnTo>
                    <a:pt x="1971040" y="131914"/>
                  </a:lnTo>
                  <a:lnTo>
                    <a:pt x="1927479" y="108521"/>
                  </a:lnTo>
                  <a:lnTo>
                    <a:pt x="1898446" y="105524"/>
                  </a:lnTo>
                  <a:lnTo>
                    <a:pt x="1880857" y="106565"/>
                  </a:lnTo>
                  <a:lnTo>
                    <a:pt x="1831441" y="122313"/>
                  </a:lnTo>
                  <a:lnTo>
                    <a:pt x="1788172" y="156311"/>
                  </a:lnTo>
                  <a:lnTo>
                    <a:pt x="1757984" y="198805"/>
                  </a:lnTo>
                  <a:lnTo>
                    <a:pt x="1748917" y="218986"/>
                  </a:lnTo>
                  <a:lnTo>
                    <a:pt x="1746821" y="195770"/>
                  </a:lnTo>
                  <a:lnTo>
                    <a:pt x="1728609" y="153708"/>
                  </a:lnTo>
                  <a:lnTo>
                    <a:pt x="1692846" y="123088"/>
                  </a:lnTo>
                  <a:lnTo>
                    <a:pt x="1652206" y="109397"/>
                  </a:lnTo>
                  <a:lnTo>
                    <a:pt x="1652206" y="211823"/>
                  </a:lnTo>
                  <a:lnTo>
                    <a:pt x="1652206" y="214071"/>
                  </a:lnTo>
                  <a:lnTo>
                    <a:pt x="1652066" y="216344"/>
                  </a:lnTo>
                  <a:lnTo>
                    <a:pt x="1651520" y="220980"/>
                  </a:lnTo>
                  <a:lnTo>
                    <a:pt x="1651114" y="223266"/>
                  </a:lnTo>
                  <a:lnTo>
                    <a:pt x="1650568" y="225501"/>
                  </a:lnTo>
                  <a:lnTo>
                    <a:pt x="1524203" y="225501"/>
                  </a:lnTo>
                  <a:lnTo>
                    <a:pt x="1545463" y="190068"/>
                  </a:lnTo>
                  <a:lnTo>
                    <a:pt x="1589824" y="167855"/>
                  </a:lnTo>
                  <a:lnTo>
                    <a:pt x="1603616" y="166928"/>
                  </a:lnTo>
                  <a:lnTo>
                    <a:pt x="1614233" y="167690"/>
                  </a:lnTo>
                  <a:lnTo>
                    <a:pt x="1648929" y="193319"/>
                  </a:lnTo>
                  <a:lnTo>
                    <a:pt x="1652206" y="211823"/>
                  </a:lnTo>
                  <a:lnTo>
                    <a:pt x="1652206" y="109397"/>
                  </a:lnTo>
                  <a:lnTo>
                    <a:pt x="1643659" y="107480"/>
                  </a:lnTo>
                  <a:lnTo>
                    <a:pt x="1614271" y="105524"/>
                  </a:lnTo>
                  <a:lnTo>
                    <a:pt x="1590929" y="106527"/>
                  </a:lnTo>
                  <a:lnTo>
                    <a:pt x="1547456" y="114528"/>
                  </a:lnTo>
                  <a:lnTo>
                    <a:pt x="1508455" y="130467"/>
                  </a:lnTo>
                  <a:lnTo>
                    <a:pt x="1474812" y="153936"/>
                  </a:lnTo>
                  <a:lnTo>
                    <a:pt x="1439151" y="195605"/>
                  </a:lnTo>
                  <a:lnTo>
                    <a:pt x="1418463" y="241046"/>
                  </a:lnTo>
                  <a:lnTo>
                    <a:pt x="1411693" y="285064"/>
                  </a:lnTo>
                  <a:lnTo>
                    <a:pt x="1411579" y="290525"/>
                  </a:lnTo>
                  <a:lnTo>
                    <a:pt x="1413916" y="316395"/>
                  </a:lnTo>
                  <a:lnTo>
                    <a:pt x="1433360" y="360514"/>
                  </a:lnTo>
                  <a:lnTo>
                    <a:pt x="1471866" y="391388"/>
                  </a:lnTo>
                  <a:lnTo>
                    <a:pt x="1527060" y="406996"/>
                  </a:lnTo>
                  <a:lnTo>
                    <a:pt x="1560779" y="408940"/>
                  </a:lnTo>
                  <a:lnTo>
                    <a:pt x="1578991" y="408559"/>
                  </a:lnTo>
                  <a:lnTo>
                    <a:pt x="1632686" y="402882"/>
                  </a:lnTo>
                  <a:lnTo>
                    <a:pt x="1685937" y="390232"/>
                  </a:lnTo>
                  <a:lnTo>
                    <a:pt x="1711515" y="347535"/>
                  </a:lnTo>
                  <a:lnTo>
                    <a:pt x="1718805" y="312712"/>
                  </a:lnTo>
                  <a:lnTo>
                    <a:pt x="1681988" y="327863"/>
                  </a:lnTo>
                  <a:lnTo>
                    <a:pt x="1629981" y="342607"/>
                  </a:lnTo>
                  <a:lnTo>
                    <a:pt x="1581797" y="347535"/>
                  </a:lnTo>
                  <a:lnTo>
                    <a:pt x="1565033" y="346671"/>
                  </a:lnTo>
                  <a:lnTo>
                    <a:pt x="1528152" y="333603"/>
                  </a:lnTo>
                  <a:lnTo>
                    <a:pt x="1510284" y="291566"/>
                  </a:lnTo>
                  <a:lnTo>
                    <a:pt x="1510372" y="289026"/>
                  </a:lnTo>
                  <a:lnTo>
                    <a:pt x="1510728" y="285064"/>
                  </a:lnTo>
                  <a:lnTo>
                    <a:pt x="1510830" y="282524"/>
                  </a:lnTo>
                  <a:lnTo>
                    <a:pt x="1735112" y="282524"/>
                  </a:lnTo>
                  <a:lnTo>
                    <a:pt x="1734680" y="293611"/>
                  </a:lnTo>
                  <a:lnTo>
                    <a:pt x="1736559" y="318909"/>
                  </a:lnTo>
                  <a:lnTo>
                    <a:pt x="1751571" y="361111"/>
                  </a:lnTo>
                  <a:lnTo>
                    <a:pt x="1781073" y="391541"/>
                  </a:lnTo>
                  <a:lnTo>
                    <a:pt x="1821878" y="407009"/>
                  </a:lnTo>
                  <a:lnTo>
                    <a:pt x="1846313" y="408940"/>
                  </a:lnTo>
                  <a:lnTo>
                    <a:pt x="1860626" y="408190"/>
                  </a:lnTo>
                  <a:lnTo>
                    <a:pt x="1900085" y="396951"/>
                  </a:lnTo>
                  <a:lnTo>
                    <a:pt x="1935708" y="371487"/>
                  </a:lnTo>
                  <a:lnTo>
                    <a:pt x="1947024" y="359676"/>
                  </a:lnTo>
                  <a:lnTo>
                    <a:pt x="1938020" y="401472"/>
                  </a:lnTo>
                  <a:lnTo>
                    <a:pt x="2036546" y="401472"/>
                  </a:lnTo>
                  <a:lnTo>
                    <a:pt x="2045157" y="359676"/>
                  </a:lnTo>
                  <a:lnTo>
                    <a:pt x="2048827" y="341858"/>
                  </a:lnTo>
                  <a:lnTo>
                    <a:pt x="2083701" y="172605"/>
                  </a:lnTo>
                  <a:lnTo>
                    <a:pt x="2087359" y="154813"/>
                  </a:lnTo>
                  <a:lnTo>
                    <a:pt x="2119249" y="0"/>
                  </a:lnTo>
                  <a:close/>
                </a:path>
                <a:path w="5517515" h="6278880">
                  <a:moveTo>
                    <a:pt x="5517324" y="6271082"/>
                  </a:moveTo>
                  <a:lnTo>
                    <a:pt x="0" y="6271082"/>
                  </a:lnTo>
                  <a:lnTo>
                    <a:pt x="0" y="6278854"/>
                  </a:lnTo>
                  <a:lnTo>
                    <a:pt x="5517324" y="6278854"/>
                  </a:lnTo>
                  <a:lnTo>
                    <a:pt x="5517324" y="6271082"/>
                  </a:lnTo>
                  <a:close/>
                </a:path>
                <a:path w="5517515" h="6278880">
                  <a:moveTo>
                    <a:pt x="5517324" y="902296"/>
                  </a:moveTo>
                  <a:lnTo>
                    <a:pt x="0" y="902296"/>
                  </a:lnTo>
                  <a:lnTo>
                    <a:pt x="0" y="910082"/>
                  </a:lnTo>
                  <a:lnTo>
                    <a:pt x="5517324" y="910082"/>
                  </a:lnTo>
                  <a:lnTo>
                    <a:pt x="5517324" y="902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82075" y="798385"/>
              <a:ext cx="1828164" cy="420370"/>
            </a:xfrm>
            <a:custGeom>
              <a:avLst/>
              <a:gdLst/>
              <a:ahLst/>
              <a:cxnLst/>
              <a:rect l="l" t="t" r="r" b="b"/>
              <a:pathLst>
                <a:path w="1828164" h="420369">
                  <a:moveTo>
                    <a:pt x="432092" y="0"/>
                  </a:moveTo>
                  <a:lnTo>
                    <a:pt x="319760" y="0"/>
                  </a:lnTo>
                  <a:lnTo>
                    <a:pt x="268998" y="246837"/>
                  </a:lnTo>
                  <a:lnTo>
                    <a:pt x="263042" y="270751"/>
                  </a:lnTo>
                  <a:lnTo>
                    <a:pt x="246849" y="307378"/>
                  </a:lnTo>
                  <a:lnTo>
                    <a:pt x="209994" y="336296"/>
                  </a:lnTo>
                  <a:lnTo>
                    <a:pt x="173888" y="341718"/>
                  </a:lnTo>
                  <a:lnTo>
                    <a:pt x="159664" y="340880"/>
                  </a:lnTo>
                  <a:lnTo>
                    <a:pt x="121539" y="320802"/>
                  </a:lnTo>
                  <a:lnTo>
                    <a:pt x="112915" y="287934"/>
                  </a:lnTo>
                  <a:lnTo>
                    <a:pt x="112915" y="282790"/>
                  </a:lnTo>
                  <a:lnTo>
                    <a:pt x="113347" y="276821"/>
                  </a:lnTo>
                  <a:lnTo>
                    <a:pt x="115100" y="263220"/>
                  </a:lnTo>
                  <a:lnTo>
                    <a:pt x="116509" y="255397"/>
                  </a:lnTo>
                  <a:lnTo>
                    <a:pt x="169227" y="0"/>
                  </a:lnTo>
                  <a:lnTo>
                    <a:pt x="56896" y="0"/>
                  </a:lnTo>
                  <a:lnTo>
                    <a:pt x="4635" y="254723"/>
                  </a:lnTo>
                  <a:lnTo>
                    <a:pt x="2298" y="268998"/>
                  </a:lnTo>
                  <a:lnTo>
                    <a:pt x="482" y="283565"/>
                  </a:lnTo>
                  <a:lnTo>
                    <a:pt x="0" y="290969"/>
                  </a:lnTo>
                  <a:lnTo>
                    <a:pt x="0" y="297586"/>
                  </a:lnTo>
                  <a:lnTo>
                    <a:pt x="10071" y="350088"/>
                  </a:lnTo>
                  <a:lnTo>
                    <a:pt x="40271" y="388467"/>
                  </a:lnTo>
                  <a:lnTo>
                    <a:pt x="89801" y="411949"/>
                  </a:lnTo>
                  <a:lnTo>
                    <a:pt x="157848" y="419773"/>
                  </a:lnTo>
                  <a:lnTo>
                    <a:pt x="204304" y="417207"/>
                  </a:lnTo>
                  <a:lnTo>
                    <a:pt x="245046" y="409524"/>
                  </a:lnTo>
                  <a:lnTo>
                    <a:pt x="309410" y="378815"/>
                  </a:lnTo>
                  <a:lnTo>
                    <a:pt x="353872" y="325348"/>
                  </a:lnTo>
                  <a:lnTo>
                    <a:pt x="369722" y="289217"/>
                  </a:lnTo>
                  <a:lnTo>
                    <a:pt x="381330" y="246837"/>
                  </a:lnTo>
                  <a:lnTo>
                    <a:pt x="432092" y="0"/>
                  </a:lnTo>
                  <a:close/>
                </a:path>
                <a:path w="1828164" h="420369">
                  <a:moveTo>
                    <a:pt x="737984" y="331508"/>
                  </a:moveTo>
                  <a:lnTo>
                    <a:pt x="541337" y="331508"/>
                  </a:lnTo>
                  <a:lnTo>
                    <a:pt x="609612" y="0"/>
                  </a:lnTo>
                  <a:lnTo>
                    <a:pt x="497281" y="0"/>
                  </a:lnTo>
                  <a:lnTo>
                    <a:pt x="412369" y="411772"/>
                  </a:lnTo>
                  <a:lnTo>
                    <a:pt x="721931" y="411772"/>
                  </a:lnTo>
                  <a:lnTo>
                    <a:pt x="737984" y="331508"/>
                  </a:lnTo>
                  <a:close/>
                </a:path>
                <a:path w="1828164" h="420369">
                  <a:moveTo>
                    <a:pt x="1083830" y="0"/>
                  </a:moveTo>
                  <a:lnTo>
                    <a:pt x="682371" y="0"/>
                  </a:lnTo>
                  <a:lnTo>
                    <a:pt x="665441" y="80264"/>
                  </a:lnTo>
                  <a:lnTo>
                    <a:pt x="810158" y="80264"/>
                  </a:lnTo>
                  <a:lnTo>
                    <a:pt x="741895" y="411772"/>
                  </a:lnTo>
                  <a:lnTo>
                    <a:pt x="854214" y="411772"/>
                  </a:lnTo>
                  <a:lnTo>
                    <a:pt x="922477" y="80264"/>
                  </a:lnTo>
                  <a:lnTo>
                    <a:pt x="1067193" y="80264"/>
                  </a:lnTo>
                  <a:lnTo>
                    <a:pt x="1083830" y="0"/>
                  </a:lnTo>
                  <a:close/>
                </a:path>
                <a:path w="1828164" h="420369">
                  <a:moveTo>
                    <a:pt x="1827733" y="411772"/>
                  </a:moveTo>
                  <a:lnTo>
                    <a:pt x="1813699" y="336753"/>
                  </a:lnTo>
                  <a:lnTo>
                    <a:pt x="1799717" y="262013"/>
                  </a:lnTo>
                  <a:lnTo>
                    <a:pt x="1770062" y="103428"/>
                  </a:lnTo>
                  <a:lnTo>
                    <a:pt x="1750720" y="0"/>
                  </a:lnTo>
                  <a:lnTo>
                    <a:pt x="1693824" y="0"/>
                  </a:lnTo>
                  <a:lnTo>
                    <a:pt x="1693824" y="262013"/>
                  </a:lnTo>
                  <a:lnTo>
                    <a:pt x="1576832" y="262013"/>
                  </a:lnTo>
                  <a:lnTo>
                    <a:pt x="1667560" y="103428"/>
                  </a:lnTo>
                  <a:lnTo>
                    <a:pt x="1693824" y="262013"/>
                  </a:lnTo>
                  <a:lnTo>
                    <a:pt x="1693824" y="0"/>
                  </a:lnTo>
                  <a:lnTo>
                    <a:pt x="1622348" y="0"/>
                  </a:lnTo>
                  <a:lnTo>
                    <a:pt x="1393190" y="383209"/>
                  </a:lnTo>
                  <a:lnTo>
                    <a:pt x="1365186" y="294830"/>
                  </a:lnTo>
                  <a:lnTo>
                    <a:pt x="1359268" y="277926"/>
                  </a:lnTo>
                  <a:lnTo>
                    <a:pt x="1352867" y="263359"/>
                  </a:lnTo>
                  <a:lnTo>
                    <a:pt x="1348701" y="255943"/>
                  </a:lnTo>
                  <a:lnTo>
                    <a:pt x="1345996" y="251117"/>
                  </a:lnTo>
                  <a:lnTo>
                    <a:pt x="1311617" y="222288"/>
                  </a:lnTo>
                  <a:lnTo>
                    <a:pt x="1300721" y="219265"/>
                  </a:lnTo>
                  <a:lnTo>
                    <a:pt x="1324368" y="215188"/>
                  </a:lnTo>
                  <a:lnTo>
                    <a:pt x="1363891" y="196710"/>
                  </a:lnTo>
                  <a:lnTo>
                    <a:pt x="1392542" y="165049"/>
                  </a:lnTo>
                  <a:lnTo>
                    <a:pt x="1407121" y="123964"/>
                  </a:lnTo>
                  <a:lnTo>
                    <a:pt x="1408950" y="100114"/>
                  </a:lnTo>
                  <a:lnTo>
                    <a:pt x="1406639" y="76949"/>
                  </a:lnTo>
                  <a:lnTo>
                    <a:pt x="1388110" y="39560"/>
                  </a:lnTo>
                  <a:lnTo>
                    <a:pt x="1351203" y="14262"/>
                  </a:lnTo>
                  <a:lnTo>
                    <a:pt x="1296797" y="1574"/>
                  </a:lnTo>
                  <a:lnTo>
                    <a:pt x="1296631" y="1574"/>
                  </a:lnTo>
                  <a:lnTo>
                    <a:pt x="1296631" y="116382"/>
                  </a:lnTo>
                  <a:lnTo>
                    <a:pt x="1295400" y="131673"/>
                  </a:lnTo>
                  <a:lnTo>
                    <a:pt x="1276934" y="165760"/>
                  </a:lnTo>
                  <a:lnTo>
                    <a:pt x="1236967" y="181533"/>
                  </a:lnTo>
                  <a:lnTo>
                    <a:pt x="1219022" y="182587"/>
                  </a:lnTo>
                  <a:lnTo>
                    <a:pt x="1171765" y="182587"/>
                  </a:lnTo>
                  <a:lnTo>
                    <a:pt x="1193927" y="76949"/>
                  </a:lnTo>
                  <a:lnTo>
                    <a:pt x="1240320" y="76949"/>
                  </a:lnTo>
                  <a:lnTo>
                    <a:pt x="1283068" y="86474"/>
                  </a:lnTo>
                  <a:lnTo>
                    <a:pt x="1296631" y="116382"/>
                  </a:lnTo>
                  <a:lnTo>
                    <a:pt x="1296631" y="1574"/>
                  </a:lnTo>
                  <a:lnTo>
                    <a:pt x="1263078" y="0"/>
                  </a:lnTo>
                  <a:lnTo>
                    <a:pt x="1097076" y="0"/>
                  </a:lnTo>
                  <a:lnTo>
                    <a:pt x="1012164" y="411772"/>
                  </a:lnTo>
                  <a:lnTo>
                    <a:pt x="1124496" y="411772"/>
                  </a:lnTo>
                  <a:lnTo>
                    <a:pt x="1156881" y="255943"/>
                  </a:lnTo>
                  <a:lnTo>
                    <a:pt x="1192758" y="255943"/>
                  </a:lnTo>
                  <a:lnTo>
                    <a:pt x="1233754" y="267385"/>
                  </a:lnTo>
                  <a:lnTo>
                    <a:pt x="1257833" y="309448"/>
                  </a:lnTo>
                  <a:lnTo>
                    <a:pt x="1290497" y="411772"/>
                  </a:lnTo>
                  <a:lnTo>
                    <a:pt x="1376108" y="411772"/>
                  </a:lnTo>
                  <a:lnTo>
                    <a:pt x="1402245" y="411772"/>
                  </a:lnTo>
                  <a:lnTo>
                    <a:pt x="1491348" y="411772"/>
                  </a:lnTo>
                  <a:lnTo>
                    <a:pt x="1534528" y="336753"/>
                  </a:lnTo>
                  <a:lnTo>
                    <a:pt x="1708416" y="336753"/>
                  </a:lnTo>
                  <a:lnTo>
                    <a:pt x="1720951" y="411772"/>
                  </a:lnTo>
                  <a:lnTo>
                    <a:pt x="1827733" y="41177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319512" y="719997"/>
              <a:ext cx="987425" cy="546735"/>
            </a:xfrm>
            <a:custGeom>
              <a:avLst/>
              <a:gdLst/>
              <a:ahLst/>
              <a:cxnLst/>
              <a:rect l="l" t="t" r="r" b="b"/>
              <a:pathLst>
                <a:path w="987425" h="546735">
                  <a:moveTo>
                    <a:pt x="421449" y="419404"/>
                  </a:moveTo>
                  <a:lnTo>
                    <a:pt x="279209" y="419404"/>
                  </a:lnTo>
                  <a:lnTo>
                    <a:pt x="248145" y="546417"/>
                  </a:lnTo>
                  <a:lnTo>
                    <a:pt x="390385" y="546417"/>
                  </a:lnTo>
                  <a:lnTo>
                    <a:pt x="421449" y="419404"/>
                  </a:lnTo>
                  <a:close/>
                </a:path>
                <a:path w="987425" h="546735">
                  <a:moveTo>
                    <a:pt x="552665" y="0"/>
                  </a:moveTo>
                  <a:lnTo>
                    <a:pt x="372249" y="0"/>
                  </a:lnTo>
                  <a:lnTo>
                    <a:pt x="25158" y="316191"/>
                  </a:lnTo>
                  <a:lnTo>
                    <a:pt x="0" y="419404"/>
                  </a:lnTo>
                  <a:lnTo>
                    <a:pt x="452348" y="419404"/>
                  </a:lnTo>
                  <a:lnTo>
                    <a:pt x="454710" y="409790"/>
                  </a:lnTo>
                  <a:lnTo>
                    <a:pt x="448906" y="408203"/>
                  </a:lnTo>
                  <a:lnTo>
                    <a:pt x="443331" y="405841"/>
                  </a:lnTo>
                  <a:lnTo>
                    <a:pt x="405098" y="378118"/>
                  </a:lnTo>
                  <a:lnTo>
                    <a:pt x="389276" y="357647"/>
                  </a:lnTo>
                  <a:lnTo>
                    <a:pt x="389301" y="356731"/>
                  </a:lnTo>
                  <a:lnTo>
                    <a:pt x="395198" y="348310"/>
                  </a:lnTo>
                  <a:lnTo>
                    <a:pt x="399516" y="346278"/>
                  </a:lnTo>
                  <a:lnTo>
                    <a:pt x="470227" y="346278"/>
                  </a:lnTo>
                  <a:lnTo>
                    <a:pt x="476681" y="319862"/>
                  </a:lnTo>
                  <a:lnTo>
                    <a:pt x="139420" y="319862"/>
                  </a:lnTo>
                  <a:lnTo>
                    <a:pt x="350939" y="126174"/>
                  </a:lnTo>
                  <a:lnTo>
                    <a:pt x="581802" y="126174"/>
                  </a:lnTo>
                  <a:lnTo>
                    <a:pt x="552665" y="0"/>
                  </a:lnTo>
                  <a:close/>
                </a:path>
                <a:path w="987425" h="546735">
                  <a:moveTo>
                    <a:pt x="470227" y="346278"/>
                  </a:moveTo>
                  <a:lnTo>
                    <a:pt x="399516" y="346278"/>
                  </a:lnTo>
                  <a:lnTo>
                    <a:pt x="403948" y="346303"/>
                  </a:lnTo>
                  <a:lnTo>
                    <a:pt x="405472" y="346341"/>
                  </a:lnTo>
                  <a:lnTo>
                    <a:pt x="442070" y="364838"/>
                  </a:lnTo>
                  <a:lnTo>
                    <a:pt x="449465" y="368800"/>
                  </a:lnTo>
                  <a:lnTo>
                    <a:pt x="456670" y="371892"/>
                  </a:lnTo>
                  <a:lnTo>
                    <a:pt x="463537" y="373659"/>
                  </a:lnTo>
                  <a:lnTo>
                    <a:pt x="470227" y="346278"/>
                  </a:lnTo>
                  <a:close/>
                </a:path>
                <a:path w="987425" h="546735">
                  <a:moveTo>
                    <a:pt x="940840" y="188493"/>
                  </a:moveTo>
                  <a:lnTo>
                    <a:pt x="792264" y="188493"/>
                  </a:lnTo>
                  <a:lnTo>
                    <a:pt x="749706" y="362851"/>
                  </a:lnTo>
                  <a:lnTo>
                    <a:pt x="752868" y="363982"/>
                  </a:lnTo>
                  <a:lnTo>
                    <a:pt x="756208" y="364959"/>
                  </a:lnTo>
                  <a:lnTo>
                    <a:pt x="759739" y="365721"/>
                  </a:lnTo>
                  <a:lnTo>
                    <a:pt x="761085" y="366039"/>
                  </a:lnTo>
                  <a:lnTo>
                    <a:pt x="762393" y="366191"/>
                  </a:lnTo>
                  <a:lnTo>
                    <a:pt x="763676" y="366191"/>
                  </a:lnTo>
                  <a:lnTo>
                    <a:pt x="800798" y="338874"/>
                  </a:lnTo>
                  <a:lnTo>
                    <a:pt x="806739" y="332356"/>
                  </a:lnTo>
                  <a:lnTo>
                    <a:pt x="812852" y="325972"/>
                  </a:lnTo>
                  <a:lnTo>
                    <a:pt x="847977" y="298858"/>
                  </a:lnTo>
                  <a:lnTo>
                    <a:pt x="892365" y="274751"/>
                  </a:lnTo>
                  <a:lnTo>
                    <a:pt x="899388" y="272440"/>
                  </a:lnTo>
                  <a:lnTo>
                    <a:pt x="903118" y="266811"/>
                  </a:lnTo>
                  <a:lnTo>
                    <a:pt x="928192" y="240309"/>
                  </a:lnTo>
                  <a:lnTo>
                    <a:pt x="940840" y="188493"/>
                  </a:lnTo>
                  <a:close/>
                </a:path>
                <a:path w="987425" h="546735">
                  <a:moveTo>
                    <a:pt x="593189" y="175488"/>
                  </a:moveTo>
                  <a:lnTo>
                    <a:pt x="480961" y="175488"/>
                  </a:lnTo>
                  <a:lnTo>
                    <a:pt x="514578" y="336296"/>
                  </a:lnTo>
                  <a:lnTo>
                    <a:pt x="515454" y="335280"/>
                  </a:lnTo>
                  <a:lnTo>
                    <a:pt x="516343" y="334302"/>
                  </a:lnTo>
                  <a:lnTo>
                    <a:pt x="554223" y="296197"/>
                  </a:lnTo>
                  <a:lnTo>
                    <a:pt x="604989" y="273824"/>
                  </a:lnTo>
                  <a:lnTo>
                    <a:pt x="610031" y="273608"/>
                  </a:lnTo>
                  <a:lnTo>
                    <a:pt x="733260" y="273608"/>
                  </a:lnTo>
                  <a:lnTo>
                    <a:pt x="733410" y="273392"/>
                  </a:lnTo>
                  <a:lnTo>
                    <a:pt x="615797" y="273392"/>
                  </a:lnTo>
                  <a:lnTo>
                    <a:pt x="593189" y="175488"/>
                  </a:lnTo>
                  <a:close/>
                </a:path>
                <a:path w="987425" h="546735">
                  <a:moveTo>
                    <a:pt x="733260" y="273608"/>
                  </a:moveTo>
                  <a:lnTo>
                    <a:pt x="610031" y="273608"/>
                  </a:lnTo>
                  <a:lnTo>
                    <a:pt x="611759" y="273646"/>
                  </a:lnTo>
                  <a:lnTo>
                    <a:pt x="640771" y="278219"/>
                  </a:lnTo>
                  <a:lnTo>
                    <a:pt x="663600" y="289521"/>
                  </a:lnTo>
                  <a:lnTo>
                    <a:pt x="681971" y="304929"/>
                  </a:lnTo>
                  <a:lnTo>
                    <a:pt x="697611" y="321818"/>
                  </a:lnTo>
                  <a:lnTo>
                    <a:pt x="698030" y="322326"/>
                  </a:lnTo>
                  <a:lnTo>
                    <a:pt x="698449" y="322770"/>
                  </a:lnTo>
                  <a:lnTo>
                    <a:pt x="698855" y="323240"/>
                  </a:lnTo>
                  <a:lnTo>
                    <a:pt x="733260" y="273608"/>
                  </a:lnTo>
                  <a:close/>
                </a:path>
                <a:path w="987425" h="546735">
                  <a:moveTo>
                    <a:pt x="581802" y="126174"/>
                  </a:moveTo>
                  <a:lnTo>
                    <a:pt x="350939" y="126174"/>
                  </a:lnTo>
                  <a:lnTo>
                    <a:pt x="303542" y="319862"/>
                  </a:lnTo>
                  <a:lnTo>
                    <a:pt x="445820" y="319862"/>
                  </a:lnTo>
                  <a:lnTo>
                    <a:pt x="480961" y="175488"/>
                  </a:lnTo>
                  <a:lnTo>
                    <a:pt x="593189" y="175488"/>
                  </a:lnTo>
                  <a:lnTo>
                    <a:pt x="581802" y="126174"/>
                  </a:lnTo>
                  <a:close/>
                </a:path>
                <a:path w="987425" h="546735">
                  <a:moveTo>
                    <a:pt x="986853" y="0"/>
                  </a:moveTo>
                  <a:lnTo>
                    <a:pt x="811644" y="0"/>
                  </a:lnTo>
                  <a:lnTo>
                    <a:pt x="615797" y="273392"/>
                  </a:lnTo>
                  <a:lnTo>
                    <a:pt x="733410" y="273392"/>
                  </a:lnTo>
                  <a:lnTo>
                    <a:pt x="792264" y="188493"/>
                  </a:lnTo>
                  <a:lnTo>
                    <a:pt x="940840" y="188493"/>
                  </a:lnTo>
                  <a:lnTo>
                    <a:pt x="986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4775" y="1102008"/>
              <a:ext cx="188379" cy="1629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5983" y="1057750"/>
              <a:ext cx="126987" cy="7908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723308" y="950728"/>
              <a:ext cx="721360" cy="209550"/>
            </a:xfrm>
            <a:custGeom>
              <a:avLst/>
              <a:gdLst/>
              <a:ahLst/>
              <a:cxnLst/>
              <a:rect l="l" t="t" r="r" b="b"/>
              <a:pathLst>
                <a:path w="721360" h="209550">
                  <a:moveTo>
                    <a:pt x="599463" y="0"/>
                  </a:moveTo>
                  <a:lnTo>
                    <a:pt x="553632" y="7790"/>
                  </a:lnTo>
                  <a:lnTo>
                    <a:pt x="517364" y="34261"/>
                  </a:lnTo>
                  <a:lnTo>
                    <a:pt x="504710" y="52269"/>
                  </a:lnTo>
                  <a:lnTo>
                    <a:pt x="501230" y="53183"/>
                  </a:lnTo>
                  <a:lnTo>
                    <a:pt x="451694" y="78617"/>
                  </a:lnTo>
                  <a:lnTo>
                    <a:pt x="412092" y="110956"/>
                  </a:lnTo>
                  <a:lnTo>
                    <a:pt x="394198" y="130159"/>
                  </a:lnTo>
                  <a:lnTo>
                    <a:pt x="374984" y="144575"/>
                  </a:lnTo>
                  <a:lnTo>
                    <a:pt x="352856" y="147316"/>
                  </a:lnTo>
                  <a:lnTo>
                    <a:pt x="309706" y="125830"/>
                  </a:lnTo>
                  <a:lnTo>
                    <a:pt x="279319" y="94457"/>
                  </a:lnTo>
                  <a:lnTo>
                    <a:pt x="248266" y="66586"/>
                  </a:lnTo>
                  <a:lnTo>
                    <a:pt x="203123" y="55609"/>
                  </a:lnTo>
                  <a:lnTo>
                    <a:pt x="165209" y="70607"/>
                  </a:lnTo>
                  <a:lnTo>
                    <a:pt x="135397" y="97539"/>
                  </a:lnTo>
                  <a:lnTo>
                    <a:pt x="108515" y="127512"/>
                  </a:lnTo>
                  <a:lnTo>
                    <a:pt x="79387" y="151634"/>
                  </a:lnTo>
                  <a:lnTo>
                    <a:pt x="58850" y="155635"/>
                  </a:lnTo>
                  <a:lnTo>
                    <a:pt x="38855" y="149000"/>
                  </a:lnTo>
                  <a:lnTo>
                    <a:pt x="19280" y="137834"/>
                  </a:lnTo>
                  <a:lnTo>
                    <a:pt x="0" y="128240"/>
                  </a:lnTo>
                  <a:lnTo>
                    <a:pt x="30159" y="153961"/>
                  </a:lnTo>
                  <a:lnTo>
                    <a:pt x="69653" y="168779"/>
                  </a:lnTo>
                  <a:lnTo>
                    <a:pt x="97450" y="161917"/>
                  </a:lnTo>
                  <a:lnTo>
                    <a:pt x="123146" y="146479"/>
                  </a:lnTo>
                  <a:lnTo>
                    <a:pt x="165605" y="111465"/>
                  </a:lnTo>
                  <a:lnTo>
                    <a:pt x="189261" y="97878"/>
                  </a:lnTo>
                  <a:lnTo>
                    <a:pt x="213489" y="95173"/>
                  </a:lnTo>
                  <a:lnTo>
                    <a:pt x="235610" y="110968"/>
                  </a:lnTo>
                  <a:lnTo>
                    <a:pt x="264139" y="155570"/>
                  </a:lnTo>
                  <a:lnTo>
                    <a:pt x="293940" y="186572"/>
                  </a:lnTo>
                  <a:lnTo>
                    <a:pt x="325145" y="204400"/>
                  </a:lnTo>
                  <a:lnTo>
                    <a:pt x="357886" y="209478"/>
                  </a:lnTo>
                  <a:lnTo>
                    <a:pt x="392298" y="202232"/>
                  </a:lnTo>
                  <a:lnTo>
                    <a:pt x="428512" y="183088"/>
                  </a:lnTo>
                  <a:lnTo>
                    <a:pt x="466661" y="152472"/>
                  </a:lnTo>
                  <a:lnTo>
                    <a:pt x="484097" y="139546"/>
                  </a:lnTo>
                  <a:lnTo>
                    <a:pt x="498032" y="131934"/>
                  </a:lnTo>
                  <a:lnTo>
                    <a:pt x="509454" y="128949"/>
                  </a:lnTo>
                  <a:lnTo>
                    <a:pt x="519353" y="129904"/>
                  </a:lnTo>
                  <a:lnTo>
                    <a:pt x="524205" y="136330"/>
                  </a:lnTo>
                  <a:lnTo>
                    <a:pt x="529843" y="142680"/>
                  </a:lnTo>
                  <a:lnTo>
                    <a:pt x="536257" y="148814"/>
                  </a:lnTo>
                  <a:lnTo>
                    <a:pt x="560390" y="162827"/>
                  </a:lnTo>
                  <a:lnTo>
                    <a:pt x="584263" y="168369"/>
                  </a:lnTo>
                  <a:lnTo>
                    <a:pt x="608870" y="166763"/>
                  </a:lnTo>
                  <a:lnTo>
                    <a:pt x="661084" y="148132"/>
                  </a:lnTo>
                  <a:lnTo>
                    <a:pt x="705431" y="114592"/>
                  </a:lnTo>
                  <a:lnTo>
                    <a:pt x="721131" y="81733"/>
                  </a:lnTo>
                  <a:lnTo>
                    <a:pt x="720826" y="76615"/>
                  </a:lnTo>
                  <a:lnTo>
                    <a:pt x="720534" y="71497"/>
                  </a:lnTo>
                  <a:lnTo>
                    <a:pt x="679042" y="23814"/>
                  </a:lnTo>
                  <a:lnTo>
                    <a:pt x="626186" y="3221"/>
                  </a:lnTo>
                  <a:lnTo>
                    <a:pt x="608395" y="472"/>
                  </a:lnTo>
                  <a:lnTo>
                    <a:pt x="599463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60405" y="721093"/>
              <a:ext cx="1123950" cy="545465"/>
            </a:xfrm>
            <a:custGeom>
              <a:avLst/>
              <a:gdLst/>
              <a:ahLst/>
              <a:cxnLst/>
              <a:rect l="l" t="t" r="r" b="b"/>
              <a:pathLst>
                <a:path w="1123950" h="545465">
                  <a:moveTo>
                    <a:pt x="435775" y="318770"/>
                  </a:moveTo>
                  <a:lnTo>
                    <a:pt x="404926" y="318770"/>
                  </a:lnTo>
                  <a:lnTo>
                    <a:pt x="413042" y="285432"/>
                  </a:lnTo>
                  <a:lnTo>
                    <a:pt x="0" y="418325"/>
                  </a:lnTo>
                  <a:lnTo>
                    <a:pt x="238315" y="418325"/>
                  </a:lnTo>
                  <a:lnTo>
                    <a:pt x="207251" y="545325"/>
                  </a:lnTo>
                  <a:lnTo>
                    <a:pt x="349491" y="545325"/>
                  </a:lnTo>
                  <a:lnTo>
                    <a:pt x="380555" y="418325"/>
                  </a:lnTo>
                  <a:lnTo>
                    <a:pt x="411454" y="418325"/>
                  </a:lnTo>
                  <a:lnTo>
                    <a:pt x="413804" y="408711"/>
                  </a:lnTo>
                  <a:lnTo>
                    <a:pt x="375132" y="386295"/>
                  </a:lnTo>
                  <a:lnTo>
                    <a:pt x="348297" y="355777"/>
                  </a:lnTo>
                  <a:lnTo>
                    <a:pt x="354304" y="347218"/>
                  </a:lnTo>
                  <a:lnTo>
                    <a:pt x="358622" y="345186"/>
                  </a:lnTo>
                  <a:lnTo>
                    <a:pt x="364566" y="345249"/>
                  </a:lnTo>
                  <a:lnTo>
                    <a:pt x="366128" y="345503"/>
                  </a:lnTo>
                  <a:lnTo>
                    <a:pt x="374357" y="348767"/>
                  </a:lnTo>
                  <a:lnTo>
                    <a:pt x="380949" y="352044"/>
                  </a:lnTo>
                  <a:lnTo>
                    <a:pt x="401167" y="363753"/>
                  </a:lnTo>
                  <a:lnTo>
                    <a:pt x="408559" y="367703"/>
                  </a:lnTo>
                  <a:lnTo>
                    <a:pt x="415759" y="370801"/>
                  </a:lnTo>
                  <a:lnTo>
                    <a:pt x="422630" y="372567"/>
                  </a:lnTo>
                  <a:lnTo>
                    <a:pt x="435775" y="318770"/>
                  </a:lnTo>
                  <a:close/>
                </a:path>
                <a:path w="1123950" h="545465">
                  <a:moveTo>
                    <a:pt x="915492" y="123748"/>
                  </a:moveTo>
                  <a:lnTo>
                    <a:pt x="611162" y="221678"/>
                  </a:lnTo>
                  <a:lnTo>
                    <a:pt x="574903" y="272300"/>
                  </a:lnTo>
                  <a:lnTo>
                    <a:pt x="566534" y="236042"/>
                  </a:lnTo>
                  <a:lnTo>
                    <a:pt x="460108" y="270294"/>
                  </a:lnTo>
                  <a:lnTo>
                    <a:pt x="473684" y="335216"/>
                  </a:lnTo>
                  <a:lnTo>
                    <a:pt x="474560" y="334200"/>
                  </a:lnTo>
                  <a:lnTo>
                    <a:pt x="475449" y="333222"/>
                  </a:lnTo>
                  <a:lnTo>
                    <a:pt x="513321" y="295097"/>
                  </a:lnTo>
                  <a:lnTo>
                    <a:pt x="564095" y="272745"/>
                  </a:lnTo>
                  <a:lnTo>
                    <a:pt x="565073" y="272630"/>
                  </a:lnTo>
                  <a:lnTo>
                    <a:pt x="565556" y="272630"/>
                  </a:lnTo>
                  <a:lnTo>
                    <a:pt x="567372" y="272554"/>
                  </a:lnTo>
                  <a:lnTo>
                    <a:pt x="569137" y="272516"/>
                  </a:lnTo>
                  <a:lnTo>
                    <a:pt x="570865" y="272554"/>
                  </a:lnTo>
                  <a:lnTo>
                    <a:pt x="599871" y="277126"/>
                  </a:lnTo>
                  <a:lnTo>
                    <a:pt x="622706" y="288429"/>
                  </a:lnTo>
                  <a:lnTo>
                    <a:pt x="641070" y="303834"/>
                  </a:lnTo>
                  <a:lnTo>
                    <a:pt x="656717" y="320738"/>
                  </a:lnTo>
                  <a:lnTo>
                    <a:pt x="657136" y="321246"/>
                  </a:lnTo>
                  <a:lnTo>
                    <a:pt x="657555" y="321678"/>
                  </a:lnTo>
                  <a:lnTo>
                    <a:pt x="657961" y="322148"/>
                  </a:lnTo>
                  <a:lnTo>
                    <a:pt x="692365" y="272516"/>
                  </a:lnTo>
                  <a:lnTo>
                    <a:pt x="692518" y="272300"/>
                  </a:lnTo>
                  <a:lnTo>
                    <a:pt x="751370" y="187413"/>
                  </a:lnTo>
                  <a:lnTo>
                    <a:pt x="708812" y="361772"/>
                  </a:lnTo>
                  <a:lnTo>
                    <a:pt x="711974" y="362889"/>
                  </a:lnTo>
                  <a:lnTo>
                    <a:pt x="715314" y="363867"/>
                  </a:lnTo>
                  <a:lnTo>
                    <a:pt x="718845" y="364629"/>
                  </a:lnTo>
                  <a:lnTo>
                    <a:pt x="720191" y="364959"/>
                  </a:lnTo>
                  <a:lnTo>
                    <a:pt x="721499" y="365099"/>
                  </a:lnTo>
                  <a:lnTo>
                    <a:pt x="722782" y="365099"/>
                  </a:lnTo>
                  <a:lnTo>
                    <a:pt x="759904" y="337781"/>
                  </a:lnTo>
                  <a:lnTo>
                    <a:pt x="765835" y="331266"/>
                  </a:lnTo>
                  <a:lnTo>
                    <a:pt x="771956" y="324878"/>
                  </a:lnTo>
                  <a:lnTo>
                    <a:pt x="807085" y="297776"/>
                  </a:lnTo>
                  <a:lnTo>
                    <a:pt x="851471" y="273659"/>
                  </a:lnTo>
                  <a:lnTo>
                    <a:pt x="858494" y="271360"/>
                  </a:lnTo>
                  <a:lnTo>
                    <a:pt x="862215" y="265722"/>
                  </a:lnTo>
                  <a:lnTo>
                    <a:pt x="887298" y="239217"/>
                  </a:lnTo>
                  <a:lnTo>
                    <a:pt x="899947" y="187413"/>
                  </a:lnTo>
                  <a:lnTo>
                    <a:pt x="915492" y="123748"/>
                  </a:lnTo>
                  <a:close/>
                </a:path>
                <a:path w="1123950" h="545465">
                  <a:moveTo>
                    <a:pt x="1047013" y="0"/>
                  </a:moveTo>
                  <a:lnTo>
                    <a:pt x="997127" y="0"/>
                  </a:lnTo>
                  <a:lnTo>
                    <a:pt x="997127" y="9359"/>
                  </a:lnTo>
                  <a:lnTo>
                    <a:pt x="1016025" y="9359"/>
                  </a:lnTo>
                  <a:lnTo>
                    <a:pt x="1016025" y="56553"/>
                  </a:lnTo>
                  <a:lnTo>
                    <a:pt x="1027887" y="56553"/>
                  </a:lnTo>
                  <a:lnTo>
                    <a:pt x="1027887" y="9359"/>
                  </a:lnTo>
                  <a:lnTo>
                    <a:pt x="1047013" y="9359"/>
                  </a:lnTo>
                  <a:lnTo>
                    <a:pt x="1047013" y="0"/>
                  </a:lnTo>
                  <a:close/>
                </a:path>
                <a:path w="1123950" h="545465">
                  <a:moveTo>
                    <a:pt x="1123556" y="56553"/>
                  </a:moveTo>
                  <a:lnTo>
                    <a:pt x="1119568" y="7467"/>
                  </a:lnTo>
                  <a:lnTo>
                    <a:pt x="1118958" y="0"/>
                  </a:lnTo>
                  <a:lnTo>
                    <a:pt x="1101775" y="0"/>
                  </a:lnTo>
                  <a:lnTo>
                    <a:pt x="1091463" y="28041"/>
                  </a:lnTo>
                  <a:lnTo>
                    <a:pt x="1090129" y="32016"/>
                  </a:lnTo>
                  <a:lnTo>
                    <a:pt x="1088834" y="36995"/>
                  </a:lnTo>
                  <a:lnTo>
                    <a:pt x="1087272" y="41973"/>
                  </a:lnTo>
                  <a:lnTo>
                    <a:pt x="1087043" y="41973"/>
                  </a:lnTo>
                  <a:lnTo>
                    <a:pt x="1085507" y="36169"/>
                  </a:lnTo>
                  <a:lnTo>
                    <a:pt x="1084630" y="32016"/>
                  </a:lnTo>
                  <a:lnTo>
                    <a:pt x="1083106" y="27635"/>
                  </a:lnTo>
                  <a:lnTo>
                    <a:pt x="1075537" y="7467"/>
                  </a:lnTo>
                  <a:lnTo>
                    <a:pt x="1072743" y="0"/>
                  </a:lnTo>
                  <a:lnTo>
                    <a:pt x="1054938" y="0"/>
                  </a:lnTo>
                  <a:lnTo>
                    <a:pt x="1050544" y="56553"/>
                  </a:lnTo>
                  <a:lnTo>
                    <a:pt x="1061986" y="56553"/>
                  </a:lnTo>
                  <a:lnTo>
                    <a:pt x="1064171" y="23279"/>
                  </a:lnTo>
                  <a:lnTo>
                    <a:pt x="1064577" y="13512"/>
                  </a:lnTo>
                  <a:lnTo>
                    <a:pt x="1064615" y="7467"/>
                  </a:lnTo>
                  <a:lnTo>
                    <a:pt x="1065288" y="7467"/>
                  </a:lnTo>
                  <a:lnTo>
                    <a:pt x="1066660" y="12674"/>
                  </a:lnTo>
                  <a:lnTo>
                    <a:pt x="1069454" y="23469"/>
                  </a:lnTo>
                  <a:lnTo>
                    <a:pt x="1080236" y="55714"/>
                  </a:lnTo>
                  <a:lnTo>
                    <a:pt x="1092555" y="55714"/>
                  </a:lnTo>
                  <a:lnTo>
                    <a:pt x="1097267" y="41973"/>
                  </a:lnTo>
                  <a:lnTo>
                    <a:pt x="1103337" y="24307"/>
                  </a:lnTo>
                  <a:lnTo>
                    <a:pt x="1106843" y="12458"/>
                  </a:lnTo>
                  <a:lnTo>
                    <a:pt x="1108379" y="7467"/>
                  </a:lnTo>
                  <a:lnTo>
                    <a:pt x="1109052" y="7467"/>
                  </a:lnTo>
                  <a:lnTo>
                    <a:pt x="1109243" y="12458"/>
                  </a:lnTo>
                  <a:lnTo>
                    <a:pt x="1109281" y="18897"/>
                  </a:lnTo>
                  <a:lnTo>
                    <a:pt x="1109472" y="23279"/>
                  </a:lnTo>
                  <a:lnTo>
                    <a:pt x="1111681" y="56553"/>
                  </a:lnTo>
                  <a:lnTo>
                    <a:pt x="1123556" y="56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0521" y="968298"/>
              <a:ext cx="249580" cy="16852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57200" y="2635492"/>
              <a:ext cx="2937510" cy="3374390"/>
            </a:xfrm>
            <a:custGeom>
              <a:avLst/>
              <a:gdLst/>
              <a:ahLst/>
              <a:cxnLst/>
              <a:rect l="l" t="t" r="r" b="b"/>
              <a:pathLst>
                <a:path w="2937510" h="3374390">
                  <a:moveTo>
                    <a:pt x="1468043" y="0"/>
                  </a:moveTo>
                  <a:lnTo>
                    <a:pt x="0" y="1324419"/>
                  </a:lnTo>
                  <a:lnTo>
                    <a:pt x="649109" y="1978177"/>
                  </a:lnTo>
                  <a:lnTo>
                    <a:pt x="843953" y="1762201"/>
                  </a:lnTo>
                  <a:lnTo>
                    <a:pt x="843953" y="3374097"/>
                  </a:lnTo>
                  <a:lnTo>
                    <a:pt x="2092134" y="3374097"/>
                  </a:lnTo>
                  <a:lnTo>
                    <a:pt x="2092134" y="1744725"/>
                  </a:lnTo>
                  <a:lnTo>
                    <a:pt x="2299055" y="1963216"/>
                  </a:lnTo>
                  <a:lnTo>
                    <a:pt x="2936925" y="1325257"/>
                  </a:lnTo>
                  <a:lnTo>
                    <a:pt x="1468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40894" y="2637084"/>
              <a:ext cx="2937510" cy="3382645"/>
            </a:xfrm>
            <a:custGeom>
              <a:avLst/>
              <a:gdLst/>
              <a:ahLst/>
              <a:cxnLst/>
              <a:rect l="l" t="t" r="r" b="b"/>
              <a:pathLst>
                <a:path w="2937510" h="3382645">
                  <a:moveTo>
                    <a:pt x="2092147" y="0"/>
                  </a:moveTo>
                  <a:lnTo>
                    <a:pt x="843965" y="0"/>
                  </a:lnTo>
                  <a:lnTo>
                    <a:pt x="843965" y="1620189"/>
                  </a:lnTo>
                  <a:lnTo>
                    <a:pt x="649122" y="1404213"/>
                  </a:lnTo>
                  <a:lnTo>
                    <a:pt x="0" y="2057984"/>
                  </a:lnTo>
                  <a:lnTo>
                    <a:pt x="1468056" y="3382403"/>
                  </a:lnTo>
                  <a:lnTo>
                    <a:pt x="2936925" y="2057145"/>
                  </a:lnTo>
                  <a:lnTo>
                    <a:pt x="2299068" y="1419186"/>
                  </a:lnTo>
                  <a:lnTo>
                    <a:pt x="2092147" y="1637677"/>
                  </a:lnTo>
                  <a:lnTo>
                    <a:pt x="209214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504480" y="3070427"/>
              <a:ext cx="3394710" cy="2407920"/>
            </a:xfrm>
            <a:custGeom>
              <a:avLst/>
              <a:gdLst/>
              <a:ahLst/>
              <a:cxnLst/>
              <a:rect l="l" t="t" r="r" b="b"/>
              <a:pathLst>
                <a:path w="3394710" h="2407920">
                  <a:moveTo>
                    <a:pt x="38785" y="1326857"/>
                  </a:moveTo>
                  <a:lnTo>
                    <a:pt x="37287" y="1319441"/>
                  </a:lnTo>
                  <a:lnTo>
                    <a:pt x="33197" y="1313370"/>
                  </a:lnTo>
                  <a:lnTo>
                    <a:pt x="27139" y="1309281"/>
                  </a:lnTo>
                  <a:lnTo>
                    <a:pt x="19710" y="1307782"/>
                  </a:lnTo>
                  <a:lnTo>
                    <a:pt x="18440" y="1307782"/>
                  </a:lnTo>
                  <a:lnTo>
                    <a:pt x="11125" y="1309281"/>
                  </a:lnTo>
                  <a:lnTo>
                    <a:pt x="5270" y="1313370"/>
                  </a:lnTo>
                  <a:lnTo>
                    <a:pt x="1397" y="1319441"/>
                  </a:lnTo>
                  <a:lnTo>
                    <a:pt x="0" y="1326857"/>
                  </a:lnTo>
                  <a:lnTo>
                    <a:pt x="1600" y="1334287"/>
                  </a:lnTo>
                  <a:lnTo>
                    <a:pt x="5905" y="1340345"/>
                  </a:lnTo>
                  <a:lnTo>
                    <a:pt x="12192" y="1344434"/>
                  </a:lnTo>
                  <a:lnTo>
                    <a:pt x="19710" y="1345933"/>
                  </a:lnTo>
                  <a:lnTo>
                    <a:pt x="27139" y="1344434"/>
                  </a:lnTo>
                  <a:lnTo>
                    <a:pt x="33197" y="1340345"/>
                  </a:lnTo>
                  <a:lnTo>
                    <a:pt x="37287" y="1334287"/>
                  </a:lnTo>
                  <a:lnTo>
                    <a:pt x="38785" y="1326857"/>
                  </a:lnTo>
                  <a:close/>
                </a:path>
                <a:path w="3394710" h="2407920">
                  <a:moveTo>
                    <a:pt x="128054" y="1326857"/>
                  </a:moveTo>
                  <a:lnTo>
                    <a:pt x="126555" y="1319441"/>
                  </a:lnTo>
                  <a:lnTo>
                    <a:pt x="122478" y="1313370"/>
                  </a:lnTo>
                  <a:lnTo>
                    <a:pt x="116408" y="1309281"/>
                  </a:lnTo>
                  <a:lnTo>
                    <a:pt x="108991" y="1307782"/>
                  </a:lnTo>
                  <a:lnTo>
                    <a:pt x="107734" y="1307782"/>
                  </a:lnTo>
                  <a:lnTo>
                    <a:pt x="100406" y="1309281"/>
                  </a:lnTo>
                  <a:lnTo>
                    <a:pt x="94551" y="1313370"/>
                  </a:lnTo>
                  <a:lnTo>
                    <a:pt x="90690" y="1319441"/>
                  </a:lnTo>
                  <a:lnTo>
                    <a:pt x="89281" y="1326857"/>
                  </a:lnTo>
                  <a:lnTo>
                    <a:pt x="90881" y="1334287"/>
                  </a:lnTo>
                  <a:lnTo>
                    <a:pt x="95186" y="1340345"/>
                  </a:lnTo>
                  <a:lnTo>
                    <a:pt x="101473" y="1344434"/>
                  </a:lnTo>
                  <a:lnTo>
                    <a:pt x="108991" y="1345933"/>
                  </a:lnTo>
                  <a:lnTo>
                    <a:pt x="116420" y="1344434"/>
                  </a:lnTo>
                  <a:lnTo>
                    <a:pt x="122478" y="1340345"/>
                  </a:lnTo>
                  <a:lnTo>
                    <a:pt x="126568" y="1334287"/>
                  </a:lnTo>
                  <a:lnTo>
                    <a:pt x="128054" y="1326857"/>
                  </a:lnTo>
                  <a:close/>
                </a:path>
                <a:path w="3394710" h="2407920">
                  <a:moveTo>
                    <a:pt x="217347" y="1326857"/>
                  </a:moveTo>
                  <a:lnTo>
                    <a:pt x="215849" y="1319441"/>
                  </a:lnTo>
                  <a:lnTo>
                    <a:pt x="211772" y="1313370"/>
                  </a:lnTo>
                  <a:lnTo>
                    <a:pt x="205701" y="1309281"/>
                  </a:lnTo>
                  <a:lnTo>
                    <a:pt x="198285" y="1307782"/>
                  </a:lnTo>
                  <a:lnTo>
                    <a:pt x="197027" y="1307782"/>
                  </a:lnTo>
                  <a:lnTo>
                    <a:pt x="189699" y="1309281"/>
                  </a:lnTo>
                  <a:lnTo>
                    <a:pt x="183857" y="1313370"/>
                  </a:lnTo>
                  <a:lnTo>
                    <a:pt x="179984" y="1319441"/>
                  </a:lnTo>
                  <a:lnTo>
                    <a:pt x="178587" y="1326857"/>
                  </a:lnTo>
                  <a:lnTo>
                    <a:pt x="180187" y="1334287"/>
                  </a:lnTo>
                  <a:lnTo>
                    <a:pt x="184492" y="1340345"/>
                  </a:lnTo>
                  <a:lnTo>
                    <a:pt x="190766" y="1344434"/>
                  </a:lnTo>
                  <a:lnTo>
                    <a:pt x="198285" y="1345933"/>
                  </a:lnTo>
                  <a:lnTo>
                    <a:pt x="205701" y="1344434"/>
                  </a:lnTo>
                  <a:lnTo>
                    <a:pt x="211772" y="1340345"/>
                  </a:lnTo>
                  <a:lnTo>
                    <a:pt x="215849" y="1334287"/>
                  </a:lnTo>
                  <a:lnTo>
                    <a:pt x="217347" y="1326857"/>
                  </a:lnTo>
                  <a:close/>
                </a:path>
                <a:path w="3394710" h="2407920">
                  <a:moveTo>
                    <a:pt x="306628" y="1326857"/>
                  </a:moveTo>
                  <a:lnTo>
                    <a:pt x="305130" y="1319441"/>
                  </a:lnTo>
                  <a:lnTo>
                    <a:pt x="301053" y="1313370"/>
                  </a:lnTo>
                  <a:lnTo>
                    <a:pt x="294982" y="1309281"/>
                  </a:lnTo>
                  <a:lnTo>
                    <a:pt x="287566" y="1307782"/>
                  </a:lnTo>
                  <a:lnTo>
                    <a:pt x="286296" y="1307782"/>
                  </a:lnTo>
                  <a:lnTo>
                    <a:pt x="278980" y="1309281"/>
                  </a:lnTo>
                  <a:lnTo>
                    <a:pt x="273126" y="1313370"/>
                  </a:lnTo>
                  <a:lnTo>
                    <a:pt x="269252" y="1319441"/>
                  </a:lnTo>
                  <a:lnTo>
                    <a:pt x="267843" y="1326857"/>
                  </a:lnTo>
                  <a:lnTo>
                    <a:pt x="269443" y="1334287"/>
                  </a:lnTo>
                  <a:lnTo>
                    <a:pt x="273761" y="1340345"/>
                  </a:lnTo>
                  <a:lnTo>
                    <a:pt x="280047" y="1344434"/>
                  </a:lnTo>
                  <a:lnTo>
                    <a:pt x="287566" y="1345933"/>
                  </a:lnTo>
                  <a:lnTo>
                    <a:pt x="294982" y="1344434"/>
                  </a:lnTo>
                  <a:lnTo>
                    <a:pt x="301053" y="1340345"/>
                  </a:lnTo>
                  <a:lnTo>
                    <a:pt x="305130" y="1334287"/>
                  </a:lnTo>
                  <a:lnTo>
                    <a:pt x="306628" y="1326857"/>
                  </a:lnTo>
                  <a:close/>
                </a:path>
                <a:path w="3394710" h="2407920">
                  <a:moveTo>
                    <a:pt x="383616" y="805700"/>
                  </a:moveTo>
                  <a:lnTo>
                    <a:pt x="321779" y="805700"/>
                  </a:lnTo>
                  <a:lnTo>
                    <a:pt x="321779" y="942581"/>
                  </a:lnTo>
                  <a:lnTo>
                    <a:pt x="321589" y="949896"/>
                  </a:lnTo>
                  <a:lnTo>
                    <a:pt x="312470" y="990828"/>
                  </a:lnTo>
                  <a:lnTo>
                    <a:pt x="279438" y="1018984"/>
                  </a:lnTo>
                  <a:lnTo>
                    <a:pt x="264833" y="1020635"/>
                  </a:lnTo>
                  <a:lnTo>
                    <a:pt x="257225" y="1020241"/>
                  </a:lnTo>
                  <a:lnTo>
                    <a:pt x="220726" y="996873"/>
                  </a:lnTo>
                  <a:lnTo>
                    <a:pt x="208648" y="957656"/>
                  </a:lnTo>
                  <a:lnTo>
                    <a:pt x="207899" y="942581"/>
                  </a:lnTo>
                  <a:lnTo>
                    <a:pt x="207899" y="805700"/>
                  </a:lnTo>
                  <a:lnTo>
                    <a:pt x="146050" y="805700"/>
                  </a:lnTo>
                  <a:lnTo>
                    <a:pt x="146050" y="942581"/>
                  </a:lnTo>
                  <a:lnTo>
                    <a:pt x="146456" y="955636"/>
                  </a:lnTo>
                  <a:lnTo>
                    <a:pt x="156425" y="1004811"/>
                  </a:lnTo>
                  <a:lnTo>
                    <a:pt x="180987" y="1044206"/>
                  </a:lnTo>
                  <a:lnTo>
                    <a:pt x="222059" y="1069530"/>
                  </a:lnTo>
                  <a:lnTo>
                    <a:pt x="264833" y="1075677"/>
                  </a:lnTo>
                  <a:lnTo>
                    <a:pt x="279755" y="1075029"/>
                  </a:lnTo>
                  <a:lnTo>
                    <a:pt x="318185" y="1065326"/>
                  </a:lnTo>
                  <a:lnTo>
                    <a:pt x="355142" y="1036840"/>
                  </a:lnTo>
                  <a:lnTo>
                    <a:pt x="376643" y="994600"/>
                  </a:lnTo>
                  <a:lnTo>
                    <a:pt x="383171" y="956297"/>
                  </a:lnTo>
                  <a:lnTo>
                    <a:pt x="383616" y="942581"/>
                  </a:lnTo>
                  <a:lnTo>
                    <a:pt x="383616" y="805700"/>
                  </a:lnTo>
                  <a:close/>
                </a:path>
                <a:path w="3394710" h="2407920">
                  <a:moveTo>
                    <a:pt x="395922" y="1326857"/>
                  </a:moveTo>
                  <a:lnTo>
                    <a:pt x="394423" y="1319441"/>
                  </a:lnTo>
                  <a:lnTo>
                    <a:pt x="390347" y="1313370"/>
                  </a:lnTo>
                  <a:lnTo>
                    <a:pt x="384276" y="1309281"/>
                  </a:lnTo>
                  <a:lnTo>
                    <a:pt x="376859" y="1307782"/>
                  </a:lnTo>
                  <a:lnTo>
                    <a:pt x="375589" y="1307782"/>
                  </a:lnTo>
                  <a:lnTo>
                    <a:pt x="368261" y="1309281"/>
                  </a:lnTo>
                  <a:lnTo>
                    <a:pt x="362419" y="1313370"/>
                  </a:lnTo>
                  <a:lnTo>
                    <a:pt x="358546" y="1319441"/>
                  </a:lnTo>
                  <a:lnTo>
                    <a:pt x="357136" y="1326857"/>
                  </a:lnTo>
                  <a:lnTo>
                    <a:pt x="358736" y="1334287"/>
                  </a:lnTo>
                  <a:lnTo>
                    <a:pt x="363042" y="1340345"/>
                  </a:lnTo>
                  <a:lnTo>
                    <a:pt x="369328" y="1344434"/>
                  </a:lnTo>
                  <a:lnTo>
                    <a:pt x="376859" y="1345933"/>
                  </a:lnTo>
                  <a:lnTo>
                    <a:pt x="384276" y="1344434"/>
                  </a:lnTo>
                  <a:lnTo>
                    <a:pt x="390334" y="1340345"/>
                  </a:lnTo>
                  <a:lnTo>
                    <a:pt x="394423" y="1334287"/>
                  </a:lnTo>
                  <a:lnTo>
                    <a:pt x="395922" y="1326857"/>
                  </a:lnTo>
                  <a:close/>
                </a:path>
                <a:path w="3394710" h="2407920">
                  <a:moveTo>
                    <a:pt x="485203" y="1326857"/>
                  </a:moveTo>
                  <a:lnTo>
                    <a:pt x="483704" y="1319441"/>
                  </a:lnTo>
                  <a:lnTo>
                    <a:pt x="479628" y="1313370"/>
                  </a:lnTo>
                  <a:lnTo>
                    <a:pt x="473557" y="1309281"/>
                  </a:lnTo>
                  <a:lnTo>
                    <a:pt x="466140" y="1307782"/>
                  </a:lnTo>
                  <a:lnTo>
                    <a:pt x="464870" y="1307782"/>
                  </a:lnTo>
                  <a:lnTo>
                    <a:pt x="457555" y="1309281"/>
                  </a:lnTo>
                  <a:lnTo>
                    <a:pt x="451700" y="1313370"/>
                  </a:lnTo>
                  <a:lnTo>
                    <a:pt x="447827" y="1319441"/>
                  </a:lnTo>
                  <a:lnTo>
                    <a:pt x="446430" y="1326857"/>
                  </a:lnTo>
                  <a:lnTo>
                    <a:pt x="448030" y="1334287"/>
                  </a:lnTo>
                  <a:lnTo>
                    <a:pt x="452335" y="1340345"/>
                  </a:lnTo>
                  <a:lnTo>
                    <a:pt x="458622" y="1344434"/>
                  </a:lnTo>
                  <a:lnTo>
                    <a:pt x="466140" y="1345933"/>
                  </a:lnTo>
                  <a:lnTo>
                    <a:pt x="473557" y="1344434"/>
                  </a:lnTo>
                  <a:lnTo>
                    <a:pt x="479615" y="1340345"/>
                  </a:lnTo>
                  <a:lnTo>
                    <a:pt x="483704" y="1334287"/>
                  </a:lnTo>
                  <a:lnTo>
                    <a:pt x="485203" y="1326857"/>
                  </a:lnTo>
                  <a:close/>
                </a:path>
                <a:path w="3394710" h="2407920">
                  <a:moveTo>
                    <a:pt x="574484" y="1326857"/>
                  </a:moveTo>
                  <a:lnTo>
                    <a:pt x="572985" y="1319441"/>
                  </a:lnTo>
                  <a:lnTo>
                    <a:pt x="568896" y="1313370"/>
                  </a:lnTo>
                  <a:lnTo>
                    <a:pt x="562838" y="1309281"/>
                  </a:lnTo>
                  <a:lnTo>
                    <a:pt x="555409" y="1307782"/>
                  </a:lnTo>
                  <a:lnTo>
                    <a:pt x="554164" y="1307782"/>
                  </a:lnTo>
                  <a:lnTo>
                    <a:pt x="546836" y="1309281"/>
                  </a:lnTo>
                  <a:lnTo>
                    <a:pt x="540994" y="1313370"/>
                  </a:lnTo>
                  <a:lnTo>
                    <a:pt x="537133" y="1319441"/>
                  </a:lnTo>
                  <a:lnTo>
                    <a:pt x="535724" y="1326857"/>
                  </a:lnTo>
                  <a:lnTo>
                    <a:pt x="537324" y="1334287"/>
                  </a:lnTo>
                  <a:lnTo>
                    <a:pt x="541616" y="1340345"/>
                  </a:lnTo>
                  <a:lnTo>
                    <a:pt x="547890" y="1344434"/>
                  </a:lnTo>
                  <a:lnTo>
                    <a:pt x="555409" y="1345933"/>
                  </a:lnTo>
                  <a:lnTo>
                    <a:pt x="562838" y="1344434"/>
                  </a:lnTo>
                  <a:lnTo>
                    <a:pt x="568896" y="1340345"/>
                  </a:lnTo>
                  <a:lnTo>
                    <a:pt x="572985" y="1334287"/>
                  </a:lnTo>
                  <a:lnTo>
                    <a:pt x="574484" y="1326857"/>
                  </a:lnTo>
                  <a:close/>
                </a:path>
                <a:path w="3394710" h="2407920">
                  <a:moveTo>
                    <a:pt x="633234" y="896188"/>
                  </a:moveTo>
                  <a:lnTo>
                    <a:pt x="625081" y="859993"/>
                  </a:lnTo>
                  <a:lnTo>
                    <a:pt x="623023" y="855484"/>
                  </a:lnTo>
                  <a:lnTo>
                    <a:pt x="595896" y="822756"/>
                  </a:lnTo>
                  <a:lnTo>
                    <a:pt x="570636" y="809536"/>
                  </a:lnTo>
                  <a:lnTo>
                    <a:pt x="570636" y="889901"/>
                  </a:lnTo>
                  <a:lnTo>
                    <a:pt x="570636" y="896188"/>
                  </a:lnTo>
                  <a:lnTo>
                    <a:pt x="551154" y="933157"/>
                  </a:lnTo>
                  <a:lnTo>
                    <a:pt x="493331" y="933157"/>
                  </a:lnTo>
                  <a:lnTo>
                    <a:pt x="493331" y="859993"/>
                  </a:lnTo>
                  <a:lnTo>
                    <a:pt x="545122" y="859993"/>
                  </a:lnTo>
                  <a:lnTo>
                    <a:pt x="570636" y="889901"/>
                  </a:lnTo>
                  <a:lnTo>
                    <a:pt x="570636" y="809536"/>
                  </a:lnTo>
                  <a:lnTo>
                    <a:pt x="564184" y="807669"/>
                  </a:lnTo>
                  <a:lnTo>
                    <a:pt x="555167" y="806196"/>
                  </a:lnTo>
                  <a:lnTo>
                    <a:pt x="545757" y="805700"/>
                  </a:lnTo>
                  <a:lnTo>
                    <a:pt x="431495" y="805700"/>
                  </a:lnTo>
                  <a:lnTo>
                    <a:pt x="431495" y="1073416"/>
                  </a:lnTo>
                  <a:lnTo>
                    <a:pt x="493331" y="1073416"/>
                  </a:lnTo>
                  <a:lnTo>
                    <a:pt x="493331" y="987069"/>
                  </a:lnTo>
                  <a:lnTo>
                    <a:pt x="547636" y="987069"/>
                  </a:lnTo>
                  <a:lnTo>
                    <a:pt x="590334" y="975436"/>
                  </a:lnTo>
                  <a:lnTo>
                    <a:pt x="619556" y="945489"/>
                  </a:lnTo>
                  <a:lnTo>
                    <a:pt x="632841" y="904951"/>
                  </a:lnTo>
                  <a:lnTo>
                    <a:pt x="633234" y="896188"/>
                  </a:lnTo>
                  <a:close/>
                </a:path>
                <a:path w="3394710" h="2407920">
                  <a:moveTo>
                    <a:pt x="663778" y="1326857"/>
                  </a:moveTo>
                  <a:lnTo>
                    <a:pt x="662279" y="1319441"/>
                  </a:lnTo>
                  <a:lnTo>
                    <a:pt x="658190" y="1313370"/>
                  </a:lnTo>
                  <a:lnTo>
                    <a:pt x="652132" y="1309281"/>
                  </a:lnTo>
                  <a:lnTo>
                    <a:pt x="644702" y="1307782"/>
                  </a:lnTo>
                  <a:lnTo>
                    <a:pt x="643445" y="1307782"/>
                  </a:lnTo>
                  <a:lnTo>
                    <a:pt x="636117" y="1309281"/>
                  </a:lnTo>
                  <a:lnTo>
                    <a:pt x="630262" y="1313370"/>
                  </a:lnTo>
                  <a:lnTo>
                    <a:pt x="626389" y="1319441"/>
                  </a:lnTo>
                  <a:lnTo>
                    <a:pt x="624979" y="1326857"/>
                  </a:lnTo>
                  <a:lnTo>
                    <a:pt x="626579" y="1334287"/>
                  </a:lnTo>
                  <a:lnTo>
                    <a:pt x="630897" y="1340345"/>
                  </a:lnTo>
                  <a:lnTo>
                    <a:pt x="637184" y="1344434"/>
                  </a:lnTo>
                  <a:lnTo>
                    <a:pt x="644702" y="1345933"/>
                  </a:lnTo>
                  <a:lnTo>
                    <a:pt x="652132" y="1344434"/>
                  </a:lnTo>
                  <a:lnTo>
                    <a:pt x="658190" y="1340345"/>
                  </a:lnTo>
                  <a:lnTo>
                    <a:pt x="662279" y="1334287"/>
                  </a:lnTo>
                  <a:lnTo>
                    <a:pt x="663778" y="1326857"/>
                  </a:lnTo>
                  <a:close/>
                </a:path>
                <a:path w="3394710" h="2407920">
                  <a:moveTo>
                    <a:pt x="674192" y="253022"/>
                  </a:moveTo>
                  <a:lnTo>
                    <a:pt x="670115" y="207606"/>
                  </a:lnTo>
                  <a:lnTo>
                    <a:pt x="658825" y="166598"/>
                  </a:lnTo>
                  <a:lnTo>
                    <a:pt x="658825" y="253022"/>
                  </a:lnTo>
                  <a:lnTo>
                    <a:pt x="653986" y="300863"/>
                  </a:lnTo>
                  <a:lnTo>
                    <a:pt x="640118" y="345440"/>
                  </a:lnTo>
                  <a:lnTo>
                    <a:pt x="618185" y="385800"/>
                  </a:lnTo>
                  <a:lnTo>
                    <a:pt x="589140" y="420992"/>
                  </a:lnTo>
                  <a:lnTo>
                    <a:pt x="553948" y="450037"/>
                  </a:lnTo>
                  <a:lnTo>
                    <a:pt x="513588" y="471970"/>
                  </a:lnTo>
                  <a:lnTo>
                    <a:pt x="469011" y="485838"/>
                  </a:lnTo>
                  <a:lnTo>
                    <a:pt x="421170" y="490677"/>
                  </a:lnTo>
                  <a:lnTo>
                    <a:pt x="373341" y="485838"/>
                  </a:lnTo>
                  <a:lnTo>
                    <a:pt x="328752" y="471970"/>
                  </a:lnTo>
                  <a:lnTo>
                    <a:pt x="288391" y="450037"/>
                  </a:lnTo>
                  <a:lnTo>
                    <a:pt x="253199" y="420992"/>
                  </a:lnTo>
                  <a:lnTo>
                    <a:pt x="224155" y="385800"/>
                  </a:lnTo>
                  <a:lnTo>
                    <a:pt x="202222" y="345440"/>
                  </a:lnTo>
                  <a:lnTo>
                    <a:pt x="188353" y="300863"/>
                  </a:lnTo>
                  <a:lnTo>
                    <a:pt x="183515" y="253022"/>
                  </a:lnTo>
                  <a:lnTo>
                    <a:pt x="188353" y="205193"/>
                  </a:lnTo>
                  <a:lnTo>
                    <a:pt x="202222" y="160616"/>
                  </a:lnTo>
                  <a:lnTo>
                    <a:pt x="224155" y="120243"/>
                  </a:lnTo>
                  <a:lnTo>
                    <a:pt x="253199" y="85064"/>
                  </a:lnTo>
                  <a:lnTo>
                    <a:pt x="288391" y="56019"/>
                  </a:lnTo>
                  <a:lnTo>
                    <a:pt x="328752" y="34086"/>
                  </a:lnTo>
                  <a:lnTo>
                    <a:pt x="373341" y="20218"/>
                  </a:lnTo>
                  <a:lnTo>
                    <a:pt x="421170" y="15379"/>
                  </a:lnTo>
                  <a:lnTo>
                    <a:pt x="469011" y="20218"/>
                  </a:lnTo>
                  <a:lnTo>
                    <a:pt x="513588" y="34086"/>
                  </a:lnTo>
                  <a:lnTo>
                    <a:pt x="553948" y="56019"/>
                  </a:lnTo>
                  <a:lnTo>
                    <a:pt x="589140" y="85064"/>
                  </a:lnTo>
                  <a:lnTo>
                    <a:pt x="618185" y="120243"/>
                  </a:lnTo>
                  <a:lnTo>
                    <a:pt x="640118" y="160616"/>
                  </a:lnTo>
                  <a:lnTo>
                    <a:pt x="653986" y="205193"/>
                  </a:lnTo>
                  <a:lnTo>
                    <a:pt x="658825" y="253022"/>
                  </a:lnTo>
                  <a:lnTo>
                    <a:pt x="658825" y="166598"/>
                  </a:lnTo>
                  <a:lnTo>
                    <a:pt x="639597" y="125425"/>
                  </a:lnTo>
                  <a:lnTo>
                    <a:pt x="614616" y="90106"/>
                  </a:lnTo>
                  <a:lnTo>
                    <a:pt x="584098" y="59588"/>
                  </a:lnTo>
                  <a:lnTo>
                    <a:pt x="548779" y="34594"/>
                  </a:lnTo>
                  <a:lnTo>
                    <a:pt x="509371" y="15862"/>
                  </a:lnTo>
                  <a:lnTo>
                    <a:pt x="466598" y="4089"/>
                  </a:lnTo>
                  <a:lnTo>
                    <a:pt x="421170" y="0"/>
                  </a:lnTo>
                  <a:lnTo>
                    <a:pt x="375742" y="4089"/>
                  </a:lnTo>
                  <a:lnTo>
                    <a:pt x="332968" y="15862"/>
                  </a:lnTo>
                  <a:lnTo>
                    <a:pt x="293560" y="34594"/>
                  </a:lnTo>
                  <a:lnTo>
                    <a:pt x="258241" y="59588"/>
                  </a:lnTo>
                  <a:lnTo>
                    <a:pt x="227723" y="90106"/>
                  </a:lnTo>
                  <a:lnTo>
                    <a:pt x="202742" y="125425"/>
                  </a:lnTo>
                  <a:lnTo>
                    <a:pt x="184010" y="164833"/>
                  </a:lnTo>
                  <a:lnTo>
                    <a:pt x="172237" y="207606"/>
                  </a:lnTo>
                  <a:lnTo>
                    <a:pt x="168148" y="253022"/>
                  </a:lnTo>
                  <a:lnTo>
                    <a:pt x="172237" y="298450"/>
                  </a:lnTo>
                  <a:lnTo>
                    <a:pt x="184010" y="341223"/>
                  </a:lnTo>
                  <a:lnTo>
                    <a:pt x="202742" y="380631"/>
                  </a:lnTo>
                  <a:lnTo>
                    <a:pt x="227723" y="415950"/>
                  </a:lnTo>
                  <a:lnTo>
                    <a:pt x="258241" y="446468"/>
                  </a:lnTo>
                  <a:lnTo>
                    <a:pt x="293560" y="471449"/>
                  </a:lnTo>
                  <a:lnTo>
                    <a:pt x="332968" y="490194"/>
                  </a:lnTo>
                  <a:lnTo>
                    <a:pt x="375742" y="501967"/>
                  </a:lnTo>
                  <a:lnTo>
                    <a:pt x="421170" y="506044"/>
                  </a:lnTo>
                  <a:lnTo>
                    <a:pt x="466598" y="501967"/>
                  </a:lnTo>
                  <a:lnTo>
                    <a:pt x="507593" y="490677"/>
                  </a:lnTo>
                  <a:lnTo>
                    <a:pt x="509371" y="490194"/>
                  </a:lnTo>
                  <a:lnTo>
                    <a:pt x="548779" y="471449"/>
                  </a:lnTo>
                  <a:lnTo>
                    <a:pt x="584098" y="446468"/>
                  </a:lnTo>
                  <a:lnTo>
                    <a:pt x="614616" y="415950"/>
                  </a:lnTo>
                  <a:lnTo>
                    <a:pt x="639597" y="380631"/>
                  </a:lnTo>
                  <a:lnTo>
                    <a:pt x="658342" y="341223"/>
                  </a:lnTo>
                  <a:lnTo>
                    <a:pt x="670115" y="298450"/>
                  </a:lnTo>
                  <a:lnTo>
                    <a:pt x="674192" y="253022"/>
                  </a:lnTo>
                  <a:close/>
                </a:path>
                <a:path w="3394710" h="2407920">
                  <a:moveTo>
                    <a:pt x="753071" y="1326857"/>
                  </a:moveTo>
                  <a:lnTo>
                    <a:pt x="751573" y="1319441"/>
                  </a:lnTo>
                  <a:lnTo>
                    <a:pt x="747483" y="1313370"/>
                  </a:lnTo>
                  <a:lnTo>
                    <a:pt x="741426" y="1309281"/>
                  </a:lnTo>
                  <a:lnTo>
                    <a:pt x="733996" y="1307782"/>
                  </a:lnTo>
                  <a:lnTo>
                    <a:pt x="732726" y="1307782"/>
                  </a:lnTo>
                  <a:lnTo>
                    <a:pt x="725411" y="1309281"/>
                  </a:lnTo>
                  <a:lnTo>
                    <a:pt x="719556" y="1313370"/>
                  </a:lnTo>
                  <a:lnTo>
                    <a:pt x="715683" y="1319441"/>
                  </a:lnTo>
                  <a:lnTo>
                    <a:pt x="714273" y="1326857"/>
                  </a:lnTo>
                  <a:lnTo>
                    <a:pt x="715873" y="1334287"/>
                  </a:lnTo>
                  <a:lnTo>
                    <a:pt x="720178" y="1340345"/>
                  </a:lnTo>
                  <a:lnTo>
                    <a:pt x="726465" y="1344434"/>
                  </a:lnTo>
                  <a:lnTo>
                    <a:pt x="733996" y="1345933"/>
                  </a:lnTo>
                  <a:lnTo>
                    <a:pt x="741413" y="1344434"/>
                  </a:lnTo>
                  <a:lnTo>
                    <a:pt x="747483" y="1340345"/>
                  </a:lnTo>
                  <a:lnTo>
                    <a:pt x="751573" y="1334287"/>
                  </a:lnTo>
                  <a:lnTo>
                    <a:pt x="753071" y="1326857"/>
                  </a:lnTo>
                  <a:close/>
                </a:path>
                <a:path w="3394710" h="2407920">
                  <a:moveTo>
                    <a:pt x="842340" y="1326857"/>
                  </a:moveTo>
                  <a:lnTo>
                    <a:pt x="840841" y="1319441"/>
                  </a:lnTo>
                  <a:lnTo>
                    <a:pt x="836752" y="1313370"/>
                  </a:lnTo>
                  <a:lnTo>
                    <a:pt x="830694" y="1309281"/>
                  </a:lnTo>
                  <a:lnTo>
                    <a:pt x="823264" y="1307782"/>
                  </a:lnTo>
                  <a:lnTo>
                    <a:pt x="822020" y="1307782"/>
                  </a:lnTo>
                  <a:lnTo>
                    <a:pt x="814705" y="1309281"/>
                  </a:lnTo>
                  <a:lnTo>
                    <a:pt x="808850" y="1313370"/>
                  </a:lnTo>
                  <a:lnTo>
                    <a:pt x="804976" y="1319441"/>
                  </a:lnTo>
                  <a:lnTo>
                    <a:pt x="803567" y="1326857"/>
                  </a:lnTo>
                  <a:lnTo>
                    <a:pt x="805167" y="1334287"/>
                  </a:lnTo>
                  <a:lnTo>
                    <a:pt x="809472" y="1340345"/>
                  </a:lnTo>
                  <a:lnTo>
                    <a:pt x="815746" y="1344434"/>
                  </a:lnTo>
                  <a:lnTo>
                    <a:pt x="823264" y="1345933"/>
                  </a:lnTo>
                  <a:lnTo>
                    <a:pt x="830694" y="1344434"/>
                  </a:lnTo>
                  <a:lnTo>
                    <a:pt x="836752" y="1340345"/>
                  </a:lnTo>
                  <a:lnTo>
                    <a:pt x="840841" y="1334287"/>
                  </a:lnTo>
                  <a:lnTo>
                    <a:pt x="842340" y="1326857"/>
                  </a:lnTo>
                  <a:close/>
                </a:path>
                <a:path w="3394710" h="2407920">
                  <a:moveTo>
                    <a:pt x="2418880" y="1051140"/>
                  </a:moveTo>
                  <a:lnTo>
                    <a:pt x="2417381" y="1043711"/>
                  </a:lnTo>
                  <a:lnTo>
                    <a:pt x="2413292" y="1037640"/>
                  </a:lnTo>
                  <a:lnTo>
                    <a:pt x="2407234" y="1033551"/>
                  </a:lnTo>
                  <a:lnTo>
                    <a:pt x="2399817" y="1032052"/>
                  </a:lnTo>
                  <a:lnTo>
                    <a:pt x="2398547" y="1032065"/>
                  </a:lnTo>
                  <a:lnTo>
                    <a:pt x="2391219" y="1033564"/>
                  </a:lnTo>
                  <a:lnTo>
                    <a:pt x="2385377" y="1037653"/>
                  </a:lnTo>
                  <a:lnTo>
                    <a:pt x="2381504" y="1043711"/>
                  </a:lnTo>
                  <a:lnTo>
                    <a:pt x="2380107" y="1051140"/>
                  </a:lnTo>
                  <a:lnTo>
                    <a:pt x="2381707" y="1058557"/>
                  </a:lnTo>
                  <a:lnTo>
                    <a:pt x="2386012" y="1064615"/>
                  </a:lnTo>
                  <a:lnTo>
                    <a:pt x="2392299" y="1068705"/>
                  </a:lnTo>
                  <a:lnTo>
                    <a:pt x="2399817" y="1070203"/>
                  </a:lnTo>
                  <a:lnTo>
                    <a:pt x="2407234" y="1068705"/>
                  </a:lnTo>
                  <a:lnTo>
                    <a:pt x="2413304" y="1064615"/>
                  </a:lnTo>
                  <a:lnTo>
                    <a:pt x="2417394" y="1058557"/>
                  </a:lnTo>
                  <a:lnTo>
                    <a:pt x="2418880" y="1051140"/>
                  </a:lnTo>
                  <a:close/>
                </a:path>
                <a:path w="3394710" h="2407920">
                  <a:moveTo>
                    <a:pt x="2448522" y="1516608"/>
                  </a:moveTo>
                  <a:lnTo>
                    <a:pt x="2443759" y="1477124"/>
                  </a:lnTo>
                  <a:lnTo>
                    <a:pt x="2426436" y="1437424"/>
                  </a:lnTo>
                  <a:lnTo>
                    <a:pt x="2395969" y="1406118"/>
                  </a:lnTo>
                  <a:lnTo>
                    <a:pt x="2385555" y="1399730"/>
                  </a:lnTo>
                  <a:lnTo>
                    <a:pt x="2385555" y="1516608"/>
                  </a:lnTo>
                  <a:lnTo>
                    <a:pt x="2385263" y="1525104"/>
                  </a:lnTo>
                  <a:lnTo>
                    <a:pt x="2375090" y="1562049"/>
                  </a:lnTo>
                  <a:lnTo>
                    <a:pt x="2345220" y="1590509"/>
                  </a:lnTo>
                  <a:lnTo>
                    <a:pt x="2315045" y="1596555"/>
                  </a:lnTo>
                  <a:lnTo>
                    <a:pt x="2276945" y="1596555"/>
                  </a:lnTo>
                  <a:lnTo>
                    <a:pt x="2276945" y="1437424"/>
                  </a:lnTo>
                  <a:lnTo>
                    <a:pt x="2315045" y="1437424"/>
                  </a:lnTo>
                  <a:lnTo>
                    <a:pt x="2356993" y="1449959"/>
                  </a:lnTo>
                  <a:lnTo>
                    <a:pt x="2380856" y="1484363"/>
                  </a:lnTo>
                  <a:lnTo>
                    <a:pt x="2385555" y="1516608"/>
                  </a:lnTo>
                  <a:lnTo>
                    <a:pt x="2385555" y="1399730"/>
                  </a:lnTo>
                  <a:lnTo>
                    <a:pt x="2346147" y="1385773"/>
                  </a:lnTo>
                  <a:lnTo>
                    <a:pt x="2315045" y="1383131"/>
                  </a:lnTo>
                  <a:lnTo>
                    <a:pt x="2215121" y="1383131"/>
                  </a:lnTo>
                  <a:lnTo>
                    <a:pt x="2215121" y="1650847"/>
                  </a:lnTo>
                  <a:lnTo>
                    <a:pt x="2315045" y="1650847"/>
                  </a:lnTo>
                  <a:lnTo>
                    <a:pt x="2357209" y="1645437"/>
                  </a:lnTo>
                  <a:lnTo>
                    <a:pt x="2392819" y="1629638"/>
                  </a:lnTo>
                  <a:lnTo>
                    <a:pt x="2426347" y="1596555"/>
                  </a:lnTo>
                  <a:lnTo>
                    <a:pt x="2427643" y="1594751"/>
                  </a:lnTo>
                  <a:lnTo>
                    <a:pt x="2443226" y="1559140"/>
                  </a:lnTo>
                  <a:lnTo>
                    <a:pt x="2447937" y="1531518"/>
                  </a:lnTo>
                  <a:lnTo>
                    <a:pt x="2448522" y="1516608"/>
                  </a:lnTo>
                  <a:close/>
                </a:path>
                <a:path w="3394710" h="2407920">
                  <a:moveTo>
                    <a:pt x="2508173" y="1051140"/>
                  </a:moveTo>
                  <a:lnTo>
                    <a:pt x="2506675" y="1043711"/>
                  </a:lnTo>
                  <a:lnTo>
                    <a:pt x="2502585" y="1037640"/>
                  </a:lnTo>
                  <a:lnTo>
                    <a:pt x="2496528" y="1033551"/>
                  </a:lnTo>
                  <a:lnTo>
                    <a:pt x="2489098" y="1032052"/>
                  </a:lnTo>
                  <a:lnTo>
                    <a:pt x="2487828" y="1032065"/>
                  </a:lnTo>
                  <a:lnTo>
                    <a:pt x="2480500" y="1033564"/>
                  </a:lnTo>
                  <a:lnTo>
                    <a:pt x="2474671" y="1037653"/>
                  </a:lnTo>
                  <a:lnTo>
                    <a:pt x="2470797" y="1043711"/>
                  </a:lnTo>
                  <a:lnTo>
                    <a:pt x="2469400" y="1051140"/>
                  </a:lnTo>
                  <a:lnTo>
                    <a:pt x="2471001" y="1058557"/>
                  </a:lnTo>
                  <a:lnTo>
                    <a:pt x="2475306" y="1064615"/>
                  </a:lnTo>
                  <a:lnTo>
                    <a:pt x="2481580" y="1068705"/>
                  </a:lnTo>
                  <a:lnTo>
                    <a:pt x="2489098" y="1070203"/>
                  </a:lnTo>
                  <a:lnTo>
                    <a:pt x="2496528" y="1068705"/>
                  </a:lnTo>
                  <a:lnTo>
                    <a:pt x="2502585" y="1064615"/>
                  </a:lnTo>
                  <a:lnTo>
                    <a:pt x="2506675" y="1058557"/>
                  </a:lnTo>
                  <a:lnTo>
                    <a:pt x="2508173" y="1051140"/>
                  </a:lnTo>
                  <a:close/>
                </a:path>
                <a:path w="3394710" h="2407920">
                  <a:moveTo>
                    <a:pt x="2597480" y="1051140"/>
                  </a:moveTo>
                  <a:lnTo>
                    <a:pt x="2595981" y="1043711"/>
                  </a:lnTo>
                  <a:lnTo>
                    <a:pt x="2591879" y="1037640"/>
                  </a:lnTo>
                  <a:lnTo>
                    <a:pt x="2585821" y="1033551"/>
                  </a:lnTo>
                  <a:lnTo>
                    <a:pt x="2578404" y="1032052"/>
                  </a:lnTo>
                  <a:lnTo>
                    <a:pt x="2577134" y="1032065"/>
                  </a:lnTo>
                  <a:lnTo>
                    <a:pt x="2569807" y="1033564"/>
                  </a:lnTo>
                  <a:lnTo>
                    <a:pt x="2563977" y="1037653"/>
                  </a:lnTo>
                  <a:lnTo>
                    <a:pt x="2560104" y="1043711"/>
                  </a:lnTo>
                  <a:lnTo>
                    <a:pt x="2558707" y="1051140"/>
                  </a:lnTo>
                  <a:lnTo>
                    <a:pt x="2560307" y="1058557"/>
                  </a:lnTo>
                  <a:lnTo>
                    <a:pt x="2564612" y="1064615"/>
                  </a:lnTo>
                  <a:lnTo>
                    <a:pt x="2570886" y="1068705"/>
                  </a:lnTo>
                  <a:lnTo>
                    <a:pt x="2578404" y="1070203"/>
                  </a:lnTo>
                  <a:lnTo>
                    <a:pt x="2585821" y="1068705"/>
                  </a:lnTo>
                  <a:lnTo>
                    <a:pt x="2591879" y="1064615"/>
                  </a:lnTo>
                  <a:lnTo>
                    <a:pt x="2595981" y="1058557"/>
                  </a:lnTo>
                  <a:lnTo>
                    <a:pt x="2597480" y="1051140"/>
                  </a:lnTo>
                  <a:close/>
                </a:path>
                <a:path w="3394710" h="2407920">
                  <a:moveTo>
                    <a:pt x="2686748" y="1051140"/>
                  </a:moveTo>
                  <a:lnTo>
                    <a:pt x="2685250" y="1043711"/>
                  </a:lnTo>
                  <a:lnTo>
                    <a:pt x="2681160" y="1037640"/>
                  </a:lnTo>
                  <a:lnTo>
                    <a:pt x="2675090" y="1033551"/>
                  </a:lnTo>
                  <a:lnTo>
                    <a:pt x="2667673" y="1032052"/>
                  </a:lnTo>
                  <a:lnTo>
                    <a:pt x="2666428" y="1032065"/>
                  </a:lnTo>
                  <a:lnTo>
                    <a:pt x="2659100" y="1033564"/>
                  </a:lnTo>
                  <a:lnTo>
                    <a:pt x="2653258" y="1037653"/>
                  </a:lnTo>
                  <a:lnTo>
                    <a:pt x="2649372" y="1043711"/>
                  </a:lnTo>
                  <a:lnTo>
                    <a:pt x="2647975" y="1051140"/>
                  </a:lnTo>
                  <a:lnTo>
                    <a:pt x="2649575" y="1058557"/>
                  </a:lnTo>
                  <a:lnTo>
                    <a:pt x="2653881" y="1064615"/>
                  </a:lnTo>
                  <a:lnTo>
                    <a:pt x="2660154" y="1068705"/>
                  </a:lnTo>
                  <a:lnTo>
                    <a:pt x="2667673" y="1070203"/>
                  </a:lnTo>
                  <a:lnTo>
                    <a:pt x="2675090" y="1068705"/>
                  </a:lnTo>
                  <a:lnTo>
                    <a:pt x="2681160" y="1064615"/>
                  </a:lnTo>
                  <a:lnTo>
                    <a:pt x="2685250" y="1058557"/>
                  </a:lnTo>
                  <a:lnTo>
                    <a:pt x="2686748" y="1051140"/>
                  </a:lnTo>
                  <a:close/>
                </a:path>
                <a:path w="3394710" h="2407920">
                  <a:moveTo>
                    <a:pt x="2735859" y="1517726"/>
                  </a:moveTo>
                  <a:lnTo>
                    <a:pt x="2726423" y="1467954"/>
                  </a:lnTo>
                  <a:lnTo>
                    <a:pt x="2707843" y="1434160"/>
                  </a:lnTo>
                  <a:lnTo>
                    <a:pt x="2680525" y="1406867"/>
                  </a:lnTo>
                  <a:lnTo>
                    <a:pt x="2672880" y="1401800"/>
                  </a:lnTo>
                  <a:lnTo>
                    <a:pt x="2672880" y="1516608"/>
                  </a:lnTo>
                  <a:lnTo>
                    <a:pt x="2672613" y="1524114"/>
                  </a:lnTo>
                  <a:lnTo>
                    <a:pt x="2659608" y="1566291"/>
                  </a:lnTo>
                  <a:lnTo>
                    <a:pt x="2626791" y="1594027"/>
                  </a:lnTo>
                  <a:lnTo>
                    <a:pt x="2602750" y="1598053"/>
                  </a:lnTo>
                  <a:lnTo>
                    <a:pt x="2594508" y="1597634"/>
                  </a:lnTo>
                  <a:lnTo>
                    <a:pt x="2555227" y="1578533"/>
                  </a:lnTo>
                  <a:lnTo>
                    <a:pt x="2535161" y="1540014"/>
                  </a:lnTo>
                  <a:lnTo>
                    <a:pt x="2532634" y="1517726"/>
                  </a:lnTo>
                  <a:lnTo>
                    <a:pt x="2532646" y="1516608"/>
                  </a:lnTo>
                  <a:lnTo>
                    <a:pt x="2542425" y="1474038"/>
                  </a:lnTo>
                  <a:lnTo>
                    <a:pt x="2572029" y="1443634"/>
                  </a:lnTo>
                  <a:lnTo>
                    <a:pt x="2602750" y="1436662"/>
                  </a:lnTo>
                  <a:lnTo>
                    <a:pt x="2610993" y="1437081"/>
                  </a:lnTo>
                  <a:lnTo>
                    <a:pt x="2650020" y="1455712"/>
                  </a:lnTo>
                  <a:lnTo>
                    <a:pt x="2670352" y="1493951"/>
                  </a:lnTo>
                  <a:lnTo>
                    <a:pt x="2672880" y="1516608"/>
                  </a:lnTo>
                  <a:lnTo>
                    <a:pt x="2672880" y="1401800"/>
                  </a:lnTo>
                  <a:lnTo>
                    <a:pt x="2631973" y="1384541"/>
                  </a:lnTo>
                  <a:lnTo>
                    <a:pt x="2603512" y="1381607"/>
                  </a:lnTo>
                  <a:lnTo>
                    <a:pt x="2589276" y="1382306"/>
                  </a:lnTo>
                  <a:lnTo>
                    <a:pt x="2549956" y="1392732"/>
                  </a:lnTo>
                  <a:lnTo>
                    <a:pt x="2516911" y="1413662"/>
                  </a:lnTo>
                  <a:lnTo>
                    <a:pt x="2491613" y="1442643"/>
                  </a:lnTo>
                  <a:lnTo>
                    <a:pt x="2475255" y="1478076"/>
                  </a:lnTo>
                  <a:lnTo>
                    <a:pt x="2469642" y="1516608"/>
                  </a:lnTo>
                  <a:lnTo>
                    <a:pt x="2470251" y="1529524"/>
                  </a:lnTo>
                  <a:lnTo>
                    <a:pt x="2479243" y="1567129"/>
                  </a:lnTo>
                  <a:lnTo>
                    <a:pt x="2498026" y="1600822"/>
                  </a:lnTo>
                  <a:lnTo>
                    <a:pt x="2525357" y="1627886"/>
                  </a:lnTo>
                  <a:lnTo>
                    <a:pt x="2560675" y="1646529"/>
                  </a:lnTo>
                  <a:lnTo>
                    <a:pt x="2602369" y="1653095"/>
                  </a:lnTo>
                  <a:lnTo>
                    <a:pt x="2616619" y="1652397"/>
                  </a:lnTo>
                  <a:lnTo>
                    <a:pt x="2655913" y="1641792"/>
                  </a:lnTo>
                  <a:lnTo>
                    <a:pt x="2688882" y="1620685"/>
                  </a:lnTo>
                  <a:lnTo>
                    <a:pt x="2709418" y="1598053"/>
                  </a:lnTo>
                  <a:lnTo>
                    <a:pt x="2713939" y="1591691"/>
                  </a:lnTo>
                  <a:lnTo>
                    <a:pt x="2730246" y="1556270"/>
                  </a:lnTo>
                  <a:lnTo>
                    <a:pt x="2735237" y="1530819"/>
                  </a:lnTo>
                  <a:lnTo>
                    <a:pt x="2735859" y="1517726"/>
                  </a:lnTo>
                  <a:close/>
                </a:path>
                <a:path w="3394710" h="2407920">
                  <a:moveTo>
                    <a:pt x="2776029" y="1051140"/>
                  </a:moveTo>
                  <a:lnTo>
                    <a:pt x="2774531" y="1043711"/>
                  </a:lnTo>
                  <a:lnTo>
                    <a:pt x="2770441" y="1037640"/>
                  </a:lnTo>
                  <a:lnTo>
                    <a:pt x="2764383" y="1033551"/>
                  </a:lnTo>
                  <a:lnTo>
                    <a:pt x="2756966" y="1032052"/>
                  </a:lnTo>
                  <a:lnTo>
                    <a:pt x="2755709" y="1032065"/>
                  </a:lnTo>
                  <a:lnTo>
                    <a:pt x="2748381" y="1033564"/>
                  </a:lnTo>
                  <a:lnTo>
                    <a:pt x="2742539" y="1037653"/>
                  </a:lnTo>
                  <a:lnTo>
                    <a:pt x="2738653" y="1043711"/>
                  </a:lnTo>
                  <a:lnTo>
                    <a:pt x="2737256" y="1051140"/>
                  </a:lnTo>
                  <a:lnTo>
                    <a:pt x="2738856" y="1058557"/>
                  </a:lnTo>
                  <a:lnTo>
                    <a:pt x="2743162" y="1064615"/>
                  </a:lnTo>
                  <a:lnTo>
                    <a:pt x="2749435" y="1068705"/>
                  </a:lnTo>
                  <a:lnTo>
                    <a:pt x="2756966" y="1070203"/>
                  </a:lnTo>
                  <a:lnTo>
                    <a:pt x="2764383" y="1068705"/>
                  </a:lnTo>
                  <a:lnTo>
                    <a:pt x="2770454" y="1064615"/>
                  </a:lnTo>
                  <a:lnTo>
                    <a:pt x="2774543" y="1058557"/>
                  </a:lnTo>
                  <a:lnTo>
                    <a:pt x="2776029" y="1051140"/>
                  </a:lnTo>
                  <a:close/>
                </a:path>
                <a:path w="3394710" h="2407920">
                  <a:moveTo>
                    <a:pt x="2865310" y="1051140"/>
                  </a:moveTo>
                  <a:lnTo>
                    <a:pt x="2863812" y="1043711"/>
                  </a:lnTo>
                  <a:lnTo>
                    <a:pt x="2859722" y="1037640"/>
                  </a:lnTo>
                  <a:lnTo>
                    <a:pt x="2853664" y="1033551"/>
                  </a:lnTo>
                  <a:lnTo>
                    <a:pt x="2846247" y="1032052"/>
                  </a:lnTo>
                  <a:lnTo>
                    <a:pt x="2844977" y="1032065"/>
                  </a:lnTo>
                  <a:lnTo>
                    <a:pt x="2837650" y="1033564"/>
                  </a:lnTo>
                  <a:lnTo>
                    <a:pt x="2831808" y="1037653"/>
                  </a:lnTo>
                  <a:lnTo>
                    <a:pt x="2827934" y="1043711"/>
                  </a:lnTo>
                  <a:lnTo>
                    <a:pt x="2826537" y="1051140"/>
                  </a:lnTo>
                  <a:lnTo>
                    <a:pt x="2828137" y="1058557"/>
                  </a:lnTo>
                  <a:lnTo>
                    <a:pt x="2832443" y="1064615"/>
                  </a:lnTo>
                  <a:lnTo>
                    <a:pt x="2838729" y="1068705"/>
                  </a:lnTo>
                  <a:lnTo>
                    <a:pt x="2846247" y="1070203"/>
                  </a:lnTo>
                  <a:lnTo>
                    <a:pt x="2853664" y="1068705"/>
                  </a:lnTo>
                  <a:lnTo>
                    <a:pt x="2859722" y="1064615"/>
                  </a:lnTo>
                  <a:lnTo>
                    <a:pt x="2863812" y="1058557"/>
                  </a:lnTo>
                  <a:lnTo>
                    <a:pt x="2865310" y="1051140"/>
                  </a:lnTo>
                  <a:close/>
                </a:path>
                <a:path w="3394710" h="2407920">
                  <a:moveTo>
                    <a:pt x="2954604" y="1051140"/>
                  </a:moveTo>
                  <a:lnTo>
                    <a:pt x="2953105" y="1043711"/>
                  </a:lnTo>
                  <a:lnTo>
                    <a:pt x="2949016" y="1037640"/>
                  </a:lnTo>
                  <a:lnTo>
                    <a:pt x="2942945" y="1033551"/>
                  </a:lnTo>
                  <a:lnTo>
                    <a:pt x="2935528" y="1032052"/>
                  </a:lnTo>
                  <a:lnTo>
                    <a:pt x="2934284" y="1032065"/>
                  </a:lnTo>
                  <a:lnTo>
                    <a:pt x="2926956" y="1033564"/>
                  </a:lnTo>
                  <a:lnTo>
                    <a:pt x="2921114" y="1037653"/>
                  </a:lnTo>
                  <a:lnTo>
                    <a:pt x="2917240" y="1043711"/>
                  </a:lnTo>
                  <a:lnTo>
                    <a:pt x="2915843" y="1051140"/>
                  </a:lnTo>
                  <a:lnTo>
                    <a:pt x="2917444" y="1058557"/>
                  </a:lnTo>
                  <a:lnTo>
                    <a:pt x="2921736" y="1064615"/>
                  </a:lnTo>
                  <a:lnTo>
                    <a:pt x="2928010" y="1068705"/>
                  </a:lnTo>
                  <a:lnTo>
                    <a:pt x="2935528" y="1070203"/>
                  </a:lnTo>
                  <a:lnTo>
                    <a:pt x="2942945" y="1068705"/>
                  </a:lnTo>
                  <a:lnTo>
                    <a:pt x="2949016" y="1064615"/>
                  </a:lnTo>
                  <a:lnTo>
                    <a:pt x="2953105" y="1058557"/>
                  </a:lnTo>
                  <a:lnTo>
                    <a:pt x="2954604" y="1051140"/>
                  </a:lnTo>
                  <a:close/>
                </a:path>
                <a:path w="3394710" h="2407920">
                  <a:moveTo>
                    <a:pt x="3043885" y="1051140"/>
                  </a:moveTo>
                  <a:lnTo>
                    <a:pt x="3042386" y="1043711"/>
                  </a:lnTo>
                  <a:lnTo>
                    <a:pt x="3038297" y="1037640"/>
                  </a:lnTo>
                  <a:lnTo>
                    <a:pt x="3032239" y="1033551"/>
                  </a:lnTo>
                  <a:lnTo>
                    <a:pt x="3024822" y="1032052"/>
                  </a:lnTo>
                  <a:lnTo>
                    <a:pt x="3023552" y="1032065"/>
                  </a:lnTo>
                  <a:lnTo>
                    <a:pt x="3016224" y="1033564"/>
                  </a:lnTo>
                  <a:lnTo>
                    <a:pt x="3010382" y="1037653"/>
                  </a:lnTo>
                  <a:lnTo>
                    <a:pt x="3006509" y="1043711"/>
                  </a:lnTo>
                  <a:lnTo>
                    <a:pt x="3005112" y="1051140"/>
                  </a:lnTo>
                  <a:lnTo>
                    <a:pt x="3006712" y="1058557"/>
                  </a:lnTo>
                  <a:lnTo>
                    <a:pt x="3011017" y="1064615"/>
                  </a:lnTo>
                  <a:lnTo>
                    <a:pt x="3017291" y="1068705"/>
                  </a:lnTo>
                  <a:lnTo>
                    <a:pt x="3024822" y="1070203"/>
                  </a:lnTo>
                  <a:lnTo>
                    <a:pt x="3032239" y="1068705"/>
                  </a:lnTo>
                  <a:lnTo>
                    <a:pt x="3038297" y="1064615"/>
                  </a:lnTo>
                  <a:lnTo>
                    <a:pt x="3042386" y="1058557"/>
                  </a:lnTo>
                  <a:lnTo>
                    <a:pt x="3043885" y="1051140"/>
                  </a:lnTo>
                  <a:close/>
                </a:path>
                <a:path w="3394710" h="2407920">
                  <a:moveTo>
                    <a:pt x="3057893" y="2154339"/>
                  </a:moveTo>
                  <a:lnTo>
                    <a:pt x="3053804" y="2108924"/>
                  </a:lnTo>
                  <a:lnTo>
                    <a:pt x="3042513" y="2067915"/>
                  </a:lnTo>
                  <a:lnTo>
                    <a:pt x="3042513" y="2154339"/>
                  </a:lnTo>
                  <a:lnTo>
                    <a:pt x="3037675" y="2202180"/>
                  </a:lnTo>
                  <a:lnTo>
                    <a:pt x="3023806" y="2246769"/>
                  </a:lnTo>
                  <a:lnTo>
                    <a:pt x="3001861" y="2287130"/>
                  </a:lnTo>
                  <a:lnTo>
                    <a:pt x="2972828" y="2322322"/>
                  </a:lnTo>
                  <a:lnTo>
                    <a:pt x="2937637" y="2351354"/>
                  </a:lnTo>
                  <a:lnTo>
                    <a:pt x="2897276" y="2373299"/>
                  </a:lnTo>
                  <a:lnTo>
                    <a:pt x="2852699" y="2387168"/>
                  </a:lnTo>
                  <a:lnTo>
                    <a:pt x="2804871" y="2391994"/>
                  </a:lnTo>
                  <a:lnTo>
                    <a:pt x="2757030" y="2387168"/>
                  </a:lnTo>
                  <a:lnTo>
                    <a:pt x="2712453" y="2373299"/>
                  </a:lnTo>
                  <a:lnTo>
                    <a:pt x="2672092" y="2351354"/>
                  </a:lnTo>
                  <a:lnTo>
                    <a:pt x="2636901" y="2322322"/>
                  </a:lnTo>
                  <a:lnTo>
                    <a:pt x="2607868" y="2287130"/>
                  </a:lnTo>
                  <a:lnTo>
                    <a:pt x="2585923" y="2246769"/>
                  </a:lnTo>
                  <a:lnTo>
                    <a:pt x="2572054" y="2202180"/>
                  </a:lnTo>
                  <a:lnTo>
                    <a:pt x="2567228" y="2154339"/>
                  </a:lnTo>
                  <a:lnTo>
                    <a:pt x="2572054" y="2106511"/>
                  </a:lnTo>
                  <a:lnTo>
                    <a:pt x="2585923" y="2061933"/>
                  </a:lnTo>
                  <a:lnTo>
                    <a:pt x="2607868" y="2021573"/>
                  </a:lnTo>
                  <a:lnTo>
                    <a:pt x="2636901" y="1986381"/>
                  </a:lnTo>
                  <a:lnTo>
                    <a:pt x="2672092" y="1957336"/>
                  </a:lnTo>
                  <a:lnTo>
                    <a:pt x="2712453" y="1935403"/>
                  </a:lnTo>
                  <a:lnTo>
                    <a:pt x="2757030" y="1921535"/>
                  </a:lnTo>
                  <a:lnTo>
                    <a:pt x="2804871" y="1916696"/>
                  </a:lnTo>
                  <a:lnTo>
                    <a:pt x="2852699" y="1921535"/>
                  </a:lnTo>
                  <a:lnTo>
                    <a:pt x="2897276" y="1935403"/>
                  </a:lnTo>
                  <a:lnTo>
                    <a:pt x="2937637" y="1957336"/>
                  </a:lnTo>
                  <a:lnTo>
                    <a:pt x="2972828" y="1986381"/>
                  </a:lnTo>
                  <a:lnTo>
                    <a:pt x="3001861" y="2021573"/>
                  </a:lnTo>
                  <a:lnTo>
                    <a:pt x="3023806" y="2061933"/>
                  </a:lnTo>
                  <a:lnTo>
                    <a:pt x="3037675" y="2106511"/>
                  </a:lnTo>
                  <a:lnTo>
                    <a:pt x="3042513" y="2154339"/>
                  </a:lnTo>
                  <a:lnTo>
                    <a:pt x="3042513" y="2067915"/>
                  </a:lnTo>
                  <a:lnTo>
                    <a:pt x="3023298" y="2026742"/>
                  </a:lnTo>
                  <a:lnTo>
                    <a:pt x="2998305" y="1991410"/>
                  </a:lnTo>
                  <a:lnTo>
                    <a:pt x="2967799" y="1960905"/>
                  </a:lnTo>
                  <a:lnTo>
                    <a:pt x="2932468" y="1935911"/>
                  </a:lnTo>
                  <a:lnTo>
                    <a:pt x="2893060" y="1917179"/>
                  </a:lnTo>
                  <a:lnTo>
                    <a:pt x="2850286" y="1905406"/>
                  </a:lnTo>
                  <a:lnTo>
                    <a:pt x="2804871" y="1901317"/>
                  </a:lnTo>
                  <a:lnTo>
                    <a:pt x="2759443" y="1905406"/>
                  </a:lnTo>
                  <a:lnTo>
                    <a:pt x="2716669" y="1917179"/>
                  </a:lnTo>
                  <a:lnTo>
                    <a:pt x="2677261" y="1935911"/>
                  </a:lnTo>
                  <a:lnTo>
                    <a:pt x="2641930" y="1960905"/>
                  </a:lnTo>
                  <a:lnTo>
                    <a:pt x="2611424" y="1991410"/>
                  </a:lnTo>
                  <a:lnTo>
                    <a:pt x="2586431" y="2026742"/>
                  </a:lnTo>
                  <a:lnTo>
                    <a:pt x="2567698" y="2066150"/>
                  </a:lnTo>
                  <a:lnTo>
                    <a:pt x="2555925" y="2108924"/>
                  </a:lnTo>
                  <a:lnTo>
                    <a:pt x="2551849" y="2154339"/>
                  </a:lnTo>
                  <a:lnTo>
                    <a:pt x="2555925" y="2199767"/>
                  </a:lnTo>
                  <a:lnTo>
                    <a:pt x="2567698" y="2242540"/>
                  </a:lnTo>
                  <a:lnTo>
                    <a:pt x="2586431" y="2281961"/>
                  </a:lnTo>
                  <a:lnTo>
                    <a:pt x="2611424" y="2317280"/>
                  </a:lnTo>
                  <a:lnTo>
                    <a:pt x="2641930" y="2347798"/>
                  </a:lnTo>
                  <a:lnTo>
                    <a:pt x="2677261" y="2372779"/>
                  </a:lnTo>
                  <a:lnTo>
                    <a:pt x="2716669" y="2391524"/>
                  </a:lnTo>
                  <a:lnTo>
                    <a:pt x="2759443" y="2403297"/>
                  </a:lnTo>
                  <a:lnTo>
                    <a:pt x="2804871" y="2407374"/>
                  </a:lnTo>
                  <a:lnTo>
                    <a:pt x="2850286" y="2403297"/>
                  </a:lnTo>
                  <a:lnTo>
                    <a:pt x="2891332" y="2391994"/>
                  </a:lnTo>
                  <a:lnTo>
                    <a:pt x="2893060" y="2391524"/>
                  </a:lnTo>
                  <a:lnTo>
                    <a:pt x="2932468" y="2372779"/>
                  </a:lnTo>
                  <a:lnTo>
                    <a:pt x="2967799" y="2347798"/>
                  </a:lnTo>
                  <a:lnTo>
                    <a:pt x="2998305" y="2317280"/>
                  </a:lnTo>
                  <a:lnTo>
                    <a:pt x="3023298" y="2281961"/>
                  </a:lnTo>
                  <a:lnTo>
                    <a:pt x="3042031" y="2242540"/>
                  </a:lnTo>
                  <a:lnTo>
                    <a:pt x="3053804" y="2199767"/>
                  </a:lnTo>
                  <a:lnTo>
                    <a:pt x="3057893" y="2154339"/>
                  </a:lnTo>
                  <a:close/>
                </a:path>
                <a:path w="3394710" h="2407920">
                  <a:moveTo>
                    <a:pt x="3133179" y="1051140"/>
                  </a:moveTo>
                  <a:lnTo>
                    <a:pt x="3131680" y="1043711"/>
                  </a:lnTo>
                  <a:lnTo>
                    <a:pt x="3127591" y="1037640"/>
                  </a:lnTo>
                  <a:lnTo>
                    <a:pt x="3121520" y="1033551"/>
                  </a:lnTo>
                  <a:lnTo>
                    <a:pt x="3114103" y="1032052"/>
                  </a:lnTo>
                  <a:lnTo>
                    <a:pt x="3112859" y="1032065"/>
                  </a:lnTo>
                  <a:lnTo>
                    <a:pt x="3105531" y="1033564"/>
                  </a:lnTo>
                  <a:lnTo>
                    <a:pt x="3099676" y="1037653"/>
                  </a:lnTo>
                  <a:lnTo>
                    <a:pt x="3095790" y="1043711"/>
                  </a:lnTo>
                  <a:lnTo>
                    <a:pt x="3094393" y="1051140"/>
                  </a:lnTo>
                  <a:lnTo>
                    <a:pt x="3095993" y="1058557"/>
                  </a:lnTo>
                  <a:lnTo>
                    <a:pt x="3100298" y="1064615"/>
                  </a:lnTo>
                  <a:lnTo>
                    <a:pt x="3106585" y="1068705"/>
                  </a:lnTo>
                  <a:lnTo>
                    <a:pt x="3114103" y="1070203"/>
                  </a:lnTo>
                  <a:lnTo>
                    <a:pt x="3121520" y="1068705"/>
                  </a:lnTo>
                  <a:lnTo>
                    <a:pt x="3127591" y="1064615"/>
                  </a:lnTo>
                  <a:lnTo>
                    <a:pt x="3131680" y="1058557"/>
                  </a:lnTo>
                  <a:lnTo>
                    <a:pt x="3133179" y="1051140"/>
                  </a:lnTo>
                  <a:close/>
                </a:path>
                <a:path w="3394710" h="2407920">
                  <a:moveTo>
                    <a:pt x="3136328" y="1383131"/>
                  </a:moveTo>
                  <a:lnTo>
                    <a:pt x="3068815" y="1383131"/>
                  </a:lnTo>
                  <a:lnTo>
                    <a:pt x="3001695" y="1579968"/>
                  </a:lnTo>
                  <a:lnTo>
                    <a:pt x="2974556" y="1507934"/>
                  </a:lnTo>
                  <a:lnTo>
                    <a:pt x="3019425" y="1383499"/>
                  </a:lnTo>
                  <a:lnTo>
                    <a:pt x="2962097" y="1383499"/>
                  </a:lnTo>
                  <a:lnTo>
                    <a:pt x="2934957" y="1469097"/>
                  </a:lnTo>
                  <a:lnTo>
                    <a:pt x="2907804" y="1383499"/>
                  </a:lnTo>
                  <a:lnTo>
                    <a:pt x="2850858" y="1383499"/>
                  </a:lnTo>
                  <a:lnTo>
                    <a:pt x="2894990" y="1507934"/>
                  </a:lnTo>
                  <a:lnTo>
                    <a:pt x="2868587" y="1579968"/>
                  </a:lnTo>
                  <a:lnTo>
                    <a:pt x="2801086" y="1383131"/>
                  </a:lnTo>
                  <a:lnTo>
                    <a:pt x="2733967" y="1383131"/>
                  </a:lnTo>
                  <a:lnTo>
                    <a:pt x="2840685" y="1650847"/>
                  </a:lnTo>
                  <a:lnTo>
                    <a:pt x="2892729" y="1650847"/>
                  </a:lnTo>
                  <a:lnTo>
                    <a:pt x="2934957" y="1546021"/>
                  </a:lnTo>
                  <a:lnTo>
                    <a:pt x="2977565" y="1650847"/>
                  </a:lnTo>
                  <a:lnTo>
                    <a:pt x="3029216" y="1650847"/>
                  </a:lnTo>
                  <a:lnTo>
                    <a:pt x="3136328" y="1383131"/>
                  </a:lnTo>
                  <a:close/>
                </a:path>
                <a:path w="3394710" h="2407920">
                  <a:moveTo>
                    <a:pt x="3222460" y="1051140"/>
                  </a:moveTo>
                  <a:lnTo>
                    <a:pt x="3220961" y="1043711"/>
                  </a:lnTo>
                  <a:lnTo>
                    <a:pt x="3216872" y="1037640"/>
                  </a:lnTo>
                  <a:lnTo>
                    <a:pt x="3210814" y="1033551"/>
                  </a:lnTo>
                  <a:lnTo>
                    <a:pt x="3203384" y="1032052"/>
                  </a:lnTo>
                  <a:lnTo>
                    <a:pt x="3202114" y="1032065"/>
                  </a:lnTo>
                  <a:lnTo>
                    <a:pt x="3194786" y="1033564"/>
                  </a:lnTo>
                  <a:lnTo>
                    <a:pt x="3188957" y="1037653"/>
                  </a:lnTo>
                  <a:lnTo>
                    <a:pt x="3185083" y="1043711"/>
                  </a:lnTo>
                  <a:lnTo>
                    <a:pt x="3183686" y="1051140"/>
                  </a:lnTo>
                  <a:lnTo>
                    <a:pt x="3185287" y="1058557"/>
                  </a:lnTo>
                  <a:lnTo>
                    <a:pt x="3189592" y="1064615"/>
                  </a:lnTo>
                  <a:lnTo>
                    <a:pt x="3195866" y="1068705"/>
                  </a:lnTo>
                  <a:lnTo>
                    <a:pt x="3203384" y="1070203"/>
                  </a:lnTo>
                  <a:lnTo>
                    <a:pt x="3210814" y="1068705"/>
                  </a:lnTo>
                  <a:lnTo>
                    <a:pt x="3216872" y="1064615"/>
                  </a:lnTo>
                  <a:lnTo>
                    <a:pt x="3220961" y="1058557"/>
                  </a:lnTo>
                  <a:lnTo>
                    <a:pt x="3222460" y="1051140"/>
                  </a:lnTo>
                  <a:close/>
                </a:path>
                <a:path w="3394710" h="2407920">
                  <a:moveTo>
                    <a:pt x="3394608" y="1383118"/>
                  </a:moveTo>
                  <a:lnTo>
                    <a:pt x="3332784" y="1383118"/>
                  </a:lnTo>
                  <a:lnTo>
                    <a:pt x="3332784" y="1540357"/>
                  </a:lnTo>
                  <a:lnTo>
                    <a:pt x="3207969" y="1383118"/>
                  </a:lnTo>
                  <a:lnTo>
                    <a:pt x="3159696" y="1383118"/>
                  </a:lnTo>
                  <a:lnTo>
                    <a:pt x="3159696" y="1650847"/>
                  </a:lnTo>
                  <a:lnTo>
                    <a:pt x="3221545" y="1650847"/>
                  </a:lnTo>
                  <a:lnTo>
                    <a:pt x="3221545" y="1497749"/>
                  </a:lnTo>
                  <a:lnTo>
                    <a:pt x="3344837" y="1650847"/>
                  </a:lnTo>
                  <a:lnTo>
                    <a:pt x="3394608" y="1650847"/>
                  </a:lnTo>
                  <a:lnTo>
                    <a:pt x="3394608" y="1383118"/>
                  </a:lnTo>
                  <a:close/>
                </a:path>
              </a:pathLst>
            </a:custGeom>
            <a:solidFill>
              <a:srgbClr val="212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97707" y="3173334"/>
              <a:ext cx="306705" cy="208279"/>
            </a:xfrm>
            <a:custGeom>
              <a:avLst/>
              <a:gdLst/>
              <a:ahLst/>
              <a:cxnLst/>
              <a:rect l="l" t="t" r="r" b="b"/>
              <a:pathLst>
                <a:path w="306705" h="208279">
                  <a:moveTo>
                    <a:pt x="229798" y="0"/>
                  </a:moveTo>
                  <a:lnTo>
                    <a:pt x="166259" y="21347"/>
                  </a:lnTo>
                  <a:lnTo>
                    <a:pt x="135669" y="46189"/>
                  </a:lnTo>
                  <a:lnTo>
                    <a:pt x="111177" y="75748"/>
                  </a:lnTo>
                  <a:lnTo>
                    <a:pt x="98945" y="105852"/>
                  </a:lnTo>
                  <a:lnTo>
                    <a:pt x="90919" y="107262"/>
                  </a:lnTo>
                  <a:lnTo>
                    <a:pt x="56675" y="132867"/>
                  </a:lnTo>
                  <a:lnTo>
                    <a:pt x="39914" y="164447"/>
                  </a:lnTo>
                  <a:lnTo>
                    <a:pt x="36015" y="172402"/>
                  </a:lnTo>
                  <a:lnTo>
                    <a:pt x="7031" y="203457"/>
                  </a:lnTo>
                  <a:lnTo>
                    <a:pt x="0" y="208125"/>
                  </a:lnTo>
                  <a:lnTo>
                    <a:pt x="9326" y="208213"/>
                  </a:lnTo>
                  <a:lnTo>
                    <a:pt x="52822" y="190287"/>
                  </a:lnTo>
                  <a:lnTo>
                    <a:pt x="79897" y="157398"/>
                  </a:lnTo>
                  <a:lnTo>
                    <a:pt x="93916" y="145349"/>
                  </a:lnTo>
                  <a:lnTo>
                    <a:pt x="99288" y="142326"/>
                  </a:lnTo>
                  <a:lnTo>
                    <a:pt x="105028" y="140028"/>
                  </a:lnTo>
                  <a:lnTo>
                    <a:pt x="110997" y="138529"/>
                  </a:lnTo>
                  <a:lnTo>
                    <a:pt x="139178" y="152813"/>
                  </a:lnTo>
                  <a:lnTo>
                    <a:pt x="176144" y="158686"/>
                  </a:lnTo>
                  <a:lnTo>
                    <a:pt x="214912" y="157283"/>
                  </a:lnTo>
                  <a:lnTo>
                    <a:pt x="277504" y="132961"/>
                  </a:lnTo>
                  <a:lnTo>
                    <a:pt x="306127" y="79408"/>
                  </a:lnTo>
                  <a:lnTo>
                    <a:pt x="302234" y="49159"/>
                  </a:lnTo>
                  <a:lnTo>
                    <a:pt x="285845" y="23351"/>
                  </a:lnTo>
                  <a:lnTo>
                    <a:pt x="260592" y="6475"/>
                  </a:lnTo>
                  <a:lnTo>
                    <a:pt x="22979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45341" y="3370531"/>
              <a:ext cx="144200" cy="9842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31484" y="3173318"/>
              <a:ext cx="144205" cy="984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8370" y="4568134"/>
              <a:ext cx="927143" cy="41168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41303" y="5058251"/>
              <a:ext cx="373566" cy="1193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72226" y="5275782"/>
              <a:ext cx="111531" cy="1361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7067" y="5505410"/>
              <a:ext cx="1057376" cy="4159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8930" y="3229362"/>
              <a:ext cx="413202" cy="13379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322610" y="3264521"/>
              <a:ext cx="47625" cy="96520"/>
            </a:xfrm>
            <a:custGeom>
              <a:avLst/>
              <a:gdLst/>
              <a:ahLst/>
              <a:cxnLst/>
              <a:rect l="l" t="t" r="r" b="b"/>
              <a:pathLst>
                <a:path w="47625" h="96520">
                  <a:moveTo>
                    <a:pt x="44538" y="0"/>
                  </a:moveTo>
                  <a:lnTo>
                    <a:pt x="42786" y="0"/>
                  </a:lnTo>
                  <a:lnTo>
                    <a:pt x="34405" y="1450"/>
                  </a:lnTo>
                  <a:lnTo>
                    <a:pt x="26887" y="5592"/>
                  </a:lnTo>
                  <a:lnTo>
                    <a:pt x="20724" y="12114"/>
                  </a:lnTo>
                  <a:lnTo>
                    <a:pt x="16408" y="20700"/>
                  </a:lnTo>
                  <a:lnTo>
                    <a:pt x="15836" y="20700"/>
                  </a:lnTo>
                  <a:lnTo>
                    <a:pt x="15049" y="1955"/>
                  </a:lnTo>
                  <a:lnTo>
                    <a:pt x="0" y="1955"/>
                  </a:lnTo>
                  <a:lnTo>
                    <a:pt x="617" y="15819"/>
                  </a:lnTo>
                  <a:lnTo>
                    <a:pt x="787" y="31445"/>
                  </a:lnTo>
                  <a:lnTo>
                    <a:pt x="787" y="96494"/>
                  </a:lnTo>
                  <a:lnTo>
                    <a:pt x="17983" y="96494"/>
                  </a:lnTo>
                  <a:lnTo>
                    <a:pt x="17983" y="46100"/>
                  </a:lnTo>
                  <a:lnTo>
                    <a:pt x="18173" y="40424"/>
                  </a:lnTo>
                  <a:lnTo>
                    <a:pt x="41617" y="16205"/>
                  </a:lnTo>
                  <a:lnTo>
                    <a:pt x="45720" y="16205"/>
                  </a:lnTo>
                  <a:lnTo>
                    <a:pt x="47472" y="16598"/>
                  </a:lnTo>
                  <a:lnTo>
                    <a:pt x="47472" y="393"/>
                  </a:lnTo>
                  <a:lnTo>
                    <a:pt x="44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21805" y="3243822"/>
              <a:ext cx="322990" cy="11934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34426" y="3454499"/>
              <a:ext cx="765848" cy="37730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486396" y="1389848"/>
              <a:ext cx="962025" cy="171450"/>
            </a:xfrm>
            <a:custGeom>
              <a:avLst/>
              <a:gdLst/>
              <a:ahLst/>
              <a:cxnLst/>
              <a:rect l="l" t="t" r="r" b="b"/>
              <a:pathLst>
                <a:path w="962025" h="171450">
                  <a:moveTo>
                    <a:pt x="59131" y="3441"/>
                  </a:moveTo>
                  <a:lnTo>
                    <a:pt x="0" y="3441"/>
                  </a:lnTo>
                  <a:lnTo>
                    <a:pt x="0" y="167500"/>
                  </a:lnTo>
                  <a:lnTo>
                    <a:pt x="24688" y="167500"/>
                  </a:lnTo>
                  <a:lnTo>
                    <a:pt x="24688" y="95923"/>
                  </a:lnTo>
                  <a:lnTo>
                    <a:pt x="88593" y="95923"/>
                  </a:lnTo>
                  <a:lnTo>
                    <a:pt x="86258" y="91249"/>
                  </a:lnTo>
                  <a:lnTo>
                    <a:pt x="95226" y="87256"/>
                  </a:lnTo>
                  <a:lnTo>
                    <a:pt x="106337" y="79597"/>
                  </a:lnTo>
                  <a:lnTo>
                    <a:pt x="106456" y="79438"/>
                  </a:lnTo>
                  <a:lnTo>
                    <a:pt x="24688" y="79438"/>
                  </a:lnTo>
                  <a:lnTo>
                    <a:pt x="24688" y="19926"/>
                  </a:lnTo>
                  <a:lnTo>
                    <a:pt x="108925" y="19926"/>
                  </a:lnTo>
                  <a:lnTo>
                    <a:pt x="107441" y="18080"/>
                  </a:lnTo>
                  <a:lnTo>
                    <a:pt x="100279" y="12547"/>
                  </a:lnTo>
                  <a:lnTo>
                    <a:pt x="88277" y="7385"/>
                  </a:lnTo>
                  <a:lnTo>
                    <a:pt x="75590" y="4670"/>
                  </a:lnTo>
                  <a:lnTo>
                    <a:pt x="64960" y="3617"/>
                  </a:lnTo>
                  <a:lnTo>
                    <a:pt x="59131" y="3441"/>
                  </a:lnTo>
                  <a:close/>
                </a:path>
                <a:path w="962025" h="171450">
                  <a:moveTo>
                    <a:pt x="88593" y="95923"/>
                  </a:moveTo>
                  <a:lnTo>
                    <a:pt x="63703" y="95923"/>
                  </a:lnTo>
                  <a:lnTo>
                    <a:pt x="97840" y="167500"/>
                  </a:lnTo>
                  <a:lnTo>
                    <a:pt x="124358" y="167500"/>
                  </a:lnTo>
                  <a:lnTo>
                    <a:pt x="88593" y="95923"/>
                  </a:lnTo>
                  <a:close/>
                </a:path>
                <a:path w="962025" h="171450">
                  <a:moveTo>
                    <a:pt x="108925" y="19926"/>
                  </a:moveTo>
                  <a:lnTo>
                    <a:pt x="57302" y="19926"/>
                  </a:lnTo>
                  <a:lnTo>
                    <a:pt x="69637" y="20985"/>
                  </a:lnTo>
                  <a:lnTo>
                    <a:pt x="81914" y="25087"/>
                  </a:lnTo>
                  <a:lnTo>
                    <a:pt x="91335" y="33615"/>
                  </a:lnTo>
                  <a:lnTo>
                    <a:pt x="95097" y="47955"/>
                  </a:lnTo>
                  <a:lnTo>
                    <a:pt x="92935" y="60348"/>
                  </a:lnTo>
                  <a:lnTo>
                    <a:pt x="86029" y="70340"/>
                  </a:lnTo>
                  <a:lnTo>
                    <a:pt x="73752" y="77010"/>
                  </a:lnTo>
                  <a:lnTo>
                    <a:pt x="55473" y="79438"/>
                  </a:lnTo>
                  <a:lnTo>
                    <a:pt x="106456" y="79438"/>
                  </a:lnTo>
                  <a:lnTo>
                    <a:pt x="115790" y="67003"/>
                  </a:lnTo>
                  <a:lnTo>
                    <a:pt x="119786" y="48209"/>
                  </a:lnTo>
                  <a:lnTo>
                    <a:pt x="118110" y="35889"/>
                  </a:lnTo>
                  <a:lnTo>
                    <a:pt x="113690" y="25854"/>
                  </a:lnTo>
                  <a:lnTo>
                    <a:pt x="108925" y="19926"/>
                  </a:lnTo>
                  <a:close/>
                </a:path>
                <a:path w="962025" h="171450">
                  <a:moveTo>
                    <a:pt x="266395" y="3441"/>
                  </a:moveTo>
                  <a:lnTo>
                    <a:pt x="155752" y="3441"/>
                  </a:lnTo>
                  <a:lnTo>
                    <a:pt x="155752" y="167500"/>
                  </a:lnTo>
                  <a:lnTo>
                    <a:pt x="268833" y="167500"/>
                  </a:lnTo>
                  <a:lnTo>
                    <a:pt x="268833" y="151015"/>
                  </a:lnTo>
                  <a:lnTo>
                    <a:pt x="180441" y="151015"/>
                  </a:lnTo>
                  <a:lnTo>
                    <a:pt x="180441" y="90754"/>
                  </a:lnTo>
                  <a:lnTo>
                    <a:pt x="248107" y="90754"/>
                  </a:lnTo>
                  <a:lnTo>
                    <a:pt x="248107" y="74282"/>
                  </a:lnTo>
                  <a:lnTo>
                    <a:pt x="180441" y="74282"/>
                  </a:lnTo>
                  <a:lnTo>
                    <a:pt x="180441" y="19926"/>
                  </a:lnTo>
                  <a:lnTo>
                    <a:pt x="266395" y="19926"/>
                  </a:lnTo>
                  <a:lnTo>
                    <a:pt x="266395" y="3441"/>
                  </a:lnTo>
                  <a:close/>
                </a:path>
                <a:path w="962025" h="171450">
                  <a:moveTo>
                    <a:pt x="306311" y="119291"/>
                  </a:moveTo>
                  <a:lnTo>
                    <a:pt x="283756" y="124459"/>
                  </a:lnTo>
                  <a:lnTo>
                    <a:pt x="285784" y="131818"/>
                  </a:lnTo>
                  <a:lnTo>
                    <a:pt x="289242" y="140168"/>
                  </a:lnTo>
                  <a:lnTo>
                    <a:pt x="327152" y="167652"/>
                  </a:lnTo>
                  <a:lnTo>
                    <a:pt x="353860" y="170941"/>
                  </a:lnTo>
                  <a:lnTo>
                    <a:pt x="384192" y="166318"/>
                  </a:lnTo>
                  <a:lnTo>
                    <a:pt x="404266" y="154616"/>
                  </a:lnTo>
                  <a:lnTo>
                    <a:pt x="404552" y="154216"/>
                  </a:lnTo>
                  <a:lnTo>
                    <a:pt x="354469" y="154216"/>
                  </a:lnTo>
                  <a:lnTo>
                    <a:pt x="331300" y="150280"/>
                  </a:lnTo>
                  <a:lnTo>
                    <a:pt x="317246" y="140811"/>
                  </a:lnTo>
                  <a:lnTo>
                    <a:pt x="309764" y="129312"/>
                  </a:lnTo>
                  <a:lnTo>
                    <a:pt x="306311" y="119291"/>
                  </a:lnTo>
                  <a:close/>
                </a:path>
                <a:path w="962025" h="171450">
                  <a:moveTo>
                    <a:pt x="352031" y="0"/>
                  </a:moveTo>
                  <a:lnTo>
                    <a:pt x="324904" y="3962"/>
                  </a:lnTo>
                  <a:lnTo>
                    <a:pt x="306235" y="14173"/>
                  </a:lnTo>
                  <a:lnTo>
                    <a:pt x="295452" y="28117"/>
                  </a:lnTo>
                  <a:lnTo>
                    <a:pt x="291985" y="43281"/>
                  </a:lnTo>
                  <a:lnTo>
                    <a:pt x="293247" y="52475"/>
                  </a:lnTo>
                  <a:lnTo>
                    <a:pt x="326656" y="84824"/>
                  </a:lnTo>
                  <a:lnTo>
                    <a:pt x="353250" y="93713"/>
                  </a:lnTo>
                  <a:lnTo>
                    <a:pt x="367590" y="98538"/>
                  </a:lnTo>
                  <a:lnTo>
                    <a:pt x="380415" y="104867"/>
                  </a:lnTo>
                  <a:lnTo>
                    <a:pt x="389640" y="113733"/>
                  </a:lnTo>
                  <a:lnTo>
                    <a:pt x="393179" y="126174"/>
                  </a:lnTo>
                  <a:lnTo>
                    <a:pt x="391417" y="135120"/>
                  </a:lnTo>
                  <a:lnTo>
                    <a:pt x="385254" y="144252"/>
                  </a:lnTo>
                  <a:lnTo>
                    <a:pt x="373376" y="151356"/>
                  </a:lnTo>
                  <a:lnTo>
                    <a:pt x="354469" y="154216"/>
                  </a:lnTo>
                  <a:lnTo>
                    <a:pt x="404552" y="154216"/>
                  </a:lnTo>
                  <a:lnTo>
                    <a:pt x="415367" y="139084"/>
                  </a:lnTo>
                  <a:lnTo>
                    <a:pt x="418782" y="122974"/>
                  </a:lnTo>
                  <a:lnTo>
                    <a:pt x="413077" y="103006"/>
                  </a:lnTo>
                  <a:lnTo>
                    <a:pt x="398741" y="89220"/>
                  </a:lnTo>
                  <a:lnTo>
                    <a:pt x="379949" y="79954"/>
                  </a:lnTo>
                  <a:lnTo>
                    <a:pt x="360870" y="73545"/>
                  </a:lnTo>
                  <a:lnTo>
                    <a:pt x="342039" y="67453"/>
                  </a:lnTo>
                  <a:lnTo>
                    <a:pt x="327952" y="61153"/>
                  </a:lnTo>
                  <a:lnTo>
                    <a:pt x="319122" y="53239"/>
                  </a:lnTo>
                  <a:lnTo>
                    <a:pt x="316064" y="42303"/>
                  </a:lnTo>
                  <a:lnTo>
                    <a:pt x="317450" y="34674"/>
                  </a:lnTo>
                  <a:lnTo>
                    <a:pt x="322580" y="26285"/>
                  </a:lnTo>
                  <a:lnTo>
                    <a:pt x="332909" y="19511"/>
                  </a:lnTo>
                  <a:lnTo>
                    <a:pt x="349897" y="16725"/>
                  </a:lnTo>
                  <a:lnTo>
                    <a:pt x="398448" y="16725"/>
                  </a:lnTo>
                  <a:lnTo>
                    <a:pt x="397903" y="15986"/>
                  </a:lnTo>
                  <a:lnTo>
                    <a:pt x="380196" y="4718"/>
                  </a:lnTo>
                  <a:lnTo>
                    <a:pt x="352031" y="0"/>
                  </a:lnTo>
                  <a:close/>
                </a:path>
                <a:path w="962025" h="171450">
                  <a:moveTo>
                    <a:pt x="398448" y="16725"/>
                  </a:moveTo>
                  <a:lnTo>
                    <a:pt x="349897" y="16725"/>
                  </a:lnTo>
                  <a:lnTo>
                    <a:pt x="367337" y="19431"/>
                  </a:lnTo>
                  <a:lnTo>
                    <a:pt x="378777" y="26379"/>
                  </a:lnTo>
                  <a:lnTo>
                    <a:pt x="385987" y="35815"/>
                  </a:lnTo>
                  <a:lnTo>
                    <a:pt x="390740" y="45986"/>
                  </a:lnTo>
                  <a:lnTo>
                    <a:pt x="412686" y="40830"/>
                  </a:lnTo>
                  <a:lnTo>
                    <a:pt x="407838" y="29467"/>
                  </a:lnTo>
                  <a:lnTo>
                    <a:pt x="398448" y="16725"/>
                  </a:lnTo>
                  <a:close/>
                </a:path>
                <a:path w="962025" h="171450">
                  <a:moveTo>
                    <a:pt x="476389" y="3441"/>
                  </a:moveTo>
                  <a:lnTo>
                    <a:pt x="451700" y="3441"/>
                  </a:lnTo>
                  <a:lnTo>
                    <a:pt x="451700" y="111912"/>
                  </a:lnTo>
                  <a:lnTo>
                    <a:pt x="452867" y="131508"/>
                  </a:lnTo>
                  <a:lnTo>
                    <a:pt x="459894" y="150649"/>
                  </a:lnTo>
                  <a:lnTo>
                    <a:pt x="478061" y="165176"/>
                  </a:lnTo>
                  <a:lnTo>
                    <a:pt x="512660" y="170941"/>
                  </a:lnTo>
                  <a:lnTo>
                    <a:pt x="548784" y="164870"/>
                  </a:lnTo>
                  <a:lnTo>
                    <a:pt x="561784" y="154216"/>
                  </a:lnTo>
                  <a:lnTo>
                    <a:pt x="513575" y="154216"/>
                  </a:lnTo>
                  <a:lnTo>
                    <a:pt x="492075" y="150647"/>
                  </a:lnTo>
                  <a:lnTo>
                    <a:pt x="481037" y="141179"/>
                  </a:lnTo>
                  <a:lnTo>
                    <a:pt x="476970" y="127652"/>
                  </a:lnTo>
                  <a:lnTo>
                    <a:pt x="476389" y="111912"/>
                  </a:lnTo>
                  <a:lnTo>
                    <a:pt x="476389" y="3441"/>
                  </a:lnTo>
                  <a:close/>
                </a:path>
                <a:path w="962025" h="171450">
                  <a:moveTo>
                    <a:pt x="575144" y="3441"/>
                  </a:moveTo>
                  <a:lnTo>
                    <a:pt x="551980" y="3441"/>
                  </a:lnTo>
                  <a:lnTo>
                    <a:pt x="551942" y="111912"/>
                  </a:lnTo>
                  <a:lnTo>
                    <a:pt x="551380" y="126714"/>
                  </a:lnTo>
                  <a:lnTo>
                    <a:pt x="547179" y="140593"/>
                  </a:lnTo>
                  <a:lnTo>
                    <a:pt x="535778" y="150460"/>
                  </a:lnTo>
                  <a:lnTo>
                    <a:pt x="513575" y="154216"/>
                  </a:lnTo>
                  <a:lnTo>
                    <a:pt x="561784" y="154216"/>
                  </a:lnTo>
                  <a:lnTo>
                    <a:pt x="567334" y="149667"/>
                  </a:lnTo>
                  <a:lnTo>
                    <a:pt x="574168" y="129852"/>
                  </a:lnTo>
                  <a:lnTo>
                    <a:pt x="575048" y="111912"/>
                  </a:lnTo>
                  <a:lnTo>
                    <a:pt x="575144" y="3441"/>
                  </a:lnTo>
                  <a:close/>
                </a:path>
                <a:path w="962025" h="171450">
                  <a:moveTo>
                    <a:pt x="642505" y="3441"/>
                  </a:moveTo>
                  <a:lnTo>
                    <a:pt x="617816" y="3441"/>
                  </a:lnTo>
                  <a:lnTo>
                    <a:pt x="617816" y="167500"/>
                  </a:lnTo>
                  <a:lnTo>
                    <a:pt x="719620" y="167500"/>
                  </a:lnTo>
                  <a:lnTo>
                    <a:pt x="719620" y="151015"/>
                  </a:lnTo>
                  <a:lnTo>
                    <a:pt x="642505" y="151015"/>
                  </a:lnTo>
                  <a:lnTo>
                    <a:pt x="642505" y="3441"/>
                  </a:lnTo>
                  <a:close/>
                </a:path>
                <a:path w="962025" h="171450">
                  <a:moveTo>
                    <a:pt x="775119" y="20167"/>
                  </a:moveTo>
                  <a:lnTo>
                    <a:pt x="750430" y="20167"/>
                  </a:lnTo>
                  <a:lnTo>
                    <a:pt x="750430" y="167500"/>
                  </a:lnTo>
                  <a:lnTo>
                    <a:pt x="775119" y="167500"/>
                  </a:lnTo>
                  <a:lnTo>
                    <a:pt x="775119" y="20167"/>
                  </a:lnTo>
                  <a:close/>
                </a:path>
                <a:path w="962025" h="171450">
                  <a:moveTo>
                    <a:pt x="823887" y="3441"/>
                  </a:moveTo>
                  <a:lnTo>
                    <a:pt x="701967" y="3441"/>
                  </a:lnTo>
                  <a:lnTo>
                    <a:pt x="701967" y="20167"/>
                  </a:lnTo>
                  <a:lnTo>
                    <a:pt x="823887" y="20167"/>
                  </a:lnTo>
                  <a:lnTo>
                    <a:pt x="823887" y="3441"/>
                  </a:lnTo>
                  <a:close/>
                </a:path>
                <a:path w="962025" h="171450">
                  <a:moveTo>
                    <a:pt x="849185" y="119291"/>
                  </a:moveTo>
                  <a:lnTo>
                    <a:pt x="826630" y="124459"/>
                  </a:lnTo>
                  <a:lnTo>
                    <a:pt x="828659" y="131818"/>
                  </a:lnTo>
                  <a:lnTo>
                    <a:pt x="832116" y="140168"/>
                  </a:lnTo>
                  <a:lnTo>
                    <a:pt x="870026" y="167652"/>
                  </a:lnTo>
                  <a:lnTo>
                    <a:pt x="896734" y="170941"/>
                  </a:lnTo>
                  <a:lnTo>
                    <a:pt x="927066" y="166318"/>
                  </a:lnTo>
                  <a:lnTo>
                    <a:pt x="947140" y="154616"/>
                  </a:lnTo>
                  <a:lnTo>
                    <a:pt x="947426" y="154216"/>
                  </a:lnTo>
                  <a:lnTo>
                    <a:pt x="897343" y="154216"/>
                  </a:lnTo>
                  <a:lnTo>
                    <a:pt x="874174" y="150280"/>
                  </a:lnTo>
                  <a:lnTo>
                    <a:pt x="860120" y="140811"/>
                  </a:lnTo>
                  <a:lnTo>
                    <a:pt x="852638" y="129312"/>
                  </a:lnTo>
                  <a:lnTo>
                    <a:pt x="849185" y="119291"/>
                  </a:lnTo>
                  <a:close/>
                </a:path>
                <a:path w="962025" h="171450">
                  <a:moveTo>
                    <a:pt x="894905" y="0"/>
                  </a:moveTo>
                  <a:lnTo>
                    <a:pt x="867778" y="3962"/>
                  </a:lnTo>
                  <a:lnTo>
                    <a:pt x="849109" y="14173"/>
                  </a:lnTo>
                  <a:lnTo>
                    <a:pt x="838327" y="28117"/>
                  </a:lnTo>
                  <a:lnTo>
                    <a:pt x="834859" y="43281"/>
                  </a:lnTo>
                  <a:lnTo>
                    <a:pt x="836121" y="52475"/>
                  </a:lnTo>
                  <a:lnTo>
                    <a:pt x="869530" y="84824"/>
                  </a:lnTo>
                  <a:lnTo>
                    <a:pt x="896124" y="93713"/>
                  </a:lnTo>
                  <a:lnTo>
                    <a:pt x="910464" y="98538"/>
                  </a:lnTo>
                  <a:lnTo>
                    <a:pt x="923289" y="104867"/>
                  </a:lnTo>
                  <a:lnTo>
                    <a:pt x="932514" y="113733"/>
                  </a:lnTo>
                  <a:lnTo>
                    <a:pt x="936053" y="126174"/>
                  </a:lnTo>
                  <a:lnTo>
                    <a:pt x="934291" y="135120"/>
                  </a:lnTo>
                  <a:lnTo>
                    <a:pt x="928128" y="144252"/>
                  </a:lnTo>
                  <a:lnTo>
                    <a:pt x="916251" y="151356"/>
                  </a:lnTo>
                  <a:lnTo>
                    <a:pt x="897343" y="154216"/>
                  </a:lnTo>
                  <a:lnTo>
                    <a:pt x="947426" y="154216"/>
                  </a:lnTo>
                  <a:lnTo>
                    <a:pt x="958241" y="139084"/>
                  </a:lnTo>
                  <a:lnTo>
                    <a:pt x="961656" y="122974"/>
                  </a:lnTo>
                  <a:lnTo>
                    <a:pt x="955951" y="103006"/>
                  </a:lnTo>
                  <a:lnTo>
                    <a:pt x="941616" y="89220"/>
                  </a:lnTo>
                  <a:lnTo>
                    <a:pt x="922823" y="79954"/>
                  </a:lnTo>
                  <a:lnTo>
                    <a:pt x="903744" y="73545"/>
                  </a:lnTo>
                  <a:lnTo>
                    <a:pt x="884913" y="67453"/>
                  </a:lnTo>
                  <a:lnTo>
                    <a:pt x="870826" y="61153"/>
                  </a:lnTo>
                  <a:lnTo>
                    <a:pt x="861996" y="53239"/>
                  </a:lnTo>
                  <a:lnTo>
                    <a:pt x="858939" y="42303"/>
                  </a:lnTo>
                  <a:lnTo>
                    <a:pt x="860324" y="34674"/>
                  </a:lnTo>
                  <a:lnTo>
                    <a:pt x="865454" y="26285"/>
                  </a:lnTo>
                  <a:lnTo>
                    <a:pt x="875784" y="19511"/>
                  </a:lnTo>
                  <a:lnTo>
                    <a:pt x="892771" y="16725"/>
                  </a:lnTo>
                  <a:lnTo>
                    <a:pt x="941323" y="16725"/>
                  </a:lnTo>
                  <a:lnTo>
                    <a:pt x="940777" y="15986"/>
                  </a:lnTo>
                  <a:lnTo>
                    <a:pt x="923070" y="4718"/>
                  </a:lnTo>
                  <a:lnTo>
                    <a:pt x="894905" y="0"/>
                  </a:lnTo>
                  <a:close/>
                </a:path>
                <a:path w="962025" h="171450">
                  <a:moveTo>
                    <a:pt x="941323" y="16725"/>
                  </a:moveTo>
                  <a:lnTo>
                    <a:pt x="892771" y="16725"/>
                  </a:lnTo>
                  <a:lnTo>
                    <a:pt x="910212" y="19431"/>
                  </a:lnTo>
                  <a:lnTo>
                    <a:pt x="921651" y="26379"/>
                  </a:lnTo>
                  <a:lnTo>
                    <a:pt x="928862" y="35815"/>
                  </a:lnTo>
                  <a:lnTo>
                    <a:pt x="933615" y="45986"/>
                  </a:lnTo>
                  <a:lnTo>
                    <a:pt x="955560" y="40830"/>
                  </a:lnTo>
                  <a:lnTo>
                    <a:pt x="950712" y="29467"/>
                  </a:lnTo>
                  <a:lnTo>
                    <a:pt x="941323" y="167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82256" y="1434305"/>
              <a:ext cx="100584" cy="12303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2414" y="1389848"/>
              <a:ext cx="867410" cy="171450"/>
            </a:xfrm>
            <a:custGeom>
              <a:avLst/>
              <a:gdLst/>
              <a:ahLst/>
              <a:cxnLst/>
              <a:rect l="l" t="t" r="r" b="b"/>
              <a:pathLst>
                <a:path w="867410" h="171450">
                  <a:moveTo>
                    <a:pt x="43586" y="3441"/>
                  </a:moveTo>
                  <a:lnTo>
                    <a:pt x="0" y="3441"/>
                  </a:lnTo>
                  <a:lnTo>
                    <a:pt x="0" y="167500"/>
                  </a:lnTo>
                  <a:lnTo>
                    <a:pt x="24688" y="167500"/>
                  </a:lnTo>
                  <a:lnTo>
                    <a:pt x="24688" y="100837"/>
                  </a:lnTo>
                  <a:lnTo>
                    <a:pt x="43586" y="100837"/>
                  </a:lnTo>
                  <a:lnTo>
                    <a:pt x="92964" y="92976"/>
                  </a:lnTo>
                  <a:lnTo>
                    <a:pt x="104544" y="84366"/>
                  </a:lnTo>
                  <a:lnTo>
                    <a:pt x="24688" y="84366"/>
                  </a:lnTo>
                  <a:lnTo>
                    <a:pt x="24688" y="19926"/>
                  </a:lnTo>
                  <a:lnTo>
                    <a:pt x="103784" y="19926"/>
                  </a:lnTo>
                  <a:lnTo>
                    <a:pt x="101803" y="17703"/>
                  </a:lnTo>
                  <a:lnTo>
                    <a:pt x="91806" y="11119"/>
                  </a:lnTo>
                  <a:lnTo>
                    <a:pt x="79209" y="6700"/>
                  </a:lnTo>
                  <a:lnTo>
                    <a:pt x="63355" y="4218"/>
                  </a:lnTo>
                  <a:lnTo>
                    <a:pt x="43586" y="3441"/>
                  </a:lnTo>
                  <a:close/>
                </a:path>
                <a:path w="867410" h="171450">
                  <a:moveTo>
                    <a:pt x="103784" y="19926"/>
                  </a:moveTo>
                  <a:lnTo>
                    <a:pt x="43586" y="19926"/>
                  </a:lnTo>
                  <a:lnTo>
                    <a:pt x="56973" y="20068"/>
                  </a:lnTo>
                  <a:lnTo>
                    <a:pt x="67475" y="21062"/>
                  </a:lnTo>
                  <a:lnTo>
                    <a:pt x="92049" y="52882"/>
                  </a:lnTo>
                  <a:lnTo>
                    <a:pt x="87477" y="71084"/>
                  </a:lnTo>
                  <a:lnTo>
                    <a:pt x="75819" y="80430"/>
                  </a:lnTo>
                  <a:lnTo>
                    <a:pt x="60159" y="83874"/>
                  </a:lnTo>
                  <a:lnTo>
                    <a:pt x="43586" y="84366"/>
                  </a:lnTo>
                  <a:lnTo>
                    <a:pt x="104544" y="84366"/>
                  </a:lnTo>
                  <a:lnTo>
                    <a:pt x="111252" y="76153"/>
                  </a:lnTo>
                  <a:lnTo>
                    <a:pt x="116024" y="65060"/>
                  </a:lnTo>
                  <a:lnTo>
                    <a:pt x="117652" y="52882"/>
                  </a:lnTo>
                  <a:lnTo>
                    <a:pt x="116847" y="44201"/>
                  </a:lnTo>
                  <a:lnTo>
                    <a:pt x="114185" y="35107"/>
                  </a:lnTo>
                  <a:lnTo>
                    <a:pt x="109294" y="26106"/>
                  </a:lnTo>
                  <a:lnTo>
                    <a:pt x="103784" y="19926"/>
                  </a:lnTo>
                  <a:close/>
                </a:path>
                <a:path w="867410" h="171450">
                  <a:moveTo>
                    <a:pt x="204520" y="3441"/>
                  </a:moveTo>
                  <a:lnTo>
                    <a:pt x="145389" y="3441"/>
                  </a:lnTo>
                  <a:lnTo>
                    <a:pt x="145389" y="167500"/>
                  </a:lnTo>
                  <a:lnTo>
                    <a:pt x="170078" y="167500"/>
                  </a:lnTo>
                  <a:lnTo>
                    <a:pt x="170078" y="95923"/>
                  </a:lnTo>
                  <a:lnTo>
                    <a:pt x="233983" y="95923"/>
                  </a:lnTo>
                  <a:lnTo>
                    <a:pt x="231647" y="91249"/>
                  </a:lnTo>
                  <a:lnTo>
                    <a:pt x="240615" y="87256"/>
                  </a:lnTo>
                  <a:lnTo>
                    <a:pt x="251726" y="79597"/>
                  </a:lnTo>
                  <a:lnTo>
                    <a:pt x="251845" y="79438"/>
                  </a:lnTo>
                  <a:lnTo>
                    <a:pt x="170078" y="79438"/>
                  </a:lnTo>
                  <a:lnTo>
                    <a:pt x="170078" y="19926"/>
                  </a:lnTo>
                  <a:lnTo>
                    <a:pt x="254315" y="19926"/>
                  </a:lnTo>
                  <a:lnTo>
                    <a:pt x="252831" y="18080"/>
                  </a:lnTo>
                  <a:lnTo>
                    <a:pt x="245668" y="12547"/>
                  </a:lnTo>
                  <a:lnTo>
                    <a:pt x="233667" y="7385"/>
                  </a:lnTo>
                  <a:lnTo>
                    <a:pt x="220979" y="4670"/>
                  </a:lnTo>
                  <a:lnTo>
                    <a:pt x="210350" y="3617"/>
                  </a:lnTo>
                  <a:lnTo>
                    <a:pt x="204520" y="3441"/>
                  </a:lnTo>
                  <a:close/>
                </a:path>
                <a:path w="867410" h="171450">
                  <a:moveTo>
                    <a:pt x="233983" y="95923"/>
                  </a:moveTo>
                  <a:lnTo>
                    <a:pt x="209092" y="95923"/>
                  </a:lnTo>
                  <a:lnTo>
                    <a:pt x="243230" y="167500"/>
                  </a:lnTo>
                  <a:lnTo>
                    <a:pt x="269748" y="167500"/>
                  </a:lnTo>
                  <a:lnTo>
                    <a:pt x="233983" y="95923"/>
                  </a:lnTo>
                  <a:close/>
                </a:path>
                <a:path w="867410" h="171450">
                  <a:moveTo>
                    <a:pt x="254315" y="19926"/>
                  </a:moveTo>
                  <a:lnTo>
                    <a:pt x="202692" y="19926"/>
                  </a:lnTo>
                  <a:lnTo>
                    <a:pt x="215026" y="20985"/>
                  </a:lnTo>
                  <a:lnTo>
                    <a:pt x="227304" y="25087"/>
                  </a:lnTo>
                  <a:lnTo>
                    <a:pt x="236724" y="33615"/>
                  </a:lnTo>
                  <a:lnTo>
                    <a:pt x="240487" y="47955"/>
                  </a:lnTo>
                  <a:lnTo>
                    <a:pt x="238325" y="60348"/>
                  </a:lnTo>
                  <a:lnTo>
                    <a:pt x="231419" y="70340"/>
                  </a:lnTo>
                  <a:lnTo>
                    <a:pt x="219141" y="77010"/>
                  </a:lnTo>
                  <a:lnTo>
                    <a:pt x="200863" y="79438"/>
                  </a:lnTo>
                  <a:lnTo>
                    <a:pt x="251845" y="79438"/>
                  </a:lnTo>
                  <a:lnTo>
                    <a:pt x="261180" y="67003"/>
                  </a:lnTo>
                  <a:lnTo>
                    <a:pt x="265176" y="48209"/>
                  </a:lnTo>
                  <a:lnTo>
                    <a:pt x="263499" y="35889"/>
                  </a:lnTo>
                  <a:lnTo>
                    <a:pt x="259079" y="25854"/>
                  </a:lnTo>
                  <a:lnTo>
                    <a:pt x="254315" y="19926"/>
                  </a:lnTo>
                  <a:close/>
                </a:path>
                <a:path w="867410" h="171450">
                  <a:moveTo>
                    <a:pt x="358470" y="0"/>
                  </a:moveTo>
                  <a:lnTo>
                    <a:pt x="320855" y="8531"/>
                  </a:lnTo>
                  <a:lnTo>
                    <a:pt x="288302" y="57583"/>
                  </a:lnTo>
                  <a:lnTo>
                    <a:pt x="285623" y="85597"/>
                  </a:lnTo>
                  <a:lnTo>
                    <a:pt x="288132" y="112729"/>
                  </a:lnTo>
                  <a:lnTo>
                    <a:pt x="298386" y="140533"/>
                  </a:lnTo>
                  <a:lnTo>
                    <a:pt x="320470" y="162205"/>
                  </a:lnTo>
                  <a:lnTo>
                    <a:pt x="358470" y="170941"/>
                  </a:lnTo>
                  <a:lnTo>
                    <a:pt x="395250" y="162655"/>
                  </a:lnTo>
                  <a:lnTo>
                    <a:pt x="403785" y="154457"/>
                  </a:lnTo>
                  <a:lnTo>
                    <a:pt x="358470" y="154457"/>
                  </a:lnTo>
                  <a:lnTo>
                    <a:pt x="346683" y="153419"/>
                  </a:lnTo>
                  <a:lnTo>
                    <a:pt x="317398" y="125851"/>
                  </a:lnTo>
                  <a:lnTo>
                    <a:pt x="311226" y="85597"/>
                  </a:lnTo>
                  <a:lnTo>
                    <a:pt x="311792" y="72096"/>
                  </a:lnTo>
                  <a:lnTo>
                    <a:pt x="322808" y="33934"/>
                  </a:lnTo>
                  <a:lnTo>
                    <a:pt x="357860" y="16471"/>
                  </a:lnTo>
                  <a:lnTo>
                    <a:pt x="403753" y="16471"/>
                  </a:lnTo>
                  <a:lnTo>
                    <a:pt x="395122" y="8220"/>
                  </a:lnTo>
                  <a:lnTo>
                    <a:pt x="358470" y="0"/>
                  </a:lnTo>
                  <a:close/>
                </a:path>
                <a:path w="867410" h="171450">
                  <a:moveTo>
                    <a:pt x="403753" y="16471"/>
                  </a:moveTo>
                  <a:lnTo>
                    <a:pt x="357860" y="16471"/>
                  </a:lnTo>
                  <a:lnTo>
                    <a:pt x="370495" y="17786"/>
                  </a:lnTo>
                  <a:lnTo>
                    <a:pt x="380072" y="21453"/>
                  </a:lnTo>
                  <a:lnTo>
                    <a:pt x="401904" y="57583"/>
                  </a:lnTo>
                  <a:lnTo>
                    <a:pt x="404495" y="85597"/>
                  </a:lnTo>
                  <a:lnTo>
                    <a:pt x="403971" y="98850"/>
                  </a:lnTo>
                  <a:lnTo>
                    <a:pt x="392912" y="136994"/>
                  </a:lnTo>
                  <a:lnTo>
                    <a:pt x="358470" y="154457"/>
                  </a:lnTo>
                  <a:lnTo>
                    <a:pt x="403785" y="154457"/>
                  </a:lnTo>
                  <a:lnTo>
                    <a:pt x="417029" y="141733"/>
                  </a:lnTo>
                  <a:lnTo>
                    <a:pt x="427435" y="114079"/>
                  </a:lnTo>
                  <a:lnTo>
                    <a:pt x="430098" y="85597"/>
                  </a:lnTo>
                  <a:lnTo>
                    <a:pt x="427393" y="56760"/>
                  </a:lnTo>
                  <a:lnTo>
                    <a:pt x="416915" y="29054"/>
                  </a:lnTo>
                  <a:lnTo>
                    <a:pt x="403753" y="16471"/>
                  </a:lnTo>
                  <a:close/>
                </a:path>
                <a:path w="867410" h="171450">
                  <a:moveTo>
                    <a:pt x="463346" y="3441"/>
                  </a:moveTo>
                  <a:lnTo>
                    <a:pt x="438048" y="3441"/>
                  </a:lnTo>
                  <a:lnTo>
                    <a:pt x="493217" y="167500"/>
                  </a:lnTo>
                  <a:lnTo>
                    <a:pt x="518515" y="167500"/>
                  </a:lnTo>
                  <a:lnTo>
                    <a:pt x="528376" y="138963"/>
                  </a:lnTo>
                  <a:lnTo>
                    <a:pt x="507847" y="138963"/>
                  </a:lnTo>
                  <a:lnTo>
                    <a:pt x="463346" y="3441"/>
                  </a:lnTo>
                  <a:close/>
                </a:path>
                <a:path w="867410" h="171450">
                  <a:moveTo>
                    <a:pt x="575208" y="3441"/>
                  </a:moveTo>
                  <a:lnTo>
                    <a:pt x="551738" y="3441"/>
                  </a:lnTo>
                  <a:lnTo>
                    <a:pt x="507847" y="138963"/>
                  </a:lnTo>
                  <a:lnTo>
                    <a:pt x="528376" y="138963"/>
                  </a:lnTo>
                  <a:lnTo>
                    <a:pt x="575208" y="3441"/>
                  </a:lnTo>
                  <a:close/>
                </a:path>
                <a:path w="867410" h="171450">
                  <a:moveTo>
                    <a:pt x="708101" y="3441"/>
                  </a:moveTo>
                  <a:lnTo>
                    <a:pt x="597458" y="3441"/>
                  </a:lnTo>
                  <a:lnTo>
                    <a:pt x="597458" y="167500"/>
                  </a:lnTo>
                  <a:lnTo>
                    <a:pt x="710539" y="167500"/>
                  </a:lnTo>
                  <a:lnTo>
                    <a:pt x="710539" y="151015"/>
                  </a:lnTo>
                  <a:lnTo>
                    <a:pt x="622147" y="151015"/>
                  </a:lnTo>
                  <a:lnTo>
                    <a:pt x="622147" y="90754"/>
                  </a:lnTo>
                  <a:lnTo>
                    <a:pt x="689813" y="90754"/>
                  </a:lnTo>
                  <a:lnTo>
                    <a:pt x="689813" y="74282"/>
                  </a:lnTo>
                  <a:lnTo>
                    <a:pt x="622147" y="74282"/>
                  </a:lnTo>
                  <a:lnTo>
                    <a:pt x="622147" y="19926"/>
                  </a:lnTo>
                  <a:lnTo>
                    <a:pt x="708101" y="19926"/>
                  </a:lnTo>
                  <a:lnTo>
                    <a:pt x="708101" y="3441"/>
                  </a:lnTo>
                  <a:close/>
                </a:path>
                <a:path w="867410" h="171450">
                  <a:moveTo>
                    <a:pt x="768146" y="3441"/>
                  </a:moveTo>
                  <a:lnTo>
                    <a:pt x="736752" y="3441"/>
                  </a:lnTo>
                  <a:lnTo>
                    <a:pt x="736752" y="167500"/>
                  </a:lnTo>
                  <a:lnTo>
                    <a:pt x="758088" y="167500"/>
                  </a:lnTo>
                  <a:lnTo>
                    <a:pt x="758088" y="27787"/>
                  </a:lnTo>
                  <a:lnTo>
                    <a:pt x="782745" y="27787"/>
                  </a:lnTo>
                  <a:lnTo>
                    <a:pt x="768146" y="3441"/>
                  </a:lnTo>
                  <a:close/>
                </a:path>
                <a:path w="867410" h="171450">
                  <a:moveTo>
                    <a:pt x="782745" y="27787"/>
                  </a:moveTo>
                  <a:lnTo>
                    <a:pt x="758088" y="27787"/>
                  </a:lnTo>
                  <a:lnTo>
                    <a:pt x="842822" y="167500"/>
                  </a:lnTo>
                  <a:lnTo>
                    <a:pt x="867206" y="167500"/>
                  </a:lnTo>
                  <a:lnTo>
                    <a:pt x="867206" y="133057"/>
                  </a:lnTo>
                  <a:lnTo>
                    <a:pt x="845870" y="133057"/>
                  </a:lnTo>
                  <a:lnTo>
                    <a:pt x="782745" y="27787"/>
                  </a:lnTo>
                  <a:close/>
                </a:path>
                <a:path w="867410" h="171450">
                  <a:moveTo>
                    <a:pt x="867206" y="3441"/>
                  </a:moveTo>
                  <a:lnTo>
                    <a:pt x="845870" y="3441"/>
                  </a:lnTo>
                  <a:lnTo>
                    <a:pt x="845870" y="133057"/>
                  </a:lnTo>
                  <a:lnTo>
                    <a:pt x="867206" y="133057"/>
                  </a:lnTo>
                  <a:lnTo>
                    <a:pt x="867206" y="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08274" y="1434305"/>
              <a:ext cx="100583" cy="12303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730707" y="1393290"/>
              <a:ext cx="302895" cy="167640"/>
            </a:xfrm>
            <a:custGeom>
              <a:avLst/>
              <a:gdLst/>
              <a:ahLst/>
              <a:cxnLst/>
              <a:rect l="l" t="t" r="r" b="b"/>
              <a:pathLst>
                <a:path w="302894" h="167640">
                  <a:moveTo>
                    <a:pt x="24688" y="0"/>
                  </a:moveTo>
                  <a:lnTo>
                    <a:pt x="0" y="0"/>
                  </a:lnTo>
                  <a:lnTo>
                    <a:pt x="0" y="108470"/>
                  </a:lnTo>
                  <a:lnTo>
                    <a:pt x="1166" y="128066"/>
                  </a:lnTo>
                  <a:lnTo>
                    <a:pt x="8193" y="147207"/>
                  </a:lnTo>
                  <a:lnTo>
                    <a:pt x="26360" y="161734"/>
                  </a:lnTo>
                  <a:lnTo>
                    <a:pt x="60960" y="167500"/>
                  </a:lnTo>
                  <a:lnTo>
                    <a:pt x="97083" y="161428"/>
                  </a:lnTo>
                  <a:lnTo>
                    <a:pt x="110083" y="150774"/>
                  </a:lnTo>
                  <a:lnTo>
                    <a:pt x="61874" y="150774"/>
                  </a:lnTo>
                  <a:lnTo>
                    <a:pt x="40374" y="147205"/>
                  </a:lnTo>
                  <a:lnTo>
                    <a:pt x="29337" y="137737"/>
                  </a:lnTo>
                  <a:lnTo>
                    <a:pt x="25269" y="124210"/>
                  </a:lnTo>
                  <a:lnTo>
                    <a:pt x="24688" y="108470"/>
                  </a:lnTo>
                  <a:lnTo>
                    <a:pt x="24688" y="0"/>
                  </a:lnTo>
                  <a:close/>
                </a:path>
                <a:path w="302894" h="167640">
                  <a:moveTo>
                    <a:pt x="123444" y="0"/>
                  </a:moveTo>
                  <a:lnTo>
                    <a:pt x="100279" y="0"/>
                  </a:lnTo>
                  <a:lnTo>
                    <a:pt x="100241" y="108470"/>
                  </a:lnTo>
                  <a:lnTo>
                    <a:pt x="99679" y="123272"/>
                  </a:lnTo>
                  <a:lnTo>
                    <a:pt x="95478" y="137152"/>
                  </a:lnTo>
                  <a:lnTo>
                    <a:pt x="84077" y="147018"/>
                  </a:lnTo>
                  <a:lnTo>
                    <a:pt x="61874" y="150774"/>
                  </a:lnTo>
                  <a:lnTo>
                    <a:pt x="110083" y="150774"/>
                  </a:lnTo>
                  <a:lnTo>
                    <a:pt x="115633" y="146226"/>
                  </a:lnTo>
                  <a:lnTo>
                    <a:pt x="122467" y="126411"/>
                  </a:lnTo>
                  <a:lnTo>
                    <a:pt x="123347" y="108470"/>
                  </a:lnTo>
                  <a:lnTo>
                    <a:pt x="123444" y="0"/>
                  </a:lnTo>
                  <a:close/>
                </a:path>
                <a:path w="302894" h="167640">
                  <a:moveTo>
                    <a:pt x="190804" y="0"/>
                  </a:moveTo>
                  <a:lnTo>
                    <a:pt x="166116" y="0"/>
                  </a:lnTo>
                  <a:lnTo>
                    <a:pt x="166116" y="164058"/>
                  </a:lnTo>
                  <a:lnTo>
                    <a:pt x="190804" y="164058"/>
                  </a:lnTo>
                  <a:lnTo>
                    <a:pt x="190804" y="111671"/>
                  </a:lnTo>
                  <a:lnTo>
                    <a:pt x="213029" y="86334"/>
                  </a:lnTo>
                  <a:lnTo>
                    <a:pt x="190804" y="86334"/>
                  </a:lnTo>
                  <a:lnTo>
                    <a:pt x="190804" y="0"/>
                  </a:lnTo>
                  <a:close/>
                </a:path>
                <a:path w="302894" h="167640">
                  <a:moveTo>
                    <a:pt x="247628" y="77965"/>
                  </a:moveTo>
                  <a:lnTo>
                    <a:pt x="220370" y="77965"/>
                  </a:lnTo>
                  <a:lnTo>
                    <a:pt x="274015" y="164058"/>
                  </a:lnTo>
                  <a:lnTo>
                    <a:pt x="302361" y="164058"/>
                  </a:lnTo>
                  <a:lnTo>
                    <a:pt x="247628" y="77965"/>
                  </a:lnTo>
                  <a:close/>
                </a:path>
                <a:path w="302894" h="167640">
                  <a:moveTo>
                    <a:pt x="289560" y="0"/>
                  </a:moveTo>
                  <a:lnTo>
                    <a:pt x="261823" y="0"/>
                  </a:lnTo>
                  <a:lnTo>
                    <a:pt x="190804" y="86334"/>
                  </a:lnTo>
                  <a:lnTo>
                    <a:pt x="213029" y="86334"/>
                  </a:lnTo>
                  <a:lnTo>
                    <a:pt x="220370" y="77965"/>
                  </a:lnTo>
                  <a:lnTo>
                    <a:pt x="247628" y="77965"/>
                  </a:lnTo>
                  <a:lnTo>
                    <a:pt x="236220" y="60020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190300" y="4893473"/>
            <a:ext cx="245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FFFFF"/>
                </a:solidFill>
                <a:latin typeface="Constantia"/>
                <a:cs typeface="Constantia"/>
              </a:rPr>
              <a:t>£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93859" y="361632"/>
            <a:ext cx="783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NORTH</a:t>
            </a:r>
            <a:r>
              <a:rPr sz="1200" b="1" spc="-1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200" b="1" spc="-1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TEAM</a:t>
            </a:r>
            <a:endParaRPr sz="120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6794792" y="579386"/>
          <a:ext cx="2381885" cy="2046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 marR="3175" algn="ctr">
                        <a:lnSpc>
                          <a:spcPts val="940"/>
                        </a:lnSpc>
                        <a:spcBef>
                          <a:spcPts val="295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Andy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Hales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R="3175" algn="ctr">
                        <a:lnSpc>
                          <a:spcPts val="700"/>
                        </a:lnSpc>
                      </a:pPr>
                      <a:r>
                        <a:rPr sz="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Regional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Sales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Manager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07818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3185" marB="0"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573379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3185" marB="0"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Alan</a:t>
                      </a:r>
                      <a:r>
                        <a:rPr sz="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latin typeface="Trebuchet MS"/>
                          <a:cs typeface="Trebuchet MS"/>
                        </a:rPr>
                        <a:t>Robson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T w="3175">
                      <a:solidFill>
                        <a:srgbClr val="FFFFFF"/>
                      </a:solidFill>
                      <a:prstDash val="solid"/>
                    </a:lnT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07554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T w="3175">
                      <a:solidFill>
                        <a:srgbClr val="FFFFFF"/>
                      </a:solidFill>
                      <a:prstDash val="solid"/>
                    </a:lnT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401234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T w="3175">
                      <a:solidFill>
                        <a:srgbClr val="FFFFFF"/>
                      </a:solidFill>
                      <a:prstDash val="solid"/>
                    </a:lnT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Andr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Howie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07977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281073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John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Howie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07977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281074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Jen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Mu</a:t>
                      </a:r>
                      <a:r>
                        <a:rPr sz="800" spc="4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tagh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07736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291226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Richard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Lapthorne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07794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657040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5" dirty="0">
                          <a:latin typeface="Trebuchet MS"/>
                          <a:cs typeface="Trebuchet MS"/>
                        </a:rPr>
                        <a:t>Michael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Stobbart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07889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807969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5" dirty="0">
                          <a:latin typeface="Trebuchet MS"/>
                          <a:cs typeface="Trebuchet MS"/>
                        </a:rPr>
                        <a:t>Rachel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Richardson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07593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452120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William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Salt</a:t>
                      </a: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07855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506136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2" name="object 62"/>
          <p:cNvSpPr txBox="1"/>
          <p:nvPr/>
        </p:nvSpPr>
        <p:spPr>
          <a:xfrm>
            <a:off x="9947923" y="361632"/>
            <a:ext cx="7810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SOUTH</a:t>
            </a:r>
            <a:r>
              <a:rPr sz="1200" b="1" spc="-1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200" b="1" spc="-1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TEAM</a:t>
            </a:r>
            <a:endParaRPr sz="120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3" name="object 63"/>
          <p:cNvGraphicFramePr>
            <a:graphicFrameLocks noGrp="1"/>
          </p:cNvGraphicFramePr>
          <p:nvPr/>
        </p:nvGraphicFramePr>
        <p:xfrm>
          <a:off x="9263519" y="579386"/>
          <a:ext cx="2149475" cy="2342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70">
                <a:tc>
                  <a:txBody>
                    <a:bodyPr/>
                    <a:lstStyle/>
                    <a:p>
                      <a:pPr marL="213995">
                        <a:lnSpc>
                          <a:spcPts val="940"/>
                        </a:lnSpc>
                        <a:spcBef>
                          <a:spcPts val="345"/>
                        </a:spcBef>
                      </a:pPr>
                      <a:r>
                        <a:rPr sz="800" spc="-10" dirty="0">
                          <a:latin typeface="Trebuchet MS"/>
                          <a:cs typeface="Trebuchet MS"/>
                        </a:rPr>
                        <a:t>Graham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Higgott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54940">
                        <a:lnSpc>
                          <a:spcPts val="700"/>
                        </a:lnSpc>
                      </a:pPr>
                      <a:r>
                        <a:rPr sz="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Regional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Sales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Manager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381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07787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283117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R="64135" algn="ctr">
                        <a:lnSpc>
                          <a:spcPts val="940"/>
                        </a:lnSpc>
                        <a:spcBef>
                          <a:spcPts val="260"/>
                        </a:spcBef>
                      </a:pPr>
                      <a:r>
                        <a:rPr sz="800" spc="15" dirty="0">
                          <a:latin typeface="Trebuchet MS"/>
                          <a:cs typeface="Trebuchet MS"/>
                        </a:rPr>
                        <a:t>Megan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Middleton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R="64135" algn="ctr">
                        <a:lnSpc>
                          <a:spcPts val="700"/>
                        </a:lnSpc>
                      </a:pPr>
                      <a:r>
                        <a:rPr sz="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Business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Development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Manager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07719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511692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874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Chris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Horton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07813723677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David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Willcox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07827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243249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15" dirty="0">
                          <a:latin typeface="Trebuchet MS"/>
                          <a:cs typeface="Trebuchet MS"/>
                        </a:rPr>
                        <a:t>Lisa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Hopwood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07772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976935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5" dirty="0">
                          <a:latin typeface="Trebuchet MS"/>
                          <a:cs typeface="Trebuchet MS"/>
                        </a:rPr>
                        <a:t>Martin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Ley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07818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573481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5" dirty="0">
                          <a:latin typeface="Trebuchet MS"/>
                          <a:cs typeface="Trebuchet MS"/>
                        </a:rPr>
                        <a:t>Amanda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Clements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07711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593941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5" dirty="0">
                          <a:latin typeface="Trebuchet MS"/>
                          <a:cs typeface="Trebuchet MS"/>
                        </a:rPr>
                        <a:t>Mike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latin typeface="Trebuchet MS"/>
                          <a:cs typeface="Trebuchet MS"/>
                        </a:rPr>
                        <a:t>Potter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07772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202045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10" dirty="0">
                          <a:latin typeface="Trebuchet MS"/>
                          <a:cs typeface="Trebuchet MS"/>
                        </a:rPr>
                        <a:t>Sarah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Robertson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07519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120676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5" dirty="0">
                          <a:latin typeface="Trebuchet MS"/>
                          <a:cs typeface="Trebuchet MS"/>
                        </a:rPr>
                        <a:t>Stuart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Bright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07531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244135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4" name="object 64"/>
          <p:cNvSpPr txBox="1"/>
          <p:nvPr/>
        </p:nvSpPr>
        <p:spPr>
          <a:xfrm>
            <a:off x="9834247" y="3087766"/>
            <a:ext cx="971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COGENT</a:t>
            </a:r>
            <a:r>
              <a:rPr sz="1200" b="1" spc="-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200" b="1" spc="-9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CYM</a:t>
            </a:r>
            <a:r>
              <a:rPr sz="1200" b="1" spc="-114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1200" b="1" spc="-1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U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9259582" y="3311855"/>
          <a:ext cx="2120263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085">
                <a:tc>
                  <a:txBody>
                    <a:bodyPr/>
                    <a:lstStyle/>
                    <a:p>
                      <a:pPr marL="199390">
                        <a:lnSpc>
                          <a:spcPts val="940"/>
                        </a:lnSpc>
                        <a:spcBef>
                          <a:spcPts val="320"/>
                        </a:spcBef>
                      </a:pPr>
                      <a:r>
                        <a:rPr sz="800" spc="-10" dirty="0">
                          <a:latin typeface="Trebuchet MS"/>
                          <a:cs typeface="Trebuchet MS"/>
                        </a:rPr>
                        <a:t>Graham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Higgott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40335">
                        <a:lnSpc>
                          <a:spcPts val="700"/>
                        </a:lnSpc>
                      </a:pPr>
                      <a:r>
                        <a:rPr sz="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Regional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Sales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Manager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07787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636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283117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636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1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Cogent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Cymru</a:t>
                      </a:r>
                      <a:r>
                        <a:rPr sz="800" spc="-30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Office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350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01495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350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753555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350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20" dirty="0">
                          <a:latin typeface="Trebuchet MS"/>
                          <a:cs typeface="Trebuchet MS"/>
                        </a:rPr>
                        <a:t>Sian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Jones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07972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534303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5" dirty="0">
                          <a:latin typeface="Trebuchet MS"/>
                          <a:cs typeface="Trebuchet MS"/>
                        </a:rPr>
                        <a:t>Samantha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 Alexander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07719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524082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Kevin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Rickard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07800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534621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Dafydd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Williams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07719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524078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Glyn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Williams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07866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126072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Philip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Douch</a:t>
                      </a: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07593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452115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6" name="object 66"/>
          <p:cNvSpPr txBox="1"/>
          <p:nvPr/>
        </p:nvSpPr>
        <p:spPr>
          <a:xfrm>
            <a:off x="7527592" y="2754431"/>
            <a:ext cx="9086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CENTRAL</a:t>
            </a:r>
            <a:r>
              <a:rPr sz="1200" b="1" spc="-1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200" b="1" spc="-1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TEAM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7" name="object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303101"/>
              </p:ext>
            </p:extLst>
          </p:nvPr>
        </p:nvGraphicFramePr>
        <p:xfrm>
          <a:off x="6790855" y="2972181"/>
          <a:ext cx="2381884" cy="3959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20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Andy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Hales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Regional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Sales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Manager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07818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112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573379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112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David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Heath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07791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045427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5" dirty="0">
                          <a:latin typeface="Trebuchet MS"/>
                          <a:cs typeface="Trebuchet MS"/>
                        </a:rPr>
                        <a:t>James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Joule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07519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120671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Jemma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Lindley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07710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093064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Phil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Wynn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07889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538859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Robert</a:t>
                      </a:r>
                      <a:r>
                        <a:rPr sz="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5" dirty="0">
                          <a:latin typeface="Trebuchet MS"/>
                          <a:cs typeface="Trebuchet MS"/>
                        </a:rPr>
                        <a:t>Davies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07939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333141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8" name="object 68"/>
          <p:cNvSpPr txBox="1"/>
          <p:nvPr/>
        </p:nvSpPr>
        <p:spPr>
          <a:xfrm>
            <a:off x="7368387" y="4476432"/>
            <a:ext cx="12198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NORTHERN</a:t>
            </a:r>
            <a:r>
              <a:rPr sz="1200" b="1" spc="-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200" b="1" spc="-10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IRELAND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6790855" y="4694186"/>
          <a:ext cx="2374264" cy="1802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R="635" algn="ctr">
                        <a:lnSpc>
                          <a:spcPts val="940"/>
                        </a:lnSpc>
                        <a:spcBef>
                          <a:spcPts val="20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Ashley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Fleming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R="635" algn="ctr">
                        <a:lnSpc>
                          <a:spcPts val="700"/>
                        </a:lnSpc>
                      </a:pPr>
                      <a:r>
                        <a:rPr sz="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Regional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Sales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Manager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07775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112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561823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112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233679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25" dirty="0">
                          <a:latin typeface="Trebuchet MS"/>
                          <a:cs typeface="Trebuchet MS"/>
                        </a:rPr>
                        <a:t>Adrian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McPhillips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07919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553968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win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Black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07710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968305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Stephen</a:t>
                      </a:r>
                      <a:r>
                        <a:rPr sz="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30" dirty="0">
                          <a:latin typeface="Trebuchet MS"/>
                          <a:cs typeface="Trebuchet MS"/>
                        </a:rPr>
                        <a:t>Shanks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07972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704738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Jamie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Sproule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07827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304010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Jamie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spc="4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y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07593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452116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Jonathan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latin typeface="Trebuchet MS"/>
                          <a:cs typeface="Trebuchet MS"/>
                        </a:rPr>
                        <a:t>Kelso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07719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524123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Paul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Murtagh</a:t>
                      </a: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07775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935221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0" name="object 70"/>
          <p:cNvSpPr txBox="1"/>
          <p:nvPr/>
        </p:nvSpPr>
        <p:spPr>
          <a:xfrm>
            <a:off x="9816733" y="5420883"/>
            <a:ext cx="10071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INTERNAL</a:t>
            </a:r>
            <a:r>
              <a:rPr sz="1200" b="1" spc="-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200" b="1" spc="-8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SALES</a:t>
            </a:r>
            <a:endParaRPr sz="120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9259582" y="5647563"/>
          <a:ext cx="2121535" cy="1711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30"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2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Jane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Winters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6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Internal </a:t>
                      </a:r>
                      <a:r>
                        <a:rPr sz="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Sales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Manager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01829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773435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Catherine</a:t>
                      </a:r>
                      <a:r>
                        <a:rPr sz="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Perelli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01829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773425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-10" dirty="0">
                          <a:latin typeface="Trebuchet MS"/>
                          <a:cs typeface="Trebuchet MS"/>
                        </a:rPr>
                        <a:t>Carla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Madeley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01829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773421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-10" dirty="0">
                          <a:latin typeface="Trebuchet MS"/>
                          <a:cs typeface="Trebuchet MS"/>
                        </a:rPr>
                        <a:t>Chloe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latin typeface="Trebuchet MS"/>
                          <a:cs typeface="Trebuchet MS"/>
                        </a:rPr>
                        <a:t>Evans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01829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773422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Emma</a:t>
                      </a:r>
                      <a:r>
                        <a:rPr sz="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5" dirty="0">
                          <a:latin typeface="Trebuchet MS"/>
                          <a:cs typeface="Trebuchet MS"/>
                        </a:rPr>
                        <a:t>Minshall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01829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773493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15" dirty="0">
                          <a:latin typeface="Trebuchet MS"/>
                          <a:cs typeface="Trebuchet MS"/>
                        </a:rPr>
                        <a:t>Lisa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Boughey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01829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773420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-30" dirty="0">
                          <a:latin typeface="Trebuchet MS"/>
                          <a:cs typeface="Trebuchet MS"/>
                        </a:rPr>
                        <a:t>Olivia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Butler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01829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773426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" name="object 72"/>
          <p:cNvSpPr txBox="1"/>
          <p:nvPr/>
        </p:nvSpPr>
        <p:spPr>
          <a:xfrm>
            <a:off x="7371607" y="6678669"/>
            <a:ext cx="1220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75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COGENT</a:t>
            </a:r>
            <a:r>
              <a:rPr sz="1200" b="1" spc="-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200" b="1" spc="-7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PRECISION  </a:t>
            </a:r>
            <a:r>
              <a:rPr sz="1200" b="1" spc="-8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</a:t>
            </a:r>
            <a:r>
              <a:rPr sz="1200" b="1" spc="-1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1200" b="1" spc="-1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TCH</a:t>
            </a:r>
            <a:r>
              <a:rPr sz="1200" b="1" spc="-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200" b="1" spc="-1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200" b="1" spc="-18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V</a:t>
            </a:r>
            <a:r>
              <a:rPr sz="1200" b="1" spc="-1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AL</a:t>
            </a:r>
            <a:r>
              <a:rPr sz="1200" b="1" spc="-19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U</a:t>
            </a:r>
            <a:r>
              <a:rPr sz="1200" b="1" spc="-2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1200" b="1" spc="-3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</a:t>
            </a:r>
            <a:r>
              <a:rPr sz="1200" b="1" spc="-8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ORS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3" name="object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34018"/>
              </p:ext>
            </p:extLst>
          </p:nvPr>
        </p:nvGraphicFramePr>
        <p:xfrm>
          <a:off x="6790855" y="7077443"/>
          <a:ext cx="2380613" cy="1314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10" dirty="0">
                          <a:latin typeface="Trebuchet MS"/>
                          <a:cs typeface="Trebuchet MS"/>
                        </a:rPr>
                        <a:t>Christina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Straathof 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North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07989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219683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Amy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 Hall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Brown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South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07718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210066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Katie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latin typeface="Trebuchet MS"/>
                          <a:cs typeface="Trebuchet MS"/>
                        </a:rPr>
                        <a:t>Evans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South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07531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648419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5" dirty="0">
                          <a:latin typeface="Trebuchet MS"/>
                          <a:cs typeface="Trebuchet MS"/>
                        </a:rPr>
                        <a:t>Phil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Wynn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Central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07889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538859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Kevin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Rickard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Wales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07800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534621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Jamie 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Sproule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N.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Ireland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07827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60" dirty="0">
                          <a:latin typeface="Trebuchet MS"/>
                          <a:cs typeface="Trebuchet MS"/>
                        </a:rPr>
                        <a:t>304010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4" name="object 74"/>
          <p:cNvGrpSpPr/>
          <p:nvPr/>
        </p:nvGrpSpPr>
        <p:grpSpPr>
          <a:xfrm>
            <a:off x="9259582" y="7819606"/>
            <a:ext cx="2120900" cy="572770"/>
            <a:chOff x="9259582" y="7819606"/>
            <a:chExt cx="2120900" cy="572770"/>
          </a:xfrm>
        </p:grpSpPr>
        <p:sp>
          <p:nvSpPr>
            <p:cNvPr id="75" name="object 75"/>
            <p:cNvSpPr/>
            <p:nvPr/>
          </p:nvSpPr>
          <p:spPr>
            <a:xfrm>
              <a:off x="9259583" y="7819606"/>
              <a:ext cx="2120900" cy="278765"/>
            </a:xfrm>
            <a:custGeom>
              <a:avLst/>
              <a:gdLst/>
              <a:ahLst/>
              <a:cxnLst/>
              <a:rect l="l" t="t" r="r" b="b"/>
              <a:pathLst>
                <a:path w="2120900" h="278765">
                  <a:moveTo>
                    <a:pt x="1090409" y="0"/>
                  </a:moveTo>
                  <a:lnTo>
                    <a:pt x="0" y="0"/>
                  </a:lnTo>
                  <a:lnTo>
                    <a:pt x="0" y="278765"/>
                  </a:lnTo>
                  <a:lnTo>
                    <a:pt x="1090409" y="278765"/>
                  </a:lnTo>
                  <a:lnTo>
                    <a:pt x="1090409" y="0"/>
                  </a:lnTo>
                  <a:close/>
                </a:path>
                <a:path w="2120900" h="278765">
                  <a:moveTo>
                    <a:pt x="2120836" y="0"/>
                  </a:moveTo>
                  <a:lnTo>
                    <a:pt x="1090422" y="0"/>
                  </a:lnTo>
                  <a:lnTo>
                    <a:pt x="1090422" y="278765"/>
                  </a:lnTo>
                  <a:lnTo>
                    <a:pt x="2120836" y="278765"/>
                  </a:lnTo>
                  <a:lnTo>
                    <a:pt x="212083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259583" y="8098371"/>
              <a:ext cx="2120900" cy="294005"/>
            </a:xfrm>
            <a:custGeom>
              <a:avLst/>
              <a:gdLst/>
              <a:ahLst/>
              <a:cxnLst/>
              <a:rect l="l" t="t" r="r" b="b"/>
              <a:pathLst>
                <a:path w="2120900" h="294004">
                  <a:moveTo>
                    <a:pt x="1090409" y="0"/>
                  </a:moveTo>
                  <a:lnTo>
                    <a:pt x="0" y="0"/>
                  </a:lnTo>
                  <a:lnTo>
                    <a:pt x="0" y="293649"/>
                  </a:lnTo>
                  <a:lnTo>
                    <a:pt x="1090409" y="293649"/>
                  </a:lnTo>
                  <a:lnTo>
                    <a:pt x="1090409" y="0"/>
                  </a:lnTo>
                  <a:close/>
                </a:path>
                <a:path w="2120900" h="294004">
                  <a:moveTo>
                    <a:pt x="2120836" y="0"/>
                  </a:moveTo>
                  <a:lnTo>
                    <a:pt x="1090422" y="0"/>
                  </a:lnTo>
                  <a:lnTo>
                    <a:pt x="1090422" y="293649"/>
                  </a:lnTo>
                  <a:lnTo>
                    <a:pt x="2120836" y="293649"/>
                  </a:lnTo>
                  <a:lnTo>
                    <a:pt x="2120836" y="0"/>
                  </a:lnTo>
                  <a:close/>
                </a:path>
              </a:pathLst>
            </a:custGeom>
            <a:solidFill>
              <a:srgbClr val="D5D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9418671" y="7590349"/>
            <a:ext cx="18027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COGENT</a:t>
            </a:r>
            <a:r>
              <a:rPr sz="1200" b="1" spc="-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200" b="1" spc="-7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PRECISION</a:t>
            </a:r>
            <a:r>
              <a:rPr sz="1200" b="1" spc="-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200" b="1" spc="-6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SE</a:t>
            </a:r>
            <a:r>
              <a:rPr sz="1200" b="1" spc="-9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1200" b="1" spc="-8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VICES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314455" y="7829129"/>
            <a:ext cx="99314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ts val="105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Gary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-25" dirty="0">
                <a:latin typeface="Trebuchet MS"/>
                <a:cs typeface="Trebuchet MS"/>
              </a:rPr>
              <a:t>Pleavin</a:t>
            </a:r>
            <a:endParaRPr sz="900">
              <a:latin typeface="Trebuchet MS"/>
              <a:cs typeface="Trebuchet MS"/>
            </a:endParaRPr>
          </a:p>
          <a:p>
            <a:pPr marR="5080" algn="ctr">
              <a:lnSpc>
                <a:spcPts val="690"/>
              </a:lnSpc>
            </a:pPr>
            <a:r>
              <a:rPr sz="600" spc="-15" dirty="0">
                <a:solidFill>
                  <a:srgbClr val="FFFFFF"/>
                </a:solidFill>
                <a:latin typeface="Trebuchet MS"/>
                <a:cs typeface="Trebuchet MS"/>
              </a:rPr>
              <a:t>Precisio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Trebuchet MS"/>
                <a:cs typeface="Trebuchet MS"/>
              </a:rPr>
              <a:t>Operation</a:t>
            </a:r>
            <a:r>
              <a:rPr sz="6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Manager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514693" y="7882787"/>
            <a:ext cx="713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latin typeface="Trebuchet MS"/>
                <a:cs typeface="Trebuchet MS"/>
              </a:rPr>
              <a:t>07841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60" dirty="0">
                <a:latin typeface="Trebuchet MS"/>
                <a:cs typeface="Trebuchet MS"/>
              </a:rPr>
              <a:t>340361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82656" y="8115334"/>
            <a:ext cx="85344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lnSpc>
                <a:spcPts val="105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Michael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5" dirty="0">
                <a:latin typeface="Trebuchet MS"/>
                <a:cs typeface="Trebuchet MS"/>
              </a:rPr>
              <a:t>Jones</a:t>
            </a:r>
            <a:endParaRPr sz="900">
              <a:latin typeface="Trebuchet MS"/>
              <a:cs typeface="Trebuchet MS"/>
            </a:endParaRPr>
          </a:p>
          <a:p>
            <a:pPr marR="5080" algn="ctr">
              <a:lnSpc>
                <a:spcPts val="690"/>
              </a:lnSpc>
            </a:pPr>
            <a:r>
              <a:rPr sz="600" spc="-35" dirty="0">
                <a:solidFill>
                  <a:srgbClr val="FFFFFF"/>
                </a:solidFill>
                <a:latin typeface="Trebuchet MS"/>
                <a:cs typeface="Trebuchet MS"/>
              </a:rPr>
              <a:t>Precisio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6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600" spc="-45" dirty="0">
                <a:solidFill>
                  <a:srgbClr val="FFFFFF"/>
                </a:solidFill>
                <a:latin typeface="Trebuchet MS"/>
                <a:cs typeface="Trebuchet MS"/>
              </a:rPr>
              <a:t>echnica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6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30" dirty="0">
                <a:solidFill>
                  <a:srgbClr val="FFFFFF"/>
                </a:solidFill>
                <a:latin typeface="Trebuchet MS"/>
                <a:cs typeface="Trebuchet MS"/>
              </a:rPr>
              <a:t>Manager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514693" y="8168992"/>
            <a:ext cx="713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latin typeface="Trebuchet MS"/>
                <a:cs typeface="Trebuchet MS"/>
              </a:rPr>
              <a:t>07584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60" dirty="0">
                <a:latin typeface="Trebuchet MS"/>
                <a:cs typeface="Trebuchet MS"/>
              </a:rPr>
              <a:t>238635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77670"/>
            <a:ext cx="6336030" cy="7326630"/>
            <a:chOff x="0" y="1673987"/>
            <a:chExt cx="6336030" cy="7326630"/>
          </a:xfrm>
        </p:grpSpPr>
        <p:sp>
          <p:nvSpPr>
            <p:cNvPr id="3" name="object 3"/>
            <p:cNvSpPr/>
            <p:nvPr/>
          </p:nvSpPr>
          <p:spPr>
            <a:xfrm>
              <a:off x="0" y="1673999"/>
              <a:ext cx="6336030" cy="7325995"/>
            </a:xfrm>
            <a:custGeom>
              <a:avLst/>
              <a:gdLst/>
              <a:ahLst/>
              <a:cxnLst/>
              <a:rect l="l" t="t" r="r" b="b"/>
              <a:pathLst>
                <a:path w="6336030" h="7325995">
                  <a:moveTo>
                    <a:pt x="6336004" y="0"/>
                  </a:moveTo>
                  <a:lnTo>
                    <a:pt x="0" y="0"/>
                  </a:lnTo>
                  <a:lnTo>
                    <a:pt x="0" y="7325995"/>
                  </a:lnTo>
                  <a:lnTo>
                    <a:pt x="6336004" y="7325995"/>
                  </a:lnTo>
                  <a:lnTo>
                    <a:pt x="6336004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3987"/>
              <a:ext cx="6336004" cy="46212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GRAZING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899" y="1127705"/>
            <a:ext cx="14560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SPRING</a:t>
            </a:r>
            <a:r>
              <a:rPr sz="1000" spc="-45" dirty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2021</a:t>
            </a:r>
            <a:r>
              <a:rPr sz="1000" spc="-45" dirty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CATALOGUE</a:t>
            </a:r>
            <a:endParaRPr sz="1000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609" y="6371325"/>
            <a:ext cx="26898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575">
              <a:lnSpc>
                <a:spcPct val="100000"/>
              </a:lnSpc>
              <a:spcBef>
                <a:spcPts val="100"/>
              </a:spcBef>
            </a:pPr>
            <a:endParaRPr sz="1100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805" y="8509434"/>
            <a:ext cx="154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154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12672060" cy="1256030"/>
          </a:xfrm>
          <a:custGeom>
            <a:avLst/>
            <a:gdLst/>
            <a:ahLst/>
            <a:cxnLst/>
            <a:rect l="l" t="t" r="r" b="b"/>
            <a:pathLst>
              <a:path w="12672060" h="1256030">
                <a:moveTo>
                  <a:pt x="12671997" y="0"/>
                </a:moveTo>
                <a:lnTo>
                  <a:pt x="6336004" y="0"/>
                </a:lnTo>
                <a:lnTo>
                  <a:pt x="6309004" y="0"/>
                </a:lnTo>
                <a:lnTo>
                  <a:pt x="0" y="0"/>
                </a:lnTo>
                <a:lnTo>
                  <a:pt x="0" y="1255407"/>
                </a:lnTo>
                <a:lnTo>
                  <a:pt x="6309004" y="1255407"/>
                </a:lnTo>
                <a:lnTo>
                  <a:pt x="6336004" y="1255407"/>
                </a:lnTo>
                <a:lnTo>
                  <a:pt x="12671997" y="1255407"/>
                </a:lnTo>
                <a:lnTo>
                  <a:pt x="12671997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204" y="1871992"/>
            <a:ext cx="2487599" cy="1728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93204" y="1871992"/>
            <a:ext cx="2487587" cy="1728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1299" y="859095"/>
            <a:ext cx="2150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Jeanjo</a:t>
            </a:r>
            <a:r>
              <a:rPr sz="18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ABSOLUTE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31299" y="859095"/>
            <a:ext cx="227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Breanshamore</a:t>
            </a:r>
            <a:r>
              <a:rPr sz="1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ALLIE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0462" y="3596687"/>
            <a:ext cx="2396490" cy="7747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968375">
              <a:lnSpc>
                <a:spcPts val="869"/>
              </a:lnSpc>
              <a:spcBef>
                <a:spcPts val="204"/>
              </a:spcBef>
            </a:pP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Anton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OJI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Frank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Slick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Knife </a:t>
            </a:r>
            <a:r>
              <a:rPr sz="800" b="1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HOIRLM217174292209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HO6119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Breed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75%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25%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 dirty="0">
              <a:latin typeface="Trebuchet MS"/>
              <a:cs typeface="Trebuchet MS"/>
            </a:endParaRPr>
          </a:p>
          <a:p>
            <a:pPr marL="12700" marR="735330">
              <a:lnSpc>
                <a:spcPct val="107900"/>
              </a:lnSpc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Breanshamore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MJI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Elma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1218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0" dirty="0">
                <a:solidFill>
                  <a:srgbClr val="3E3E3E"/>
                </a:solidFill>
                <a:latin typeface="Trebuchet MS"/>
                <a:cs typeface="Trebuchet MS"/>
              </a:rPr>
              <a:t>SSI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Elma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700</a:t>
            </a:r>
            <a:endParaRPr sz="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Derryvunlan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3E3E3E"/>
                </a:solidFill>
                <a:latin typeface="Trebuchet MS"/>
                <a:cs typeface="Trebuchet MS"/>
              </a:rPr>
              <a:t>JWH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Elma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2473" y="1684677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8542" y="1684677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66537" y="1684677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60136" y="209320"/>
            <a:ext cx="664845" cy="1278890"/>
            <a:chOff x="5160136" y="209320"/>
            <a:chExt cx="664845" cy="127889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0136" y="914781"/>
              <a:ext cx="621461" cy="57321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858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63790" y="8495544"/>
            <a:ext cx="8089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PROVEN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82802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32451" y="2321650"/>
            <a:ext cx="572770" cy="197485"/>
            <a:chOff x="5132451" y="2321650"/>
            <a:chExt cx="572770" cy="197485"/>
          </a:xfrm>
        </p:grpSpPr>
        <p:sp>
          <p:nvSpPr>
            <p:cNvPr id="23" name="object 23"/>
            <p:cNvSpPr/>
            <p:nvPr/>
          </p:nvSpPr>
          <p:spPr>
            <a:xfrm>
              <a:off x="5255342" y="2321650"/>
              <a:ext cx="368935" cy="50800"/>
            </a:xfrm>
            <a:custGeom>
              <a:avLst/>
              <a:gdLst/>
              <a:ahLst/>
              <a:cxnLst/>
              <a:rect l="l" t="t" r="r" b="b"/>
              <a:pathLst>
                <a:path w="368935" h="50800">
                  <a:moveTo>
                    <a:pt x="0" y="0"/>
                  </a:moveTo>
                  <a:lnTo>
                    <a:pt x="0" y="50735"/>
                  </a:lnTo>
                </a:path>
                <a:path w="368935" h="50800">
                  <a:moveTo>
                    <a:pt x="122897" y="0"/>
                  </a:moveTo>
                  <a:lnTo>
                    <a:pt x="122897" y="50735"/>
                  </a:lnTo>
                </a:path>
                <a:path w="368935" h="50800">
                  <a:moveTo>
                    <a:pt x="245795" y="0"/>
                  </a:moveTo>
                  <a:lnTo>
                    <a:pt x="245795" y="50735"/>
                  </a:lnTo>
                </a:path>
                <a:path w="368935" h="50800">
                  <a:moveTo>
                    <a:pt x="368681" y="0"/>
                  </a:moveTo>
                  <a:lnTo>
                    <a:pt x="368681" y="50735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2451" y="2372385"/>
              <a:ext cx="572770" cy="146685"/>
            </a:xfrm>
            <a:custGeom>
              <a:avLst/>
              <a:gdLst/>
              <a:ahLst/>
              <a:cxnLst/>
              <a:rect l="l" t="t" r="r" b="b"/>
              <a:pathLst>
                <a:path w="572770" h="146685">
                  <a:moveTo>
                    <a:pt x="572757" y="0"/>
                  </a:moveTo>
                  <a:lnTo>
                    <a:pt x="0" y="0"/>
                  </a:lnTo>
                  <a:lnTo>
                    <a:pt x="0" y="146570"/>
                  </a:lnTo>
                  <a:lnTo>
                    <a:pt x="572757" y="146570"/>
                  </a:lnTo>
                  <a:lnTo>
                    <a:pt x="57275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0348"/>
              </p:ext>
            </p:extLst>
          </p:nvPr>
        </p:nvGraphicFramePr>
        <p:xfrm>
          <a:off x="3000387" y="1875180"/>
          <a:ext cx="2853045" cy="2486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Sub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 </a:t>
                      </a:r>
                      <a:r>
                        <a:rPr sz="6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242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80%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63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95%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50">
                <a:tc row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74%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103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65%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275">
                <a:tc rowSpan="2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90%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90">
                <a:tc row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69%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51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38100">
                      <a:solidFill>
                        <a:srgbClr val="FF66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20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88%</a:t>
                      </a:r>
                      <a:endParaRPr sz="6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38100">
                      <a:solidFill>
                        <a:srgbClr val="FF66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9370631" y="1890432"/>
            <a:ext cx="2829560" cy="2431415"/>
          </a:xfrm>
          <a:custGeom>
            <a:avLst/>
            <a:gdLst/>
            <a:ahLst/>
            <a:cxnLst/>
            <a:rect l="l" t="t" r="r" b="b"/>
            <a:pathLst>
              <a:path w="2829559" h="2431415">
                <a:moveTo>
                  <a:pt x="621449" y="428510"/>
                </a:moveTo>
                <a:lnTo>
                  <a:pt x="0" y="428510"/>
                </a:lnTo>
                <a:lnTo>
                  <a:pt x="0" y="2430818"/>
                </a:lnTo>
                <a:lnTo>
                  <a:pt x="621449" y="2430818"/>
                </a:lnTo>
                <a:lnTo>
                  <a:pt x="621449" y="428510"/>
                </a:lnTo>
                <a:close/>
              </a:path>
              <a:path w="2829559" h="2431415">
                <a:moveTo>
                  <a:pt x="2829026" y="0"/>
                </a:moveTo>
                <a:lnTo>
                  <a:pt x="0" y="0"/>
                </a:lnTo>
                <a:lnTo>
                  <a:pt x="0" y="246786"/>
                </a:lnTo>
                <a:lnTo>
                  <a:pt x="2829026" y="246786"/>
                </a:lnTo>
                <a:lnTo>
                  <a:pt x="282902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646224" y="1940548"/>
            <a:ext cx="7302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45139" y="1940548"/>
            <a:ext cx="749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€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09205" y="2373541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BI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61268" y="2373541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70" dirty="0">
                <a:latin typeface="Franklin Gothic Book"/>
                <a:cs typeface="Franklin Gothic Book"/>
              </a:rPr>
              <a:t>293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71677" y="2373541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63%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93502" y="2623689"/>
            <a:ext cx="1765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ilk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85946" y="2623689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95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471452" y="2623689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78%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38537" y="2873838"/>
            <a:ext cx="26225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Health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10624" y="2873838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€ 6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472068" y="2873838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66%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36293" y="3123986"/>
            <a:ext cx="2908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Fertility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61268" y="3123986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70" dirty="0">
                <a:latin typeface="Franklin Gothic Book"/>
                <a:cs typeface="Franklin Gothic Book"/>
              </a:rPr>
              <a:t>123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71677" y="3123986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48%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537413" y="3374134"/>
            <a:ext cx="2857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Cal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ving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85946" y="3374134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57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71452" y="3374134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83%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27484" y="3624283"/>
            <a:ext cx="4997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10624" y="3624283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€ 3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472068" y="3624283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58%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418510" y="3874430"/>
            <a:ext cx="49657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Maintenance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085946" y="3874430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10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471452" y="3874430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50%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86771" y="4124579"/>
            <a:ext cx="1905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00529" y="4124579"/>
            <a:ext cx="16700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-€ 1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472058" y="4124579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50%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472606" y="1684677"/>
            <a:ext cx="1330960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Trebuchet MS"/>
              <a:cs typeface="Trebuchet MS"/>
            </a:endParaRPr>
          </a:p>
          <a:p>
            <a:pPr marL="31750">
              <a:lnSpc>
                <a:spcPct val="100000"/>
              </a:lnSpc>
              <a:tabLst>
                <a:tab pos="681355" algn="l"/>
              </a:tabLst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Rel	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EBI</a:t>
            </a:r>
            <a:r>
              <a:rPr sz="975" spc="-30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975" spc="-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Sub</a:t>
            </a:r>
            <a:r>
              <a:rPr sz="975" spc="-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Indices</a:t>
            </a:r>
            <a:endParaRPr sz="975" baseline="4273">
              <a:latin typeface="Franklin Gothic Book"/>
              <a:cs typeface="Franklin Gothic Book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9361665" y="1881454"/>
            <a:ext cx="2846070" cy="2453640"/>
            <a:chOff x="9361665" y="1881454"/>
            <a:chExt cx="2846070" cy="2453640"/>
          </a:xfrm>
        </p:grpSpPr>
        <p:sp>
          <p:nvSpPr>
            <p:cNvPr id="55" name="object 55"/>
            <p:cNvSpPr/>
            <p:nvPr/>
          </p:nvSpPr>
          <p:spPr>
            <a:xfrm>
              <a:off x="9361665" y="1881454"/>
              <a:ext cx="2846070" cy="2447925"/>
            </a:xfrm>
            <a:custGeom>
              <a:avLst/>
              <a:gdLst/>
              <a:ahLst/>
              <a:cxnLst/>
              <a:rect l="l" t="t" r="r" b="b"/>
              <a:pathLst>
                <a:path w="2846070" h="2447925">
                  <a:moveTo>
                    <a:pt x="1388706" y="428510"/>
                  </a:moveTo>
                  <a:lnTo>
                    <a:pt x="1380858" y="428510"/>
                  </a:lnTo>
                  <a:lnTo>
                    <a:pt x="1380858" y="2447645"/>
                  </a:lnTo>
                  <a:lnTo>
                    <a:pt x="1388706" y="2447645"/>
                  </a:lnTo>
                  <a:lnTo>
                    <a:pt x="1388706" y="428510"/>
                  </a:lnTo>
                  <a:close/>
                </a:path>
                <a:path w="2846070" h="2447925">
                  <a:moveTo>
                    <a:pt x="2845854" y="446455"/>
                  </a:moveTo>
                  <a:lnTo>
                    <a:pt x="2834627" y="446455"/>
                  </a:lnTo>
                  <a:lnTo>
                    <a:pt x="2834627" y="2447645"/>
                  </a:lnTo>
                  <a:lnTo>
                    <a:pt x="2845854" y="2447645"/>
                  </a:lnTo>
                  <a:lnTo>
                    <a:pt x="2845854" y="446455"/>
                  </a:lnTo>
                  <a:close/>
                </a:path>
                <a:path w="2846070" h="2447925">
                  <a:moveTo>
                    <a:pt x="2845854" y="428510"/>
                  </a:moveTo>
                  <a:lnTo>
                    <a:pt x="2841358" y="428510"/>
                  </a:lnTo>
                  <a:lnTo>
                    <a:pt x="2841358" y="259130"/>
                  </a:lnTo>
                  <a:lnTo>
                    <a:pt x="2841371" y="250151"/>
                  </a:lnTo>
                  <a:lnTo>
                    <a:pt x="2841358" y="8978"/>
                  </a:lnTo>
                  <a:lnTo>
                    <a:pt x="2841371" y="12"/>
                  </a:lnTo>
                  <a:lnTo>
                    <a:pt x="2832392" y="12"/>
                  </a:lnTo>
                  <a:lnTo>
                    <a:pt x="2832392" y="8978"/>
                  </a:lnTo>
                  <a:lnTo>
                    <a:pt x="2832392" y="250151"/>
                  </a:lnTo>
                  <a:lnTo>
                    <a:pt x="1394320" y="250151"/>
                  </a:lnTo>
                  <a:lnTo>
                    <a:pt x="1394320" y="8978"/>
                  </a:lnTo>
                  <a:lnTo>
                    <a:pt x="2832392" y="8978"/>
                  </a:lnTo>
                  <a:lnTo>
                    <a:pt x="2832392" y="12"/>
                  </a:lnTo>
                  <a:lnTo>
                    <a:pt x="1385341" y="12"/>
                  </a:lnTo>
                  <a:lnTo>
                    <a:pt x="1385341" y="8978"/>
                  </a:lnTo>
                  <a:lnTo>
                    <a:pt x="1385341" y="250151"/>
                  </a:lnTo>
                  <a:lnTo>
                    <a:pt x="1010678" y="250151"/>
                  </a:lnTo>
                  <a:lnTo>
                    <a:pt x="1010678" y="8978"/>
                  </a:lnTo>
                  <a:lnTo>
                    <a:pt x="1385341" y="8978"/>
                  </a:lnTo>
                  <a:lnTo>
                    <a:pt x="1385341" y="12"/>
                  </a:lnTo>
                  <a:lnTo>
                    <a:pt x="1001712" y="12"/>
                  </a:lnTo>
                  <a:lnTo>
                    <a:pt x="1001712" y="8978"/>
                  </a:lnTo>
                  <a:lnTo>
                    <a:pt x="1001712" y="250151"/>
                  </a:lnTo>
                  <a:lnTo>
                    <a:pt x="633768" y="250151"/>
                  </a:lnTo>
                  <a:lnTo>
                    <a:pt x="633768" y="8978"/>
                  </a:lnTo>
                  <a:lnTo>
                    <a:pt x="1001712" y="8978"/>
                  </a:lnTo>
                  <a:lnTo>
                    <a:pt x="1001712" y="12"/>
                  </a:lnTo>
                  <a:lnTo>
                    <a:pt x="624801" y="12"/>
                  </a:lnTo>
                  <a:lnTo>
                    <a:pt x="624801" y="8978"/>
                  </a:lnTo>
                  <a:lnTo>
                    <a:pt x="624801" y="250151"/>
                  </a:lnTo>
                  <a:lnTo>
                    <a:pt x="8978" y="250151"/>
                  </a:lnTo>
                  <a:lnTo>
                    <a:pt x="8978" y="8978"/>
                  </a:lnTo>
                  <a:lnTo>
                    <a:pt x="624801" y="8978"/>
                  </a:lnTo>
                  <a:lnTo>
                    <a:pt x="624801" y="12"/>
                  </a:lnTo>
                  <a:lnTo>
                    <a:pt x="8978" y="12"/>
                  </a:lnTo>
                  <a:lnTo>
                    <a:pt x="0" y="0"/>
                  </a:lnTo>
                  <a:lnTo>
                    <a:pt x="0" y="2443149"/>
                  </a:lnTo>
                  <a:lnTo>
                    <a:pt x="8966" y="2443149"/>
                  </a:lnTo>
                  <a:lnTo>
                    <a:pt x="8978" y="2443149"/>
                  </a:lnTo>
                  <a:lnTo>
                    <a:pt x="1380845" y="2443149"/>
                  </a:lnTo>
                  <a:lnTo>
                    <a:pt x="1380845" y="2434183"/>
                  </a:lnTo>
                  <a:lnTo>
                    <a:pt x="1010678" y="2434183"/>
                  </a:lnTo>
                  <a:lnTo>
                    <a:pt x="1010678" y="2193010"/>
                  </a:lnTo>
                  <a:lnTo>
                    <a:pt x="1380845" y="2193010"/>
                  </a:lnTo>
                  <a:lnTo>
                    <a:pt x="1380845" y="2184044"/>
                  </a:lnTo>
                  <a:lnTo>
                    <a:pt x="1010678" y="2184044"/>
                  </a:lnTo>
                  <a:lnTo>
                    <a:pt x="1010678" y="1942858"/>
                  </a:lnTo>
                  <a:lnTo>
                    <a:pt x="1380845" y="1942858"/>
                  </a:lnTo>
                  <a:lnTo>
                    <a:pt x="1380845" y="1933892"/>
                  </a:lnTo>
                  <a:lnTo>
                    <a:pt x="1010678" y="1933892"/>
                  </a:lnTo>
                  <a:lnTo>
                    <a:pt x="1010678" y="1692719"/>
                  </a:lnTo>
                  <a:lnTo>
                    <a:pt x="1380845" y="1692719"/>
                  </a:lnTo>
                  <a:lnTo>
                    <a:pt x="1380845" y="1683740"/>
                  </a:lnTo>
                  <a:lnTo>
                    <a:pt x="1010678" y="1683740"/>
                  </a:lnTo>
                  <a:lnTo>
                    <a:pt x="1010678" y="1442567"/>
                  </a:lnTo>
                  <a:lnTo>
                    <a:pt x="1380845" y="1442567"/>
                  </a:lnTo>
                  <a:lnTo>
                    <a:pt x="1380845" y="1433601"/>
                  </a:lnTo>
                  <a:lnTo>
                    <a:pt x="1010678" y="1433601"/>
                  </a:lnTo>
                  <a:lnTo>
                    <a:pt x="1010678" y="1192415"/>
                  </a:lnTo>
                  <a:lnTo>
                    <a:pt x="1380845" y="1192415"/>
                  </a:lnTo>
                  <a:lnTo>
                    <a:pt x="1380845" y="1183449"/>
                  </a:lnTo>
                  <a:lnTo>
                    <a:pt x="1010678" y="1183449"/>
                  </a:lnTo>
                  <a:lnTo>
                    <a:pt x="1010678" y="942276"/>
                  </a:lnTo>
                  <a:lnTo>
                    <a:pt x="1380845" y="942276"/>
                  </a:lnTo>
                  <a:lnTo>
                    <a:pt x="1380845" y="933310"/>
                  </a:lnTo>
                  <a:lnTo>
                    <a:pt x="1010678" y="933310"/>
                  </a:lnTo>
                  <a:lnTo>
                    <a:pt x="1010678" y="692124"/>
                  </a:lnTo>
                  <a:lnTo>
                    <a:pt x="1380845" y="692124"/>
                  </a:lnTo>
                  <a:lnTo>
                    <a:pt x="1380845" y="683145"/>
                  </a:lnTo>
                  <a:lnTo>
                    <a:pt x="1010678" y="683145"/>
                  </a:lnTo>
                  <a:lnTo>
                    <a:pt x="1010678" y="441972"/>
                  </a:lnTo>
                  <a:lnTo>
                    <a:pt x="1380845" y="441972"/>
                  </a:lnTo>
                  <a:lnTo>
                    <a:pt x="1380845" y="433006"/>
                  </a:lnTo>
                  <a:lnTo>
                    <a:pt x="1001712" y="433006"/>
                  </a:lnTo>
                  <a:lnTo>
                    <a:pt x="1001712" y="441972"/>
                  </a:lnTo>
                  <a:lnTo>
                    <a:pt x="1001712" y="683145"/>
                  </a:lnTo>
                  <a:lnTo>
                    <a:pt x="1001712" y="2434183"/>
                  </a:lnTo>
                  <a:lnTo>
                    <a:pt x="633768" y="2434183"/>
                  </a:lnTo>
                  <a:lnTo>
                    <a:pt x="633768" y="2193010"/>
                  </a:lnTo>
                  <a:lnTo>
                    <a:pt x="1001712" y="2193010"/>
                  </a:lnTo>
                  <a:lnTo>
                    <a:pt x="1001712" y="2184044"/>
                  </a:lnTo>
                  <a:lnTo>
                    <a:pt x="633768" y="2184044"/>
                  </a:lnTo>
                  <a:lnTo>
                    <a:pt x="633768" y="1942858"/>
                  </a:lnTo>
                  <a:lnTo>
                    <a:pt x="1001712" y="1942858"/>
                  </a:lnTo>
                  <a:lnTo>
                    <a:pt x="1001712" y="1933892"/>
                  </a:lnTo>
                  <a:lnTo>
                    <a:pt x="633768" y="1933892"/>
                  </a:lnTo>
                  <a:lnTo>
                    <a:pt x="633768" y="1692719"/>
                  </a:lnTo>
                  <a:lnTo>
                    <a:pt x="1001712" y="1692719"/>
                  </a:lnTo>
                  <a:lnTo>
                    <a:pt x="1001712" y="1683740"/>
                  </a:lnTo>
                  <a:lnTo>
                    <a:pt x="633768" y="1683740"/>
                  </a:lnTo>
                  <a:lnTo>
                    <a:pt x="633768" y="1442567"/>
                  </a:lnTo>
                  <a:lnTo>
                    <a:pt x="1001712" y="1442567"/>
                  </a:lnTo>
                  <a:lnTo>
                    <a:pt x="1001712" y="1433601"/>
                  </a:lnTo>
                  <a:lnTo>
                    <a:pt x="633768" y="1433601"/>
                  </a:lnTo>
                  <a:lnTo>
                    <a:pt x="633768" y="1192415"/>
                  </a:lnTo>
                  <a:lnTo>
                    <a:pt x="1001712" y="1192415"/>
                  </a:lnTo>
                  <a:lnTo>
                    <a:pt x="1001712" y="1183449"/>
                  </a:lnTo>
                  <a:lnTo>
                    <a:pt x="633768" y="1183449"/>
                  </a:lnTo>
                  <a:lnTo>
                    <a:pt x="633768" y="942276"/>
                  </a:lnTo>
                  <a:lnTo>
                    <a:pt x="1001712" y="942276"/>
                  </a:lnTo>
                  <a:lnTo>
                    <a:pt x="1001712" y="933310"/>
                  </a:lnTo>
                  <a:lnTo>
                    <a:pt x="633768" y="933310"/>
                  </a:lnTo>
                  <a:lnTo>
                    <a:pt x="633768" y="692124"/>
                  </a:lnTo>
                  <a:lnTo>
                    <a:pt x="1001712" y="692124"/>
                  </a:lnTo>
                  <a:lnTo>
                    <a:pt x="1001712" y="683145"/>
                  </a:lnTo>
                  <a:lnTo>
                    <a:pt x="633768" y="683145"/>
                  </a:lnTo>
                  <a:lnTo>
                    <a:pt x="633768" y="441972"/>
                  </a:lnTo>
                  <a:lnTo>
                    <a:pt x="1001712" y="441972"/>
                  </a:lnTo>
                  <a:lnTo>
                    <a:pt x="1001712" y="433006"/>
                  </a:lnTo>
                  <a:lnTo>
                    <a:pt x="624801" y="433006"/>
                  </a:lnTo>
                  <a:lnTo>
                    <a:pt x="624801" y="441972"/>
                  </a:lnTo>
                  <a:lnTo>
                    <a:pt x="624801" y="683145"/>
                  </a:lnTo>
                  <a:lnTo>
                    <a:pt x="624801" y="2434183"/>
                  </a:lnTo>
                  <a:lnTo>
                    <a:pt x="8978" y="2434183"/>
                  </a:lnTo>
                  <a:lnTo>
                    <a:pt x="8978" y="2193010"/>
                  </a:lnTo>
                  <a:lnTo>
                    <a:pt x="624801" y="2193010"/>
                  </a:lnTo>
                  <a:lnTo>
                    <a:pt x="624801" y="2184044"/>
                  </a:lnTo>
                  <a:lnTo>
                    <a:pt x="8978" y="2184044"/>
                  </a:lnTo>
                  <a:lnTo>
                    <a:pt x="8978" y="1942858"/>
                  </a:lnTo>
                  <a:lnTo>
                    <a:pt x="624801" y="1942858"/>
                  </a:lnTo>
                  <a:lnTo>
                    <a:pt x="624801" y="1933892"/>
                  </a:lnTo>
                  <a:lnTo>
                    <a:pt x="8978" y="1933892"/>
                  </a:lnTo>
                  <a:lnTo>
                    <a:pt x="8978" y="1692719"/>
                  </a:lnTo>
                  <a:lnTo>
                    <a:pt x="624801" y="1692719"/>
                  </a:lnTo>
                  <a:lnTo>
                    <a:pt x="624801" y="1683740"/>
                  </a:lnTo>
                  <a:lnTo>
                    <a:pt x="8978" y="1683740"/>
                  </a:lnTo>
                  <a:lnTo>
                    <a:pt x="8978" y="1442567"/>
                  </a:lnTo>
                  <a:lnTo>
                    <a:pt x="624801" y="1442567"/>
                  </a:lnTo>
                  <a:lnTo>
                    <a:pt x="624801" y="1433601"/>
                  </a:lnTo>
                  <a:lnTo>
                    <a:pt x="8978" y="1433601"/>
                  </a:lnTo>
                  <a:lnTo>
                    <a:pt x="8978" y="1192415"/>
                  </a:lnTo>
                  <a:lnTo>
                    <a:pt x="624801" y="1192415"/>
                  </a:lnTo>
                  <a:lnTo>
                    <a:pt x="624801" y="1183449"/>
                  </a:lnTo>
                  <a:lnTo>
                    <a:pt x="8978" y="1183449"/>
                  </a:lnTo>
                  <a:lnTo>
                    <a:pt x="8978" y="942276"/>
                  </a:lnTo>
                  <a:lnTo>
                    <a:pt x="624801" y="942276"/>
                  </a:lnTo>
                  <a:lnTo>
                    <a:pt x="624801" y="933310"/>
                  </a:lnTo>
                  <a:lnTo>
                    <a:pt x="8978" y="933310"/>
                  </a:lnTo>
                  <a:lnTo>
                    <a:pt x="8978" y="692124"/>
                  </a:lnTo>
                  <a:lnTo>
                    <a:pt x="624801" y="692124"/>
                  </a:lnTo>
                  <a:lnTo>
                    <a:pt x="624801" y="683145"/>
                  </a:lnTo>
                  <a:lnTo>
                    <a:pt x="8978" y="683145"/>
                  </a:lnTo>
                  <a:lnTo>
                    <a:pt x="8978" y="441972"/>
                  </a:lnTo>
                  <a:lnTo>
                    <a:pt x="624801" y="441972"/>
                  </a:lnTo>
                  <a:lnTo>
                    <a:pt x="624801" y="433006"/>
                  </a:lnTo>
                  <a:lnTo>
                    <a:pt x="8978" y="433006"/>
                  </a:lnTo>
                  <a:lnTo>
                    <a:pt x="8978" y="259130"/>
                  </a:lnTo>
                  <a:lnTo>
                    <a:pt x="624801" y="259130"/>
                  </a:lnTo>
                  <a:lnTo>
                    <a:pt x="633768" y="259130"/>
                  </a:lnTo>
                  <a:lnTo>
                    <a:pt x="2832392" y="259130"/>
                  </a:lnTo>
                  <a:lnTo>
                    <a:pt x="2832392" y="428510"/>
                  </a:lnTo>
                  <a:lnTo>
                    <a:pt x="1398816" y="428510"/>
                  </a:lnTo>
                  <a:lnTo>
                    <a:pt x="1398816" y="432993"/>
                  </a:lnTo>
                  <a:lnTo>
                    <a:pt x="2845854" y="432993"/>
                  </a:lnTo>
                  <a:lnTo>
                    <a:pt x="2845854" y="428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872647" y="2325669"/>
              <a:ext cx="243840" cy="1975485"/>
            </a:xfrm>
            <a:custGeom>
              <a:avLst/>
              <a:gdLst/>
              <a:ahLst/>
              <a:cxnLst/>
              <a:rect l="l" t="t" r="r" b="b"/>
              <a:pathLst>
                <a:path w="243840" h="1975485">
                  <a:moveTo>
                    <a:pt x="0" y="0"/>
                  </a:moveTo>
                  <a:lnTo>
                    <a:pt x="0" y="1975383"/>
                  </a:lnTo>
                </a:path>
                <a:path w="243840" h="1975485">
                  <a:moveTo>
                    <a:pt x="121145" y="0"/>
                  </a:moveTo>
                  <a:lnTo>
                    <a:pt x="121145" y="1975383"/>
                  </a:lnTo>
                </a:path>
                <a:path w="243840" h="1975485">
                  <a:moveTo>
                    <a:pt x="243420" y="0"/>
                  </a:moveTo>
                  <a:lnTo>
                    <a:pt x="243420" y="1975383"/>
                  </a:lnTo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238331" y="2325669"/>
              <a:ext cx="122555" cy="1975485"/>
            </a:xfrm>
            <a:custGeom>
              <a:avLst/>
              <a:gdLst/>
              <a:ahLst/>
              <a:cxnLst/>
              <a:rect l="l" t="t" r="r" b="b"/>
              <a:pathLst>
                <a:path w="122554" h="1975485">
                  <a:moveTo>
                    <a:pt x="0" y="1677001"/>
                  </a:moveTo>
                  <a:lnTo>
                    <a:pt x="0" y="1975383"/>
                  </a:lnTo>
                </a:path>
                <a:path w="122554" h="1975485">
                  <a:moveTo>
                    <a:pt x="0" y="0"/>
                  </a:moveTo>
                  <a:lnTo>
                    <a:pt x="0" y="1531180"/>
                  </a:lnTo>
                </a:path>
                <a:path w="122554" h="1975485">
                  <a:moveTo>
                    <a:pt x="122275" y="1677001"/>
                  </a:moveTo>
                  <a:lnTo>
                    <a:pt x="122275" y="1975383"/>
                  </a:lnTo>
                </a:path>
                <a:path w="122554" h="1975485">
                  <a:moveTo>
                    <a:pt x="122275" y="0"/>
                  </a:moveTo>
                  <a:lnTo>
                    <a:pt x="122275" y="1531180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482869" y="2325669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383"/>
                  </a:lnTo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605145" y="2325669"/>
              <a:ext cx="490220" cy="1975485"/>
            </a:xfrm>
            <a:custGeom>
              <a:avLst/>
              <a:gdLst/>
              <a:ahLst/>
              <a:cxnLst/>
              <a:rect l="l" t="t" r="r" b="b"/>
              <a:pathLst>
                <a:path w="490220" h="1975485">
                  <a:moveTo>
                    <a:pt x="0" y="1923788"/>
                  </a:moveTo>
                  <a:lnTo>
                    <a:pt x="0" y="1975383"/>
                  </a:lnTo>
                </a:path>
                <a:path w="490220" h="1975485">
                  <a:moveTo>
                    <a:pt x="0" y="1430215"/>
                  </a:moveTo>
                  <a:lnTo>
                    <a:pt x="0" y="1777966"/>
                  </a:lnTo>
                </a:path>
                <a:path w="490220" h="1975485">
                  <a:moveTo>
                    <a:pt x="0" y="1183429"/>
                  </a:moveTo>
                  <a:lnTo>
                    <a:pt x="0" y="1284394"/>
                  </a:lnTo>
                </a:path>
                <a:path w="490220" h="1975485">
                  <a:moveTo>
                    <a:pt x="0" y="936655"/>
                  </a:moveTo>
                  <a:lnTo>
                    <a:pt x="0" y="1037607"/>
                  </a:lnTo>
                </a:path>
                <a:path w="490220" h="1975485">
                  <a:moveTo>
                    <a:pt x="0" y="689869"/>
                  </a:moveTo>
                  <a:lnTo>
                    <a:pt x="0" y="790821"/>
                  </a:lnTo>
                </a:path>
                <a:path w="490220" h="1975485">
                  <a:moveTo>
                    <a:pt x="0" y="443095"/>
                  </a:moveTo>
                  <a:lnTo>
                    <a:pt x="0" y="544047"/>
                  </a:lnTo>
                </a:path>
                <a:path w="490220" h="1975485">
                  <a:moveTo>
                    <a:pt x="0" y="196308"/>
                  </a:moveTo>
                  <a:lnTo>
                    <a:pt x="0" y="297273"/>
                  </a:lnTo>
                </a:path>
                <a:path w="490220" h="1975485">
                  <a:moveTo>
                    <a:pt x="0" y="0"/>
                  </a:moveTo>
                  <a:lnTo>
                    <a:pt x="0" y="50487"/>
                  </a:lnTo>
                </a:path>
                <a:path w="490220" h="1975485">
                  <a:moveTo>
                    <a:pt x="122262" y="1923788"/>
                  </a:moveTo>
                  <a:lnTo>
                    <a:pt x="122262" y="1975383"/>
                  </a:lnTo>
                </a:path>
                <a:path w="490220" h="1975485">
                  <a:moveTo>
                    <a:pt x="122262" y="1183429"/>
                  </a:moveTo>
                  <a:lnTo>
                    <a:pt x="122262" y="1777966"/>
                  </a:lnTo>
                </a:path>
                <a:path w="490220" h="1975485">
                  <a:moveTo>
                    <a:pt x="122262" y="936655"/>
                  </a:moveTo>
                  <a:lnTo>
                    <a:pt x="122262" y="1037607"/>
                  </a:lnTo>
                </a:path>
                <a:path w="490220" h="1975485">
                  <a:moveTo>
                    <a:pt x="122262" y="443095"/>
                  </a:moveTo>
                  <a:lnTo>
                    <a:pt x="122262" y="790821"/>
                  </a:lnTo>
                </a:path>
                <a:path w="490220" h="1975485">
                  <a:moveTo>
                    <a:pt x="122262" y="196308"/>
                  </a:moveTo>
                  <a:lnTo>
                    <a:pt x="122262" y="297273"/>
                  </a:lnTo>
                </a:path>
                <a:path w="490220" h="1975485">
                  <a:moveTo>
                    <a:pt x="122262" y="0"/>
                  </a:moveTo>
                  <a:lnTo>
                    <a:pt x="122262" y="50487"/>
                  </a:lnTo>
                </a:path>
                <a:path w="490220" h="1975485">
                  <a:moveTo>
                    <a:pt x="244538" y="1183429"/>
                  </a:moveTo>
                  <a:lnTo>
                    <a:pt x="244538" y="1975383"/>
                  </a:lnTo>
                </a:path>
                <a:path w="490220" h="1975485">
                  <a:moveTo>
                    <a:pt x="244538" y="936655"/>
                  </a:moveTo>
                  <a:lnTo>
                    <a:pt x="244538" y="1037607"/>
                  </a:lnTo>
                </a:path>
                <a:path w="490220" h="1975485">
                  <a:moveTo>
                    <a:pt x="244538" y="443095"/>
                  </a:moveTo>
                  <a:lnTo>
                    <a:pt x="244538" y="790821"/>
                  </a:lnTo>
                </a:path>
                <a:path w="490220" h="1975485">
                  <a:moveTo>
                    <a:pt x="244538" y="196308"/>
                  </a:moveTo>
                  <a:lnTo>
                    <a:pt x="244538" y="297273"/>
                  </a:lnTo>
                </a:path>
                <a:path w="490220" h="1975485">
                  <a:moveTo>
                    <a:pt x="244538" y="0"/>
                  </a:moveTo>
                  <a:lnTo>
                    <a:pt x="244538" y="50487"/>
                  </a:lnTo>
                </a:path>
                <a:path w="490220" h="1975485">
                  <a:moveTo>
                    <a:pt x="366814" y="1183429"/>
                  </a:moveTo>
                  <a:lnTo>
                    <a:pt x="366814" y="1975383"/>
                  </a:lnTo>
                </a:path>
                <a:path w="490220" h="1975485">
                  <a:moveTo>
                    <a:pt x="366814" y="936655"/>
                  </a:moveTo>
                  <a:lnTo>
                    <a:pt x="366814" y="1037607"/>
                  </a:lnTo>
                </a:path>
                <a:path w="490220" h="1975485">
                  <a:moveTo>
                    <a:pt x="366814" y="196308"/>
                  </a:moveTo>
                  <a:lnTo>
                    <a:pt x="366814" y="790821"/>
                  </a:lnTo>
                </a:path>
                <a:path w="490220" h="1975485">
                  <a:moveTo>
                    <a:pt x="366814" y="0"/>
                  </a:moveTo>
                  <a:lnTo>
                    <a:pt x="366814" y="50487"/>
                  </a:lnTo>
                </a:path>
                <a:path w="490220" h="1975485">
                  <a:moveTo>
                    <a:pt x="490194" y="1183429"/>
                  </a:moveTo>
                  <a:lnTo>
                    <a:pt x="490194" y="1975383"/>
                  </a:lnTo>
                </a:path>
                <a:path w="490220" h="1975485">
                  <a:moveTo>
                    <a:pt x="490194" y="936655"/>
                  </a:moveTo>
                  <a:lnTo>
                    <a:pt x="490194" y="1037607"/>
                  </a:lnTo>
                </a:path>
                <a:path w="490220" h="1975485">
                  <a:moveTo>
                    <a:pt x="490194" y="196308"/>
                  </a:moveTo>
                  <a:lnTo>
                    <a:pt x="490194" y="790821"/>
                  </a:lnTo>
                </a:path>
                <a:path w="490220" h="1975485">
                  <a:moveTo>
                    <a:pt x="490194" y="0"/>
                  </a:moveTo>
                  <a:lnTo>
                    <a:pt x="490194" y="50487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231613" y="2376157"/>
              <a:ext cx="869950" cy="1873885"/>
            </a:xfrm>
            <a:custGeom>
              <a:avLst/>
              <a:gdLst/>
              <a:ahLst/>
              <a:cxnLst/>
              <a:rect l="l" t="t" r="r" b="b"/>
              <a:pathLst>
                <a:path w="869950" h="1873885">
                  <a:moveTo>
                    <a:pt x="251269" y="1480693"/>
                  </a:moveTo>
                  <a:lnTo>
                    <a:pt x="0" y="1480693"/>
                  </a:lnTo>
                  <a:lnTo>
                    <a:pt x="0" y="1626514"/>
                  </a:lnTo>
                  <a:lnTo>
                    <a:pt x="251269" y="1626514"/>
                  </a:lnTo>
                  <a:lnTo>
                    <a:pt x="251269" y="1480693"/>
                  </a:lnTo>
                  <a:close/>
                </a:path>
                <a:path w="869950" h="1873885">
                  <a:moveTo>
                    <a:pt x="378015" y="493572"/>
                  </a:moveTo>
                  <a:lnTo>
                    <a:pt x="251256" y="493572"/>
                  </a:lnTo>
                  <a:lnTo>
                    <a:pt x="251256" y="639381"/>
                  </a:lnTo>
                  <a:lnTo>
                    <a:pt x="378015" y="639381"/>
                  </a:lnTo>
                  <a:lnTo>
                    <a:pt x="378015" y="493572"/>
                  </a:lnTo>
                  <a:close/>
                </a:path>
                <a:path w="869950" h="1873885">
                  <a:moveTo>
                    <a:pt x="426250" y="1233906"/>
                  </a:moveTo>
                  <a:lnTo>
                    <a:pt x="251256" y="1233906"/>
                  </a:lnTo>
                  <a:lnTo>
                    <a:pt x="251256" y="1379728"/>
                  </a:lnTo>
                  <a:lnTo>
                    <a:pt x="426250" y="1379728"/>
                  </a:lnTo>
                  <a:lnTo>
                    <a:pt x="426250" y="1233906"/>
                  </a:lnTo>
                  <a:close/>
                </a:path>
                <a:path w="869950" h="1873885">
                  <a:moveTo>
                    <a:pt x="540664" y="1727492"/>
                  </a:moveTo>
                  <a:lnTo>
                    <a:pt x="251256" y="1727492"/>
                  </a:lnTo>
                  <a:lnTo>
                    <a:pt x="251256" y="1873300"/>
                  </a:lnTo>
                  <a:lnTo>
                    <a:pt x="540664" y="1873300"/>
                  </a:lnTo>
                  <a:lnTo>
                    <a:pt x="540664" y="1727492"/>
                  </a:lnTo>
                  <a:close/>
                </a:path>
                <a:path w="869950" h="1873885">
                  <a:moveTo>
                    <a:pt x="698830" y="246786"/>
                  </a:moveTo>
                  <a:lnTo>
                    <a:pt x="251256" y="246786"/>
                  </a:lnTo>
                  <a:lnTo>
                    <a:pt x="251256" y="392607"/>
                  </a:lnTo>
                  <a:lnTo>
                    <a:pt x="698830" y="392607"/>
                  </a:lnTo>
                  <a:lnTo>
                    <a:pt x="698830" y="246786"/>
                  </a:lnTo>
                  <a:close/>
                </a:path>
                <a:path w="869950" h="1873885">
                  <a:moveTo>
                    <a:pt x="869327" y="987120"/>
                  </a:moveTo>
                  <a:lnTo>
                    <a:pt x="251256" y="987120"/>
                  </a:lnTo>
                  <a:lnTo>
                    <a:pt x="251256" y="1132941"/>
                  </a:lnTo>
                  <a:lnTo>
                    <a:pt x="869327" y="1132941"/>
                  </a:lnTo>
                  <a:lnTo>
                    <a:pt x="869327" y="987120"/>
                  </a:lnTo>
                  <a:close/>
                </a:path>
                <a:path w="869950" h="1873885">
                  <a:moveTo>
                    <a:pt x="869327" y="740333"/>
                  </a:moveTo>
                  <a:lnTo>
                    <a:pt x="251256" y="740333"/>
                  </a:lnTo>
                  <a:lnTo>
                    <a:pt x="251256" y="886167"/>
                  </a:lnTo>
                  <a:lnTo>
                    <a:pt x="869327" y="886167"/>
                  </a:lnTo>
                  <a:lnTo>
                    <a:pt x="869327" y="740333"/>
                  </a:lnTo>
                  <a:close/>
                </a:path>
                <a:path w="869950" h="1873885">
                  <a:moveTo>
                    <a:pt x="869327" y="0"/>
                  </a:moveTo>
                  <a:lnTo>
                    <a:pt x="251256" y="0"/>
                  </a:lnTo>
                  <a:lnTo>
                    <a:pt x="251256" y="145821"/>
                  </a:lnTo>
                  <a:lnTo>
                    <a:pt x="869327" y="145821"/>
                  </a:lnTo>
                  <a:lnTo>
                    <a:pt x="86932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10750378" y="2314453"/>
              <a:ext cx="1446530" cy="2017395"/>
            </a:xfrm>
            <a:custGeom>
              <a:avLst/>
              <a:gdLst/>
              <a:ahLst/>
              <a:cxnLst/>
              <a:rect l="l" t="t" r="r" b="b"/>
              <a:pathLst>
                <a:path w="1446529" h="2017395">
                  <a:moveTo>
                    <a:pt x="0" y="0"/>
                  </a:moveTo>
                  <a:lnTo>
                    <a:pt x="1445920" y="0"/>
                  </a:lnTo>
                  <a:lnTo>
                    <a:pt x="1445920" y="2016887"/>
                  </a:lnTo>
                  <a:lnTo>
                    <a:pt x="0" y="2016887"/>
                  </a:lnTo>
                  <a:lnTo>
                    <a:pt x="0" y="0"/>
                  </a:lnTo>
                  <a:close/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0739921" y="2213134"/>
            <a:ext cx="825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20" dirty="0">
                <a:latin typeface="Trebuchet MS"/>
                <a:cs typeface="Trebuchet MS"/>
              </a:rPr>
              <a:t>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65226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25%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433158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50%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804454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75%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061332" y="2213134"/>
            <a:ext cx="12953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Trebuchet MS"/>
                <a:cs typeface="Trebuchet MS"/>
              </a:rPr>
              <a:t>100%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407667" y="494603"/>
            <a:ext cx="39052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07314">
              <a:lnSpc>
                <a:spcPts val="800"/>
              </a:lnSpc>
              <a:spcBef>
                <a:spcPts val="260"/>
              </a:spcBef>
            </a:pPr>
            <a:r>
              <a:rPr sz="800" b="1" spc="-145" dirty="0">
                <a:solidFill>
                  <a:srgbClr val="3E3E3E"/>
                </a:solidFill>
                <a:latin typeface="Calibri"/>
                <a:cs typeface="Calibri"/>
              </a:rPr>
              <a:t>LOW </a:t>
            </a:r>
            <a:r>
              <a:rPr sz="800" b="1" spc="-1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00" b="1" spc="-90" dirty="0">
                <a:solidFill>
                  <a:srgbClr val="3E3E3E"/>
                </a:solidFill>
                <a:latin typeface="Calibri"/>
                <a:cs typeface="Calibri"/>
              </a:rPr>
              <a:t>GES</a:t>
            </a:r>
            <a:r>
              <a:rPr sz="800" b="1" spc="-10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800" b="1" spc="-16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800" b="1" spc="-110" dirty="0">
                <a:solidFill>
                  <a:srgbClr val="3E3E3E"/>
                </a:solidFill>
                <a:latin typeface="Calibri"/>
                <a:cs typeface="Calibri"/>
              </a:rPr>
              <a:t>TION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541120" y="209320"/>
            <a:ext cx="6673850" cy="633095"/>
            <a:chOff x="5541120" y="209320"/>
            <a:chExt cx="6673850" cy="633095"/>
          </a:xfrm>
        </p:grpSpPr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1120" y="328225"/>
              <a:ext cx="154825" cy="1771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7758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1797665" y="494603"/>
            <a:ext cx="39052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07314">
              <a:lnSpc>
                <a:spcPts val="800"/>
              </a:lnSpc>
              <a:spcBef>
                <a:spcPts val="260"/>
              </a:spcBef>
            </a:pPr>
            <a:r>
              <a:rPr sz="800" b="1" spc="-145" dirty="0">
                <a:solidFill>
                  <a:srgbClr val="3E3E3E"/>
                </a:solidFill>
                <a:latin typeface="Calibri"/>
                <a:cs typeface="Calibri"/>
              </a:rPr>
              <a:t>LOW </a:t>
            </a:r>
            <a:r>
              <a:rPr sz="800" b="1" spc="-1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00" b="1" spc="-90" dirty="0">
                <a:solidFill>
                  <a:srgbClr val="3E3E3E"/>
                </a:solidFill>
                <a:latin typeface="Calibri"/>
                <a:cs typeface="Calibri"/>
              </a:rPr>
              <a:t>GES</a:t>
            </a:r>
            <a:r>
              <a:rPr sz="800" b="1" spc="-10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800" b="1" spc="-16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800" b="1" spc="-110" dirty="0">
                <a:solidFill>
                  <a:srgbClr val="3E3E3E"/>
                </a:solidFill>
                <a:latin typeface="Calibri"/>
                <a:cs typeface="Calibri"/>
              </a:rPr>
              <a:t>TION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907038" y="209320"/>
            <a:ext cx="7179309" cy="633095"/>
            <a:chOff x="4907038" y="209320"/>
            <a:chExt cx="7179309" cy="633095"/>
          </a:xfrm>
        </p:grpSpPr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31119" y="328225"/>
              <a:ext cx="154825" cy="17712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9070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948540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062320" y="209320"/>
            <a:ext cx="6673850" cy="633095"/>
            <a:chOff x="5062320" y="209320"/>
            <a:chExt cx="6673850" cy="633095"/>
          </a:xfrm>
        </p:grpSpPr>
        <p:pic>
          <p:nvPicPr>
            <p:cNvPr id="77" name="object 7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2320" y="328225"/>
              <a:ext cx="154825" cy="17712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12970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1338539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428238" y="209320"/>
            <a:ext cx="7179309" cy="633095"/>
            <a:chOff x="4428238" y="209320"/>
            <a:chExt cx="7179309" cy="633095"/>
          </a:xfrm>
        </p:grpSpPr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52319" y="328225"/>
              <a:ext cx="154825" cy="17712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428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83520" y="328225"/>
              <a:ext cx="154825" cy="17712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818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0925976" y="537465"/>
            <a:ext cx="218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MILK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949438" y="209320"/>
            <a:ext cx="7179309" cy="633095"/>
            <a:chOff x="3949438" y="209320"/>
            <a:chExt cx="7179309" cy="633095"/>
          </a:xfrm>
        </p:grpSpPr>
        <p:pic>
          <p:nvPicPr>
            <p:cNvPr id="87" name="object 8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73521" y="328225"/>
              <a:ext cx="154825" cy="17712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9494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3970423" y="537465"/>
            <a:ext cx="763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170" algn="l"/>
              </a:tabLst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	</a:t>
            </a:r>
            <a:r>
              <a:rPr sz="900" b="1" spc="-65" dirty="0">
                <a:solidFill>
                  <a:srgbClr val="3E3E3E"/>
                </a:solidFill>
                <a:latin typeface="Calibri"/>
                <a:cs typeface="Calibri"/>
              </a:rPr>
              <a:t>SCC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4104719" y="209320"/>
            <a:ext cx="6673850" cy="633095"/>
            <a:chOff x="4104719" y="209320"/>
            <a:chExt cx="6673850" cy="633095"/>
          </a:xfrm>
        </p:grpSpPr>
        <p:pic>
          <p:nvPicPr>
            <p:cNvPr id="91" name="object 9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04719" y="328225"/>
              <a:ext cx="154825" cy="17712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03394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0360422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953999" y="209320"/>
            <a:ext cx="9695815" cy="633095"/>
            <a:chOff x="953999" y="209320"/>
            <a:chExt cx="9695815" cy="633095"/>
          </a:xfrm>
        </p:grpSpPr>
        <p:pic>
          <p:nvPicPr>
            <p:cNvPr id="95" name="object 9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94718" y="328225"/>
              <a:ext cx="154825" cy="17712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953998" y="209321"/>
              <a:ext cx="8550275" cy="633095"/>
            </a:xfrm>
            <a:custGeom>
              <a:avLst/>
              <a:gdLst/>
              <a:ahLst/>
              <a:cxnLst/>
              <a:rect l="l" t="t" r="r" b="b"/>
              <a:pathLst>
                <a:path w="8550275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  <a:path w="8550275" h="633094">
                  <a:moveTo>
                    <a:pt x="8549996" y="0"/>
                  </a:moveTo>
                  <a:lnTo>
                    <a:pt x="6389992" y="0"/>
                  </a:lnTo>
                  <a:lnTo>
                    <a:pt x="6389992" y="478129"/>
                  </a:lnTo>
                  <a:lnTo>
                    <a:pt x="7452296" y="632980"/>
                  </a:lnTo>
                  <a:lnTo>
                    <a:pt x="8549996" y="478129"/>
                  </a:lnTo>
                  <a:lnTo>
                    <a:pt x="854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426500" y="3596890"/>
            <a:ext cx="236156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74675">
              <a:lnSpc>
                <a:spcPts val="869"/>
              </a:lnSpc>
              <a:spcBef>
                <a:spcPts val="204"/>
              </a:spcBef>
            </a:pP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Royal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Laurence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OJI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Haze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Dauntless </a:t>
            </a:r>
            <a:r>
              <a:rPr sz="800" b="1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 </a:t>
            </a:r>
            <a:r>
              <a:rPr sz="800" b="1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HOLIRLM161260264354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HO5079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78%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19%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JE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26500" y="3960516"/>
            <a:ext cx="15233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Jeanjo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3E3E3E"/>
                </a:solidFill>
                <a:latin typeface="Trebuchet MS"/>
                <a:cs typeface="Trebuchet MS"/>
              </a:rPr>
              <a:t>Koz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Anna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3066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G79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26500" y="4082436"/>
            <a:ext cx="1797685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Jeanjo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Dauntless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Anna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1910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Jeanjo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Apache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Anna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1213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26500" y="1692702"/>
            <a:ext cx="15024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Jeanjo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KOZ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Anna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3066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G79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265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639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773274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410694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780500" y="1692892"/>
            <a:ext cx="16148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Breanshamore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MJI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Elma </a:t>
            </a:r>
            <a:r>
              <a:rPr sz="800" spc="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1218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266907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656862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08" name="object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220774"/>
              </p:ext>
            </p:extLst>
          </p:nvPr>
        </p:nvGraphicFramePr>
        <p:xfrm>
          <a:off x="511838" y="4699797"/>
          <a:ext cx="1674298" cy="633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290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344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63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9" name="object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90702"/>
              </p:ext>
            </p:extLst>
          </p:nvPr>
        </p:nvGraphicFramePr>
        <p:xfrm>
          <a:off x="444938" y="5621161"/>
          <a:ext cx="2468879" cy="953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0" name="object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34121"/>
              </p:ext>
            </p:extLst>
          </p:nvPr>
        </p:nvGraphicFramePr>
        <p:xfrm>
          <a:off x="444938" y="6811262"/>
          <a:ext cx="2468879" cy="1501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96215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-1.4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1" name="object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71451"/>
              </p:ext>
            </p:extLst>
          </p:nvPr>
        </p:nvGraphicFramePr>
        <p:xfrm>
          <a:off x="6785999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258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317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64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" name="object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08803"/>
              </p:ext>
            </p:extLst>
          </p:nvPr>
        </p:nvGraphicFramePr>
        <p:xfrm>
          <a:off x="6785999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176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9.8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3" name="object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10292"/>
              </p:ext>
            </p:extLst>
          </p:nvPr>
        </p:nvGraphicFramePr>
        <p:xfrm>
          <a:off x="6785999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4" name="object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52816"/>
              </p:ext>
            </p:extLst>
          </p:nvPr>
        </p:nvGraphicFramePr>
        <p:xfrm>
          <a:off x="3245063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121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47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object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58166"/>
              </p:ext>
            </p:extLst>
          </p:nvPr>
        </p:nvGraphicFramePr>
        <p:xfrm>
          <a:off x="3245063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9.3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6" name="object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13236"/>
              </p:ext>
            </p:extLst>
          </p:nvPr>
        </p:nvGraphicFramePr>
        <p:xfrm>
          <a:off x="3245063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8.32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7" name="object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45213"/>
              </p:ext>
            </p:extLst>
          </p:nvPr>
        </p:nvGraphicFramePr>
        <p:xfrm>
          <a:off x="3245063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-6.59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1.58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" name="object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15448"/>
              </p:ext>
            </p:extLst>
          </p:nvPr>
        </p:nvGraphicFramePr>
        <p:xfrm>
          <a:off x="3245063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5.01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4.57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-5.27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2.03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-0.86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9" name="object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77881"/>
              </p:ext>
            </p:extLst>
          </p:nvPr>
        </p:nvGraphicFramePr>
        <p:xfrm>
          <a:off x="3245063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-13.7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" name="object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46643"/>
              </p:ext>
            </p:extLst>
          </p:nvPr>
        </p:nvGraphicFramePr>
        <p:xfrm>
          <a:off x="3245063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0.15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1" name="object 121"/>
          <p:cNvSpPr txBox="1"/>
          <p:nvPr/>
        </p:nvSpPr>
        <p:spPr>
          <a:xfrm>
            <a:off x="4273464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379128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351087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359824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251011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247353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27" name="object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0362"/>
              </p:ext>
            </p:extLst>
          </p:nvPr>
        </p:nvGraphicFramePr>
        <p:xfrm>
          <a:off x="9586124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object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4349"/>
              </p:ext>
            </p:extLst>
          </p:nvPr>
        </p:nvGraphicFramePr>
        <p:xfrm>
          <a:off x="9586124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291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17.3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14.6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9" name="object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10184"/>
              </p:ext>
            </p:extLst>
          </p:nvPr>
        </p:nvGraphicFramePr>
        <p:xfrm>
          <a:off x="9586124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6.92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0" name="object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92768"/>
              </p:ext>
            </p:extLst>
          </p:nvPr>
        </p:nvGraphicFramePr>
        <p:xfrm>
          <a:off x="9586124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-7.68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2.08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1" name="object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25786"/>
              </p:ext>
            </p:extLst>
          </p:nvPr>
        </p:nvGraphicFramePr>
        <p:xfrm>
          <a:off x="9586124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5.36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4.14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-4.86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1.93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-0.82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2" name="object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29232"/>
              </p:ext>
            </p:extLst>
          </p:nvPr>
        </p:nvGraphicFramePr>
        <p:xfrm>
          <a:off x="9586124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-16.84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" name="object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385883"/>
              </p:ext>
            </p:extLst>
          </p:nvPr>
        </p:nvGraphicFramePr>
        <p:xfrm>
          <a:off x="9586124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-0.86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2.16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4" name="object 134"/>
          <p:cNvSpPr txBox="1"/>
          <p:nvPr/>
        </p:nvSpPr>
        <p:spPr>
          <a:xfrm>
            <a:off x="10614629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720293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692252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700989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592175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588619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40" name="object 1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50129" y="914781"/>
            <a:ext cx="621468" cy="573214"/>
          </a:xfrm>
          <a:prstGeom prst="rect">
            <a:avLst/>
          </a:prstGeom>
        </p:spPr>
      </p:pic>
      <p:sp>
        <p:nvSpPr>
          <p:cNvPr id="141" name="object 141"/>
          <p:cNvSpPr txBox="1"/>
          <p:nvPr/>
        </p:nvSpPr>
        <p:spPr>
          <a:xfrm>
            <a:off x="11605521" y="904322"/>
            <a:ext cx="5060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600" b="1" spc="-9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" b="1" spc="-7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-7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-6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805" y="8509434"/>
            <a:ext cx="154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154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871992"/>
            <a:ext cx="2487599" cy="1728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5300" y="859095"/>
            <a:ext cx="2150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Cillwalsh</a:t>
            </a:r>
            <a:r>
              <a:rPr sz="1800" spc="-7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ANDREW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14131" y="209320"/>
            <a:ext cx="664845" cy="1278890"/>
            <a:chOff x="5214131" y="209320"/>
            <a:chExt cx="664845" cy="12788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4131" y="914781"/>
              <a:ext cx="621467" cy="573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398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48475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81341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61039" y="209320"/>
            <a:ext cx="789305" cy="633095"/>
            <a:chOff x="4961039" y="209320"/>
            <a:chExt cx="789305" cy="63309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5120" y="328225"/>
              <a:ext cx="154825" cy="17712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610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82024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82238" y="209320"/>
            <a:ext cx="789305" cy="633095"/>
            <a:chOff x="4482238" y="209320"/>
            <a:chExt cx="789305" cy="63309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6320" y="328225"/>
              <a:ext cx="154825" cy="17712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82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48142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03438" y="209320"/>
            <a:ext cx="789305" cy="633095"/>
            <a:chOff x="4003438" y="209320"/>
            <a:chExt cx="789305" cy="63309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7520" y="328225"/>
              <a:ext cx="154825" cy="1771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034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44315" y="537465"/>
            <a:ext cx="352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TURE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08000" y="209320"/>
            <a:ext cx="3305810" cy="633095"/>
            <a:chOff x="1008000" y="209320"/>
            <a:chExt cx="3305810" cy="63309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58720" y="328225"/>
              <a:ext cx="154825" cy="17712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08000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055874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4500" y="3596890"/>
            <a:ext cx="2069464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631825">
              <a:lnSpc>
                <a:spcPts val="869"/>
              </a:lnSpc>
              <a:spcBef>
                <a:spcPts val="204"/>
              </a:spcBef>
            </a:pP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Vincent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Sam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936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Prince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HOLIRLM217532112045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HO5941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75%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25%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500" y="3960516"/>
            <a:ext cx="1056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Cillwalsh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Ann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4500" y="4082436"/>
            <a:ext cx="1405255" cy="2889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Cillwalsh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Ann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Cillwalsh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CWJ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Ann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20907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4500" y="1692892"/>
            <a:ext cx="9988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Cillwalsh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Ann </a:t>
            </a:r>
            <a:r>
              <a:rPr sz="800" spc="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25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21387" y="232587"/>
            <a:ext cx="6350635" cy="1256030"/>
          </a:xfrm>
          <a:custGeom>
            <a:avLst/>
            <a:gdLst/>
            <a:ahLst/>
            <a:cxnLst/>
            <a:rect l="l" t="t" r="r" b="b"/>
            <a:pathLst>
              <a:path w="6350634" h="1256030">
                <a:moveTo>
                  <a:pt x="6350609" y="0"/>
                </a:moveTo>
                <a:lnTo>
                  <a:pt x="0" y="0"/>
                </a:lnTo>
                <a:lnTo>
                  <a:pt x="0" y="1255407"/>
                </a:lnTo>
                <a:lnTo>
                  <a:pt x="6350609" y="1255407"/>
                </a:lnTo>
                <a:lnTo>
                  <a:pt x="6350609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87578" y="1871992"/>
            <a:ext cx="2487599" cy="172800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7325681" y="859095"/>
            <a:ext cx="1813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Coolnasoon</a:t>
            </a:r>
            <a:r>
              <a:rPr sz="18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ALVI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770218" y="209320"/>
            <a:ext cx="439420" cy="633095"/>
          </a:xfrm>
          <a:custGeom>
            <a:avLst/>
            <a:gdLst/>
            <a:ahLst/>
            <a:cxnLst/>
            <a:rect l="l" t="t" r="r" b="b"/>
            <a:pathLst>
              <a:path w="439420" h="633094">
                <a:moveTo>
                  <a:pt x="438962" y="0"/>
                </a:moveTo>
                <a:lnTo>
                  <a:pt x="0" y="0"/>
                </a:lnTo>
                <a:lnTo>
                  <a:pt x="0" y="478129"/>
                </a:lnTo>
                <a:lnTo>
                  <a:pt x="215887" y="632968"/>
                </a:lnTo>
                <a:lnTo>
                  <a:pt x="438962" y="478129"/>
                </a:lnTo>
                <a:lnTo>
                  <a:pt x="4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836124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291418" y="209320"/>
            <a:ext cx="789305" cy="633095"/>
            <a:chOff x="11291418" y="209320"/>
            <a:chExt cx="789305" cy="633095"/>
          </a:xfrm>
        </p:grpSpPr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25501" y="328225"/>
              <a:ext cx="154825" cy="17712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2914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1323719" y="537465"/>
            <a:ext cx="369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HIGH</a:t>
            </a:r>
            <a:r>
              <a:rPr sz="9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EBI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812621" y="209320"/>
            <a:ext cx="789305" cy="633095"/>
            <a:chOff x="10812621" y="209320"/>
            <a:chExt cx="789305" cy="633095"/>
          </a:xfrm>
        </p:grpSpPr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46701" y="328225"/>
              <a:ext cx="154825" cy="17712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81262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854121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333818" y="209320"/>
            <a:ext cx="789305" cy="633095"/>
            <a:chOff x="10333818" y="209320"/>
            <a:chExt cx="789305" cy="633095"/>
          </a:xfrm>
        </p:grpSpPr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67903" y="328225"/>
              <a:ext cx="154825" cy="17712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33381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451328" y="537465"/>
            <a:ext cx="198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6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74881" y="3596890"/>
            <a:ext cx="2367280" cy="7747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981710">
              <a:lnSpc>
                <a:spcPts val="869"/>
              </a:lnSpc>
              <a:spcBef>
                <a:spcPts val="204"/>
              </a:spcBef>
            </a:pP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Albert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Manzello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 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Aristotle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HOIRLM219081653906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HO6606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050" b="1" spc="-37" baseline="3968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1050" b="1" spc="-7" baseline="3968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050" b="1" spc="15" baseline="3968" dirty="0">
                <a:solidFill>
                  <a:srgbClr val="3E3E3E"/>
                </a:solidFill>
                <a:latin typeface="Trebuchet MS"/>
                <a:cs typeface="Trebuchet MS"/>
              </a:rPr>
              <a:t>53%</a:t>
            </a:r>
            <a:r>
              <a:rPr sz="1050" b="1" spc="-7" baseline="3968" dirty="0">
                <a:solidFill>
                  <a:srgbClr val="3E3E3E"/>
                </a:solidFill>
                <a:latin typeface="Trebuchet MS"/>
                <a:cs typeface="Trebuchet MS"/>
              </a:rPr>
              <a:t> HO19% </a:t>
            </a:r>
            <a:r>
              <a:rPr sz="1050" b="1" baseline="3968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r>
              <a:rPr sz="1050" b="1" spc="-7" baseline="3968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050" b="1" spc="15" baseline="3968" dirty="0">
                <a:solidFill>
                  <a:srgbClr val="3E3E3E"/>
                </a:solidFill>
                <a:latin typeface="Trebuchet MS"/>
                <a:cs typeface="Trebuchet MS"/>
              </a:rPr>
              <a:t>25%</a:t>
            </a:r>
            <a:r>
              <a:rPr sz="1050" b="1" spc="-7" baseline="3968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050" b="1" spc="-67" baseline="3968" dirty="0">
                <a:solidFill>
                  <a:srgbClr val="3E3E3E"/>
                </a:solidFill>
                <a:latin typeface="Trebuchet MS"/>
                <a:cs typeface="Trebuchet MS"/>
              </a:rPr>
              <a:t>JE</a:t>
            </a:r>
            <a:r>
              <a:rPr sz="1050" b="1" spc="-7" baseline="3968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050" b="1" spc="15" baseline="3968" dirty="0">
                <a:solidFill>
                  <a:srgbClr val="3E3E3E"/>
                </a:solidFill>
                <a:latin typeface="Trebuchet MS"/>
                <a:cs typeface="Trebuchet MS"/>
              </a:rPr>
              <a:t>3%</a:t>
            </a:r>
            <a:r>
              <a:rPr sz="1050" b="1" spc="-7" baseline="3968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050" b="1" spc="-15" baseline="3968" dirty="0">
                <a:solidFill>
                  <a:srgbClr val="3E3E3E"/>
                </a:solidFill>
                <a:latin typeface="Trebuchet MS"/>
                <a:cs typeface="Trebuchet MS"/>
              </a:rPr>
              <a:t>UN</a:t>
            </a:r>
            <a:endParaRPr sz="1050" baseline="3968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4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IE141827822316</a:t>
            </a:r>
            <a:endParaRPr sz="800" dirty="0">
              <a:latin typeface="Trebuchet MS"/>
              <a:cs typeface="Trebuchet MS"/>
            </a:endParaRPr>
          </a:p>
          <a:p>
            <a:pPr marL="12700" marR="659130">
              <a:lnSpc>
                <a:spcPct val="107900"/>
              </a:lnSpc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Coolnasoon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Viola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25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GP83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Coolnasoon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Viola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15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GP82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80469" y="1708720"/>
            <a:ext cx="11118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Coolnasoon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ALVI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338381" y="209320"/>
            <a:ext cx="2160270" cy="633095"/>
          </a:xfrm>
          <a:custGeom>
            <a:avLst/>
            <a:gdLst/>
            <a:ahLst/>
            <a:cxnLst/>
            <a:rect l="l" t="t" r="r" b="b"/>
            <a:pathLst>
              <a:path w="2160270" h="633094">
                <a:moveTo>
                  <a:pt x="2160003" y="0"/>
                </a:moveTo>
                <a:lnTo>
                  <a:pt x="0" y="0"/>
                </a:lnTo>
                <a:lnTo>
                  <a:pt x="0" y="478129"/>
                </a:lnTo>
                <a:lnTo>
                  <a:pt x="1062304" y="632980"/>
                </a:lnTo>
                <a:lnTo>
                  <a:pt x="2160003" y="478129"/>
                </a:lnTo>
                <a:lnTo>
                  <a:pt x="216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864200" y="401979"/>
            <a:ext cx="11087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45" dirty="0">
                <a:solidFill>
                  <a:srgbClr val="3E3E3E"/>
                </a:solidFill>
                <a:latin typeface="Calibri"/>
                <a:cs typeface="Calibri"/>
              </a:rPr>
              <a:t>CROSSBRED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66543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472612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30565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36633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609343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11486451" y="3612603"/>
            <a:ext cx="440055" cy="694690"/>
            <a:chOff x="11486451" y="3612603"/>
            <a:chExt cx="440055" cy="694690"/>
          </a:xfrm>
        </p:grpSpPr>
        <p:sp>
          <p:nvSpPr>
            <p:cNvPr id="64" name="object 64"/>
            <p:cNvSpPr/>
            <p:nvPr/>
          </p:nvSpPr>
          <p:spPr>
            <a:xfrm>
              <a:off x="11609343" y="3759187"/>
              <a:ext cx="0" cy="548005"/>
            </a:xfrm>
            <a:custGeom>
              <a:avLst/>
              <a:gdLst/>
              <a:ahLst/>
              <a:cxnLst/>
              <a:rect l="l" t="t" r="r" b="b"/>
              <a:pathLst>
                <a:path h="548004">
                  <a:moveTo>
                    <a:pt x="0" y="496087"/>
                  </a:moveTo>
                  <a:lnTo>
                    <a:pt x="0" y="547955"/>
                  </a:lnTo>
                </a:path>
                <a:path h="548004">
                  <a:moveTo>
                    <a:pt x="0" y="0"/>
                  </a:moveTo>
                  <a:lnTo>
                    <a:pt x="0" y="349516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486452" y="3612616"/>
              <a:ext cx="440055" cy="643255"/>
            </a:xfrm>
            <a:custGeom>
              <a:avLst/>
              <a:gdLst/>
              <a:ahLst/>
              <a:cxnLst/>
              <a:rect l="l" t="t" r="r" b="b"/>
              <a:pathLst>
                <a:path w="440054" h="643254">
                  <a:moveTo>
                    <a:pt x="169113" y="496087"/>
                  </a:moveTo>
                  <a:lnTo>
                    <a:pt x="0" y="496087"/>
                  </a:lnTo>
                  <a:lnTo>
                    <a:pt x="0" y="642658"/>
                  </a:lnTo>
                  <a:lnTo>
                    <a:pt x="169113" y="642658"/>
                  </a:lnTo>
                  <a:lnTo>
                    <a:pt x="169113" y="496087"/>
                  </a:lnTo>
                  <a:close/>
                </a:path>
                <a:path w="440054" h="643254">
                  <a:moveTo>
                    <a:pt x="439712" y="0"/>
                  </a:moveTo>
                  <a:lnTo>
                    <a:pt x="0" y="0"/>
                  </a:lnTo>
                  <a:lnTo>
                    <a:pt x="0" y="146570"/>
                  </a:lnTo>
                  <a:lnTo>
                    <a:pt x="439712" y="146570"/>
                  </a:lnTo>
                  <a:lnTo>
                    <a:pt x="43971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11732241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855139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978023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9" name="object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69115"/>
              </p:ext>
            </p:extLst>
          </p:nvPr>
        </p:nvGraphicFramePr>
        <p:xfrm>
          <a:off x="9354375" y="1875180"/>
          <a:ext cx="2853045" cy="2536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Sub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299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49%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134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53%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32%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 rowSpan="2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53%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51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43%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10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42%</a:t>
                      </a:r>
                      <a:endParaRPr sz="6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5273342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96239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19137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42023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4" name="object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08038"/>
              </p:ext>
            </p:extLst>
          </p:nvPr>
        </p:nvGraphicFramePr>
        <p:xfrm>
          <a:off x="3018370" y="1875180"/>
          <a:ext cx="2853045" cy="248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Sub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 </a:t>
                      </a:r>
                      <a:r>
                        <a:rPr sz="650" spc="-9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222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61%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99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77%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64%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85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46%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 rowSpan="2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45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690">
                <a:tc row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56%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51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46%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340"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15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75" name="object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82258"/>
              </p:ext>
            </p:extLst>
          </p:nvPr>
        </p:nvGraphicFramePr>
        <p:xfrm>
          <a:off x="3209062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object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53642"/>
              </p:ext>
            </p:extLst>
          </p:nvPr>
        </p:nvGraphicFramePr>
        <p:xfrm>
          <a:off x="3209062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11.3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13.9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7" name="object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68683"/>
              </p:ext>
            </p:extLst>
          </p:nvPr>
        </p:nvGraphicFramePr>
        <p:xfrm>
          <a:off x="3209062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9.64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8" name="object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67541"/>
              </p:ext>
            </p:extLst>
          </p:nvPr>
        </p:nvGraphicFramePr>
        <p:xfrm>
          <a:off x="3209062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-4.15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2.63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object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59024"/>
              </p:ext>
            </p:extLst>
          </p:nvPr>
        </p:nvGraphicFramePr>
        <p:xfrm>
          <a:off x="3209062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5.33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5.33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-3.61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1.81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-0.42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18597"/>
              </p:ext>
            </p:extLst>
          </p:nvPr>
        </p:nvGraphicFramePr>
        <p:xfrm>
          <a:off x="3209062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object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277462"/>
              </p:ext>
            </p:extLst>
          </p:nvPr>
        </p:nvGraphicFramePr>
        <p:xfrm>
          <a:off x="3209062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-1.25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0.69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" name="object 82"/>
          <p:cNvSpPr txBox="1"/>
          <p:nvPr/>
        </p:nvSpPr>
        <p:spPr>
          <a:xfrm>
            <a:off x="4237565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43229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15188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23925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15112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11556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0822113" y="4758347"/>
            <a:ext cx="653415" cy="287655"/>
            <a:chOff x="10822113" y="4758347"/>
            <a:chExt cx="653415" cy="287655"/>
          </a:xfrm>
          <a:solidFill>
            <a:schemeClr val="accent3">
              <a:lumMod val="50000"/>
            </a:schemeClr>
          </a:solidFill>
        </p:grpSpPr>
        <p:sp>
          <p:nvSpPr>
            <p:cNvPr id="89" name="object 89"/>
            <p:cNvSpPr/>
            <p:nvPr/>
          </p:nvSpPr>
          <p:spPr>
            <a:xfrm>
              <a:off x="10828464" y="4758347"/>
              <a:ext cx="640715" cy="287655"/>
            </a:xfrm>
            <a:custGeom>
              <a:avLst/>
              <a:gdLst/>
              <a:ahLst/>
              <a:cxnLst/>
              <a:rect l="l" t="t" r="r" b="b"/>
              <a:pathLst>
                <a:path w="640715" h="287654">
                  <a:moveTo>
                    <a:pt x="640499" y="0"/>
                  </a:moveTo>
                  <a:lnTo>
                    <a:pt x="0" y="0"/>
                  </a:lnTo>
                  <a:lnTo>
                    <a:pt x="0" y="287388"/>
                  </a:lnTo>
                  <a:lnTo>
                    <a:pt x="640499" y="287388"/>
                  </a:lnTo>
                  <a:lnTo>
                    <a:pt x="6404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828463" y="4764700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4">
                  <a:moveTo>
                    <a:pt x="0" y="27468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468957" y="4764700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4">
                  <a:moveTo>
                    <a:pt x="0" y="27468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2" name="object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35584"/>
              </p:ext>
            </p:extLst>
          </p:nvPr>
        </p:nvGraphicFramePr>
        <p:xfrm>
          <a:off x="9541126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266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23.8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18.4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3" name="object 93"/>
          <p:cNvGrpSpPr/>
          <p:nvPr/>
        </p:nvGrpSpPr>
        <p:grpSpPr>
          <a:xfrm>
            <a:off x="9541126" y="5997587"/>
            <a:ext cx="2574925" cy="408305"/>
            <a:chOff x="9541126" y="5997587"/>
            <a:chExt cx="2574925" cy="408305"/>
          </a:xfrm>
          <a:solidFill>
            <a:schemeClr val="accent3">
              <a:lumMod val="50000"/>
            </a:schemeClr>
          </a:solidFill>
        </p:grpSpPr>
        <p:sp>
          <p:nvSpPr>
            <p:cNvPr id="94" name="object 94"/>
            <p:cNvSpPr/>
            <p:nvPr/>
          </p:nvSpPr>
          <p:spPr>
            <a:xfrm>
              <a:off x="10828464" y="5997587"/>
              <a:ext cx="640715" cy="408305"/>
            </a:xfrm>
            <a:custGeom>
              <a:avLst/>
              <a:gdLst/>
              <a:ahLst/>
              <a:cxnLst/>
              <a:rect l="l" t="t" r="r" b="b"/>
              <a:pathLst>
                <a:path w="640715" h="408304">
                  <a:moveTo>
                    <a:pt x="640499" y="0"/>
                  </a:moveTo>
                  <a:lnTo>
                    <a:pt x="0" y="0"/>
                  </a:lnTo>
                  <a:lnTo>
                    <a:pt x="0" y="408000"/>
                  </a:lnTo>
                  <a:lnTo>
                    <a:pt x="640499" y="408000"/>
                  </a:lnTo>
                  <a:lnTo>
                    <a:pt x="6404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828462" y="600394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067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468956" y="600394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067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541126" y="6190011"/>
              <a:ext cx="647065" cy="12700"/>
            </a:xfrm>
            <a:custGeom>
              <a:avLst/>
              <a:gdLst/>
              <a:ahLst/>
              <a:cxnLst/>
              <a:rect l="l" t="t" r="r" b="b"/>
              <a:pathLst>
                <a:path w="647065" h="12700">
                  <a:moveTo>
                    <a:pt x="0" y="12700"/>
                  </a:moveTo>
                  <a:lnTo>
                    <a:pt x="646849" y="12700"/>
                  </a:lnTo>
                  <a:lnTo>
                    <a:pt x="64684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187968" y="6196361"/>
              <a:ext cx="640715" cy="0"/>
            </a:xfrm>
            <a:custGeom>
              <a:avLst/>
              <a:gdLst/>
              <a:ahLst/>
              <a:cxnLst/>
              <a:rect l="l" t="t" r="r" b="b"/>
              <a:pathLst>
                <a:path w="640715">
                  <a:moveTo>
                    <a:pt x="0" y="0"/>
                  </a:moveTo>
                  <a:lnTo>
                    <a:pt x="64049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828462" y="6190011"/>
              <a:ext cx="640715" cy="12700"/>
            </a:xfrm>
            <a:custGeom>
              <a:avLst/>
              <a:gdLst/>
              <a:ahLst/>
              <a:cxnLst/>
              <a:rect l="l" t="t" r="r" b="b"/>
              <a:pathLst>
                <a:path w="640715" h="12700">
                  <a:moveTo>
                    <a:pt x="0" y="12700"/>
                  </a:moveTo>
                  <a:lnTo>
                    <a:pt x="640499" y="12700"/>
                  </a:lnTo>
                  <a:lnTo>
                    <a:pt x="64049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828462" y="6202715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53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109450" y="600394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067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468956" y="6196361"/>
              <a:ext cx="647065" cy="0"/>
            </a:xfrm>
            <a:custGeom>
              <a:avLst/>
              <a:gdLst/>
              <a:ahLst/>
              <a:cxnLst/>
              <a:rect l="l" t="t" r="r" b="b"/>
              <a:pathLst>
                <a:path w="647065">
                  <a:moveTo>
                    <a:pt x="0" y="0"/>
                  </a:moveTo>
                  <a:lnTo>
                    <a:pt x="64684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1468956" y="6202715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53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109450" y="6202715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53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5" name="object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70886"/>
              </p:ext>
            </p:extLst>
          </p:nvPr>
        </p:nvGraphicFramePr>
        <p:xfrm>
          <a:off x="9541126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-4.58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3.05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6" name="object 106"/>
          <p:cNvGrpSpPr/>
          <p:nvPr/>
        </p:nvGrpSpPr>
        <p:grpSpPr>
          <a:xfrm>
            <a:off x="9541126" y="7012292"/>
            <a:ext cx="2574925" cy="565150"/>
            <a:chOff x="9541126" y="7012292"/>
            <a:chExt cx="2574925" cy="565150"/>
          </a:xfrm>
          <a:solidFill>
            <a:schemeClr val="accent3">
              <a:lumMod val="50000"/>
            </a:schemeClr>
          </a:solidFill>
        </p:grpSpPr>
        <p:sp>
          <p:nvSpPr>
            <p:cNvPr id="107" name="object 107"/>
            <p:cNvSpPr/>
            <p:nvPr/>
          </p:nvSpPr>
          <p:spPr>
            <a:xfrm>
              <a:off x="10828464" y="7012292"/>
              <a:ext cx="640715" cy="565150"/>
            </a:xfrm>
            <a:custGeom>
              <a:avLst/>
              <a:gdLst/>
              <a:ahLst/>
              <a:cxnLst/>
              <a:rect l="l" t="t" r="r" b="b"/>
              <a:pathLst>
                <a:path w="640715" h="565150">
                  <a:moveTo>
                    <a:pt x="640499" y="0"/>
                  </a:moveTo>
                  <a:lnTo>
                    <a:pt x="0" y="0"/>
                  </a:lnTo>
                  <a:lnTo>
                    <a:pt x="0" y="564680"/>
                  </a:lnTo>
                  <a:lnTo>
                    <a:pt x="640499" y="564680"/>
                  </a:lnTo>
                  <a:lnTo>
                    <a:pt x="6404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828462" y="701864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468956" y="701864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541126" y="7194168"/>
              <a:ext cx="647065" cy="12700"/>
            </a:xfrm>
            <a:custGeom>
              <a:avLst/>
              <a:gdLst/>
              <a:ahLst/>
              <a:cxnLst/>
              <a:rect l="l" t="t" r="r" b="b"/>
              <a:pathLst>
                <a:path w="647065" h="12700">
                  <a:moveTo>
                    <a:pt x="0" y="12700"/>
                  </a:moveTo>
                  <a:lnTo>
                    <a:pt x="646849" y="12700"/>
                  </a:lnTo>
                  <a:lnTo>
                    <a:pt x="64684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187968" y="7200518"/>
              <a:ext cx="640715" cy="0"/>
            </a:xfrm>
            <a:custGeom>
              <a:avLst/>
              <a:gdLst/>
              <a:ahLst/>
              <a:cxnLst/>
              <a:rect l="l" t="t" r="r" b="b"/>
              <a:pathLst>
                <a:path w="640715">
                  <a:moveTo>
                    <a:pt x="0" y="0"/>
                  </a:moveTo>
                  <a:lnTo>
                    <a:pt x="64049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828462" y="7194168"/>
              <a:ext cx="640715" cy="12700"/>
            </a:xfrm>
            <a:custGeom>
              <a:avLst/>
              <a:gdLst/>
              <a:ahLst/>
              <a:cxnLst/>
              <a:rect l="l" t="t" r="r" b="b"/>
              <a:pathLst>
                <a:path w="640715" h="12700">
                  <a:moveTo>
                    <a:pt x="0" y="12700"/>
                  </a:moveTo>
                  <a:lnTo>
                    <a:pt x="640499" y="12700"/>
                  </a:lnTo>
                  <a:lnTo>
                    <a:pt x="64049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828462" y="7206867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109450" y="701864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468956" y="7200518"/>
              <a:ext cx="647065" cy="0"/>
            </a:xfrm>
            <a:custGeom>
              <a:avLst/>
              <a:gdLst/>
              <a:ahLst/>
              <a:cxnLst/>
              <a:rect l="l" t="t" r="r" b="b"/>
              <a:pathLst>
                <a:path w="647065">
                  <a:moveTo>
                    <a:pt x="0" y="0"/>
                  </a:moveTo>
                  <a:lnTo>
                    <a:pt x="64684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1468956" y="7206867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109450" y="7206867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541126" y="7382394"/>
              <a:ext cx="647065" cy="12700"/>
            </a:xfrm>
            <a:custGeom>
              <a:avLst/>
              <a:gdLst/>
              <a:ahLst/>
              <a:cxnLst/>
              <a:rect l="l" t="t" r="r" b="b"/>
              <a:pathLst>
                <a:path w="647065" h="12700">
                  <a:moveTo>
                    <a:pt x="0" y="12699"/>
                  </a:moveTo>
                  <a:lnTo>
                    <a:pt x="646849" y="12699"/>
                  </a:lnTo>
                  <a:lnTo>
                    <a:pt x="646849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187968" y="7388744"/>
              <a:ext cx="640715" cy="0"/>
            </a:xfrm>
            <a:custGeom>
              <a:avLst/>
              <a:gdLst/>
              <a:ahLst/>
              <a:cxnLst/>
              <a:rect l="l" t="t" r="r" b="b"/>
              <a:pathLst>
                <a:path w="640715">
                  <a:moveTo>
                    <a:pt x="0" y="0"/>
                  </a:moveTo>
                  <a:lnTo>
                    <a:pt x="64049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828462" y="7382394"/>
              <a:ext cx="640715" cy="12700"/>
            </a:xfrm>
            <a:custGeom>
              <a:avLst/>
              <a:gdLst/>
              <a:ahLst/>
              <a:cxnLst/>
              <a:rect l="l" t="t" r="r" b="b"/>
              <a:pathLst>
                <a:path w="640715" h="12700">
                  <a:moveTo>
                    <a:pt x="0" y="12699"/>
                  </a:moveTo>
                  <a:lnTo>
                    <a:pt x="640499" y="12699"/>
                  </a:lnTo>
                  <a:lnTo>
                    <a:pt x="640499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828462" y="739509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468956" y="7388744"/>
              <a:ext cx="647065" cy="0"/>
            </a:xfrm>
            <a:custGeom>
              <a:avLst/>
              <a:gdLst/>
              <a:ahLst/>
              <a:cxnLst/>
              <a:rect l="l" t="t" r="r" b="b"/>
              <a:pathLst>
                <a:path w="647065">
                  <a:moveTo>
                    <a:pt x="0" y="0"/>
                  </a:moveTo>
                  <a:lnTo>
                    <a:pt x="64684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468956" y="739509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109450" y="739509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10822113" y="7765198"/>
            <a:ext cx="653415" cy="188595"/>
            <a:chOff x="10822113" y="7765198"/>
            <a:chExt cx="653415" cy="188595"/>
          </a:xfrm>
          <a:solidFill>
            <a:schemeClr val="accent3">
              <a:lumMod val="50000"/>
            </a:schemeClr>
          </a:solidFill>
        </p:grpSpPr>
        <p:sp>
          <p:nvSpPr>
            <p:cNvPr id="126" name="object 126"/>
            <p:cNvSpPr/>
            <p:nvPr/>
          </p:nvSpPr>
          <p:spPr>
            <a:xfrm>
              <a:off x="10828464" y="7765198"/>
              <a:ext cx="640715" cy="188595"/>
            </a:xfrm>
            <a:custGeom>
              <a:avLst/>
              <a:gdLst/>
              <a:ahLst/>
              <a:cxnLst/>
              <a:rect l="l" t="t" r="r" b="b"/>
              <a:pathLst>
                <a:path w="640715" h="188595">
                  <a:moveTo>
                    <a:pt x="640499" y="0"/>
                  </a:moveTo>
                  <a:lnTo>
                    <a:pt x="0" y="0"/>
                  </a:lnTo>
                  <a:lnTo>
                    <a:pt x="0" y="188226"/>
                  </a:lnTo>
                  <a:lnTo>
                    <a:pt x="640499" y="188226"/>
                  </a:lnTo>
                  <a:lnTo>
                    <a:pt x="6404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828463" y="777154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468957" y="777154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9" name="object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64678"/>
              </p:ext>
            </p:extLst>
          </p:nvPr>
        </p:nvGraphicFramePr>
        <p:xfrm>
          <a:off x="9541126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-0.64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-0.56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0" name="object 130"/>
          <p:cNvSpPr/>
          <p:nvPr/>
        </p:nvSpPr>
        <p:spPr>
          <a:xfrm>
            <a:off x="12109451" y="7771542"/>
            <a:ext cx="0" cy="175895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17552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109451" y="4764701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68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9683169" y="4825841"/>
            <a:ext cx="369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FFFFFF"/>
                </a:solidFill>
                <a:latin typeface="Trebuchet MS"/>
                <a:cs typeface="Trebuchet MS"/>
              </a:rPr>
              <a:t>Prod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Trebuchet MS"/>
                <a:cs typeface="Trebuchet MS"/>
              </a:rPr>
              <a:t>Dtrs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0469553" y="4825841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953779" y="4825841"/>
            <a:ext cx="3905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FFFFFF"/>
                </a:solidFill>
                <a:latin typeface="Trebuchet MS"/>
                <a:cs typeface="Trebuchet MS"/>
              </a:rPr>
              <a:t>Prod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Trebuchet MS"/>
                <a:cs typeface="Trebuchet MS"/>
              </a:rPr>
              <a:t>Hrds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1750627" y="4825841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569629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675293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668234" y="6020860"/>
            <a:ext cx="399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solidFill>
                  <a:srgbClr val="FFFFFF"/>
                </a:solidFill>
                <a:latin typeface="Trebuchet MS"/>
                <a:cs typeface="Trebuchet MS"/>
              </a:rPr>
              <a:t>Lameness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390915" y="6020860"/>
            <a:ext cx="234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Trebuchet MS"/>
                <a:cs typeface="Trebuchet MS"/>
              </a:rPr>
              <a:t>-0.05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1058325" y="6020860"/>
            <a:ext cx="1816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solidFill>
                  <a:srgbClr val="FFFFFF"/>
                </a:solidFill>
                <a:latin typeface="Trebuchet MS"/>
                <a:cs typeface="Trebuchet MS"/>
              </a:rPr>
              <a:t>SCC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671989" y="6020860"/>
            <a:ext cx="234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Trebuchet MS"/>
                <a:cs typeface="Trebuchet MS"/>
              </a:rPr>
              <a:t>-0.02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710804" y="6224873"/>
            <a:ext cx="3149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Mastitis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0391016" y="6224873"/>
            <a:ext cx="234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Trebuchet MS"/>
                <a:cs typeface="Trebuchet MS"/>
              </a:rPr>
              <a:t>-0.02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1012809" y="6224873"/>
            <a:ext cx="272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5" dirty="0">
                <a:solidFill>
                  <a:srgbClr val="FFFFFF"/>
                </a:solidFill>
                <a:latin typeface="Trebuchet MS"/>
                <a:cs typeface="Trebuchet MS"/>
              </a:rPr>
              <a:t>TB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(%)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1686823" y="6224873"/>
            <a:ext cx="205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8.53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0647251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0655989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9563688" y="7030358"/>
            <a:ext cx="608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solidFill>
                  <a:srgbClr val="FFFFFF"/>
                </a:solidFill>
                <a:latin typeface="Trebuchet MS"/>
                <a:cs typeface="Trebuchet MS"/>
              </a:rPr>
              <a:t>Risk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rebuchet MS"/>
                <a:cs typeface="Trebuchet MS"/>
              </a:rPr>
              <a:t>DH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Trebuchet MS"/>
                <a:cs typeface="Trebuchet MS"/>
              </a:rPr>
              <a:t>Cdiff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0425052" y="7030358"/>
            <a:ext cx="165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5" dirty="0">
                <a:latin typeface="Trebuchet MS"/>
                <a:cs typeface="Trebuchet MS"/>
              </a:rPr>
              <a:t>L</a:t>
            </a:r>
            <a:r>
              <a:rPr sz="800" spc="-125" dirty="0">
                <a:latin typeface="Trebuchet MS"/>
                <a:cs typeface="Trebuchet MS"/>
              </a:rPr>
              <a:t>ow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1057614" y="7030358"/>
            <a:ext cx="183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solidFill>
                  <a:srgbClr val="FFFFFF"/>
                </a:solidFill>
                <a:latin typeface="Trebuchet MS"/>
                <a:cs typeface="Trebuchet MS"/>
              </a:rPr>
              <a:t>McE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1686924" y="7030358"/>
            <a:ext cx="205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4.91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9610830" y="7218622"/>
            <a:ext cx="51498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DcE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Trebuchet MS"/>
                <a:cs typeface="Trebuchet MS"/>
              </a:rPr>
              <a:t>(Heifers)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0405951" y="7218622"/>
            <a:ext cx="205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5.31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0826982" y="7218622"/>
            <a:ext cx="6445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FFFFFF"/>
                </a:solidFill>
                <a:latin typeface="Trebuchet MS"/>
                <a:cs typeface="Trebuchet MS"/>
              </a:rPr>
              <a:t>Gestation</a:t>
            </a:r>
            <a:r>
              <a:rPr sz="800" spc="-50" dirty="0">
                <a:solidFill>
                  <a:srgbClr val="FFFFFF"/>
                </a:solidFill>
                <a:latin typeface="Trebuchet MS"/>
                <a:cs typeface="Trebuchet MS"/>
              </a:rPr>
              <a:t> (D</a:t>
            </a:r>
            <a:r>
              <a:rPr sz="800" spc="-9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800" spc="-55" dirty="0">
                <a:solidFill>
                  <a:srgbClr val="FFFFFF"/>
                </a:solidFill>
                <a:latin typeface="Trebuchet MS"/>
                <a:cs typeface="Trebuchet MS"/>
              </a:rPr>
              <a:t>ys)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1672192" y="7218622"/>
            <a:ext cx="234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Trebuchet MS"/>
                <a:cs typeface="Trebuchet MS"/>
              </a:rPr>
              <a:t>-5.13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9642123" y="7406887"/>
            <a:ext cx="4521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DcE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(C</a:t>
            </a:r>
            <a:r>
              <a:rPr sz="800" spc="-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800" spc="-70" dirty="0">
                <a:solidFill>
                  <a:srgbClr val="FFFFFF"/>
                </a:solidFill>
                <a:latin typeface="Trebuchet MS"/>
                <a:cs typeface="Trebuchet MS"/>
              </a:rPr>
              <a:t>ws)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0405951" y="7406887"/>
            <a:ext cx="205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2.51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0975419" y="7406887"/>
            <a:ext cx="3479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FFFFFF"/>
                </a:solidFill>
                <a:latin typeface="Trebuchet MS"/>
                <a:cs typeface="Trebuchet MS"/>
              </a:rPr>
              <a:t>Mortality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1672192" y="7406887"/>
            <a:ext cx="234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Trebuchet MS"/>
                <a:cs typeface="Trebuchet MS"/>
              </a:rPr>
              <a:t>-0.29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0547176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605547" y="7783417"/>
            <a:ext cx="525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5" dirty="0">
                <a:solidFill>
                  <a:srgbClr val="FFFFFF"/>
                </a:solidFill>
                <a:latin typeface="Trebuchet MS"/>
                <a:cs typeface="Trebuchet MS"/>
              </a:rPr>
              <a:t>Temperament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0405951" y="7783417"/>
            <a:ext cx="205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0.15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928176" y="7783417"/>
            <a:ext cx="4419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Milk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Trebuchet MS"/>
                <a:cs typeface="Trebuchet MS"/>
              </a:rPr>
              <a:t>Speed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1646284" y="7783417"/>
            <a:ext cx="2870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-11.45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0543619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6777000" y="4751994"/>
            <a:ext cx="1908175" cy="650875"/>
            <a:chOff x="6777000" y="4751994"/>
            <a:chExt cx="1908175" cy="650875"/>
          </a:xfrm>
          <a:solidFill>
            <a:schemeClr val="accent3">
              <a:lumMod val="50000"/>
            </a:schemeClr>
          </a:solidFill>
        </p:grpSpPr>
        <p:sp>
          <p:nvSpPr>
            <p:cNvPr id="167" name="object 167"/>
            <p:cNvSpPr/>
            <p:nvPr/>
          </p:nvSpPr>
          <p:spPr>
            <a:xfrm>
              <a:off x="6783349" y="4758347"/>
              <a:ext cx="1895475" cy="361950"/>
            </a:xfrm>
            <a:custGeom>
              <a:avLst/>
              <a:gdLst/>
              <a:ahLst/>
              <a:cxnLst/>
              <a:rect l="l" t="t" r="r" b="b"/>
              <a:pathLst>
                <a:path w="1895475" h="361950">
                  <a:moveTo>
                    <a:pt x="631761" y="0"/>
                  </a:moveTo>
                  <a:lnTo>
                    <a:pt x="0" y="0"/>
                  </a:lnTo>
                  <a:lnTo>
                    <a:pt x="0" y="361746"/>
                  </a:lnTo>
                  <a:lnTo>
                    <a:pt x="631761" y="361746"/>
                  </a:lnTo>
                  <a:lnTo>
                    <a:pt x="631761" y="0"/>
                  </a:lnTo>
                  <a:close/>
                </a:path>
                <a:path w="1895475" h="361950">
                  <a:moveTo>
                    <a:pt x="1895322" y="0"/>
                  </a:moveTo>
                  <a:lnTo>
                    <a:pt x="1263548" y="0"/>
                  </a:lnTo>
                  <a:lnTo>
                    <a:pt x="631774" y="0"/>
                  </a:lnTo>
                  <a:lnTo>
                    <a:pt x="631774" y="361746"/>
                  </a:lnTo>
                  <a:lnTo>
                    <a:pt x="1263548" y="361746"/>
                  </a:lnTo>
                  <a:lnTo>
                    <a:pt x="1895322" y="361746"/>
                  </a:lnTo>
                  <a:lnTo>
                    <a:pt x="189532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777000" y="475199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783350" y="4764698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904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415125" y="4751994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415125" y="4764698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904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046900" y="475199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046900" y="4764698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904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678674" y="4764698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904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777000" y="5113745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783350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5125" y="5113745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415125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046900" y="5113745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046900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678674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777000" y="5396442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415125" y="5396442"/>
              <a:ext cx="631825" cy="0"/>
            </a:xfrm>
            <a:custGeom>
              <a:avLst/>
              <a:gdLst/>
              <a:ahLst/>
              <a:cxnLst/>
              <a:rect l="l" t="t" r="r" b="b"/>
              <a:pathLst>
                <a:path w="631825">
                  <a:moveTo>
                    <a:pt x="0" y="0"/>
                  </a:moveTo>
                  <a:lnTo>
                    <a:pt x="63177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046900" y="5396442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6777000" y="6825132"/>
            <a:ext cx="2540000" cy="1527175"/>
            <a:chOff x="6777000" y="6825132"/>
            <a:chExt cx="2540000" cy="1527175"/>
          </a:xfrm>
          <a:solidFill>
            <a:schemeClr val="accent3">
              <a:lumMod val="50000"/>
            </a:schemeClr>
          </a:solidFill>
        </p:grpSpPr>
        <p:sp>
          <p:nvSpPr>
            <p:cNvPr id="186" name="object 186"/>
            <p:cNvSpPr/>
            <p:nvPr/>
          </p:nvSpPr>
          <p:spPr>
            <a:xfrm>
              <a:off x="6783349" y="6831482"/>
              <a:ext cx="2527300" cy="250825"/>
            </a:xfrm>
            <a:custGeom>
              <a:avLst/>
              <a:gdLst/>
              <a:ahLst/>
              <a:cxnLst/>
              <a:rect l="l" t="t" r="r" b="b"/>
              <a:pathLst>
                <a:path w="2527300" h="250825">
                  <a:moveTo>
                    <a:pt x="631761" y="0"/>
                  </a:moveTo>
                  <a:lnTo>
                    <a:pt x="0" y="0"/>
                  </a:lnTo>
                  <a:lnTo>
                    <a:pt x="0" y="250202"/>
                  </a:lnTo>
                  <a:lnTo>
                    <a:pt x="631761" y="250202"/>
                  </a:lnTo>
                  <a:lnTo>
                    <a:pt x="631761" y="0"/>
                  </a:lnTo>
                  <a:close/>
                </a:path>
                <a:path w="2527300" h="250825">
                  <a:moveTo>
                    <a:pt x="2527096" y="0"/>
                  </a:moveTo>
                  <a:lnTo>
                    <a:pt x="1895322" y="0"/>
                  </a:lnTo>
                  <a:lnTo>
                    <a:pt x="1263548" y="0"/>
                  </a:lnTo>
                  <a:lnTo>
                    <a:pt x="631774" y="0"/>
                  </a:lnTo>
                  <a:lnTo>
                    <a:pt x="631774" y="250202"/>
                  </a:lnTo>
                  <a:lnTo>
                    <a:pt x="1263548" y="250202"/>
                  </a:lnTo>
                  <a:lnTo>
                    <a:pt x="1895322" y="250202"/>
                  </a:lnTo>
                  <a:lnTo>
                    <a:pt x="2527096" y="250202"/>
                  </a:lnTo>
                  <a:lnTo>
                    <a:pt x="25270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777000" y="6825132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83350" y="68378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415125" y="6825132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415125" y="68378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046900" y="6825132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046900" y="68378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678674" y="6825132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678674" y="68378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310449" y="68378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777000" y="707533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783349" y="7345057"/>
              <a:ext cx="2527300" cy="276860"/>
            </a:xfrm>
            <a:custGeom>
              <a:avLst/>
              <a:gdLst/>
              <a:ahLst/>
              <a:cxnLst/>
              <a:rect l="l" t="t" r="r" b="b"/>
              <a:pathLst>
                <a:path w="2527300" h="276859">
                  <a:moveTo>
                    <a:pt x="631761" y="0"/>
                  </a:moveTo>
                  <a:lnTo>
                    <a:pt x="0" y="0"/>
                  </a:lnTo>
                  <a:lnTo>
                    <a:pt x="0" y="276542"/>
                  </a:lnTo>
                  <a:lnTo>
                    <a:pt x="631761" y="276542"/>
                  </a:lnTo>
                  <a:lnTo>
                    <a:pt x="631761" y="0"/>
                  </a:lnTo>
                  <a:close/>
                </a:path>
                <a:path w="2527300" h="276859">
                  <a:moveTo>
                    <a:pt x="2527096" y="0"/>
                  </a:moveTo>
                  <a:lnTo>
                    <a:pt x="1895322" y="0"/>
                  </a:lnTo>
                  <a:lnTo>
                    <a:pt x="1263548" y="0"/>
                  </a:lnTo>
                  <a:lnTo>
                    <a:pt x="631774" y="0"/>
                  </a:lnTo>
                  <a:lnTo>
                    <a:pt x="631774" y="276542"/>
                  </a:lnTo>
                  <a:lnTo>
                    <a:pt x="1263548" y="276542"/>
                  </a:lnTo>
                  <a:lnTo>
                    <a:pt x="1895322" y="276542"/>
                  </a:lnTo>
                  <a:lnTo>
                    <a:pt x="2527096" y="276542"/>
                  </a:lnTo>
                  <a:lnTo>
                    <a:pt x="25270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783350" y="708803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5067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415125" y="7075334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415125" y="708803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5067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046900" y="7075334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046900" y="708803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5067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678674" y="707533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678674" y="708803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5067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310449" y="708803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5067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777000" y="7338705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783350" y="7351402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26384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415125" y="7338705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415125" y="7351402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26384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046900" y="7338705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046900" y="7351402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26384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78674" y="7338705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78674" y="7351402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26384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310449" y="7351402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26384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777000" y="761524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699"/>
                  </a:moveTo>
                  <a:lnTo>
                    <a:pt x="638124" y="12699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783349" y="7871802"/>
              <a:ext cx="2527300" cy="237490"/>
            </a:xfrm>
            <a:custGeom>
              <a:avLst/>
              <a:gdLst/>
              <a:ahLst/>
              <a:cxnLst/>
              <a:rect l="l" t="t" r="r" b="b"/>
              <a:pathLst>
                <a:path w="2527300" h="237490">
                  <a:moveTo>
                    <a:pt x="631761" y="0"/>
                  </a:moveTo>
                  <a:lnTo>
                    <a:pt x="0" y="0"/>
                  </a:lnTo>
                  <a:lnTo>
                    <a:pt x="0" y="236918"/>
                  </a:lnTo>
                  <a:lnTo>
                    <a:pt x="631761" y="236918"/>
                  </a:lnTo>
                  <a:lnTo>
                    <a:pt x="631761" y="0"/>
                  </a:lnTo>
                  <a:close/>
                </a:path>
                <a:path w="2527300" h="237490">
                  <a:moveTo>
                    <a:pt x="2527096" y="0"/>
                  </a:moveTo>
                  <a:lnTo>
                    <a:pt x="1895322" y="0"/>
                  </a:lnTo>
                  <a:lnTo>
                    <a:pt x="1263548" y="0"/>
                  </a:lnTo>
                  <a:lnTo>
                    <a:pt x="631774" y="0"/>
                  </a:lnTo>
                  <a:lnTo>
                    <a:pt x="631774" y="236918"/>
                  </a:lnTo>
                  <a:lnTo>
                    <a:pt x="1263548" y="236918"/>
                  </a:lnTo>
                  <a:lnTo>
                    <a:pt x="1895322" y="236918"/>
                  </a:lnTo>
                  <a:lnTo>
                    <a:pt x="2527096" y="236918"/>
                  </a:lnTo>
                  <a:lnTo>
                    <a:pt x="25270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783350" y="76279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415125" y="7615244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699"/>
                  </a:moveTo>
                  <a:lnTo>
                    <a:pt x="631774" y="12699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415125" y="76279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046900" y="7615244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699"/>
                  </a:moveTo>
                  <a:lnTo>
                    <a:pt x="631774" y="12699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046900" y="76279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678674" y="761524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699"/>
                  </a:moveTo>
                  <a:lnTo>
                    <a:pt x="638124" y="12699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678674" y="76279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310449" y="76279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777000" y="7865446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783350" y="7878152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415125" y="7865446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415125" y="7878152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046900" y="7865446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046900" y="7878152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678674" y="7865446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678674" y="7878152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310449" y="7878152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777000" y="8102371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699"/>
                  </a:moveTo>
                  <a:lnTo>
                    <a:pt x="638124" y="12699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783350" y="811507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415125" y="8102371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699"/>
                  </a:moveTo>
                  <a:lnTo>
                    <a:pt x="631774" y="12699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415125" y="811507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046900" y="8102371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699"/>
                  </a:moveTo>
                  <a:lnTo>
                    <a:pt x="631774" y="12699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046900" y="811507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678674" y="8102371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699"/>
                  </a:moveTo>
                  <a:lnTo>
                    <a:pt x="638124" y="12699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678674" y="811507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310449" y="811507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777000" y="8345644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415125" y="8345644"/>
              <a:ext cx="631825" cy="0"/>
            </a:xfrm>
            <a:custGeom>
              <a:avLst/>
              <a:gdLst/>
              <a:ahLst/>
              <a:cxnLst/>
              <a:rect l="l" t="t" r="r" b="b"/>
              <a:pathLst>
                <a:path w="631825">
                  <a:moveTo>
                    <a:pt x="0" y="0"/>
                  </a:moveTo>
                  <a:lnTo>
                    <a:pt x="63177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046900" y="8345644"/>
              <a:ext cx="631825" cy="0"/>
            </a:xfrm>
            <a:custGeom>
              <a:avLst/>
              <a:gdLst/>
              <a:ahLst/>
              <a:cxnLst/>
              <a:rect l="l" t="t" r="r" b="b"/>
              <a:pathLst>
                <a:path w="631825">
                  <a:moveTo>
                    <a:pt x="0" y="0"/>
                  </a:moveTo>
                  <a:lnTo>
                    <a:pt x="63177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678674" y="8345644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 txBox="1"/>
          <p:nvPr/>
        </p:nvSpPr>
        <p:spPr>
          <a:xfrm>
            <a:off x="7033614" y="4873339"/>
            <a:ext cx="13144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SCI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7666938" y="4873339"/>
            <a:ext cx="1282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650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8261207" y="4873339"/>
            <a:ext cx="2032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graphicFrame>
        <p:nvGraphicFramePr>
          <p:cNvPr id="250" name="object 2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47224"/>
              </p:ext>
            </p:extLst>
          </p:nvPr>
        </p:nvGraphicFramePr>
        <p:xfrm>
          <a:off x="6777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 dirty="0"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1" name="object 251"/>
          <p:cNvSpPr txBox="1"/>
          <p:nvPr/>
        </p:nvSpPr>
        <p:spPr>
          <a:xfrm>
            <a:off x="7033614" y="6890738"/>
            <a:ext cx="13144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SCI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7666938" y="6890738"/>
            <a:ext cx="1282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650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8261207" y="6890738"/>
            <a:ext cx="2032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8938353" y="6890738"/>
            <a:ext cx="11239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0" dirty="0">
                <a:solidFill>
                  <a:srgbClr val="FFFFFF"/>
                </a:solidFill>
                <a:latin typeface="Trebuchet MS"/>
                <a:cs typeface="Trebuchet MS"/>
              </a:rPr>
              <a:t>**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7033614" y="7417444"/>
            <a:ext cx="13144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SCI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7666938" y="7417444"/>
            <a:ext cx="1282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650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8261207" y="7417444"/>
            <a:ext cx="2032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8938353" y="7417444"/>
            <a:ext cx="11239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0" dirty="0">
                <a:solidFill>
                  <a:srgbClr val="FFFFFF"/>
                </a:solidFill>
                <a:latin typeface="Trebuchet MS"/>
                <a:cs typeface="Trebuchet MS"/>
              </a:rPr>
              <a:t>**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7033614" y="7924411"/>
            <a:ext cx="13144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SCI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7666938" y="7924411"/>
            <a:ext cx="1282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650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8261207" y="7924411"/>
            <a:ext cx="2032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893001" y="7924411"/>
            <a:ext cx="2032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graphicFrame>
        <p:nvGraphicFramePr>
          <p:cNvPr id="263" name="object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62752"/>
              </p:ext>
            </p:extLst>
          </p:nvPr>
        </p:nvGraphicFramePr>
        <p:xfrm>
          <a:off x="440999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297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328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64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4" name="object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91662"/>
              </p:ext>
            </p:extLst>
          </p:nvPr>
        </p:nvGraphicFramePr>
        <p:xfrm>
          <a:off x="440999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latin typeface="Trebuchet MS"/>
                          <a:cs typeface="Trebuchet MS"/>
                        </a:rPr>
                        <a:t>-151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latin typeface="Trebuchet MS"/>
                          <a:cs typeface="Trebuchet MS"/>
                        </a:rPr>
                        <a:t>2.2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latin typeface="Trebuchet MS"/>
                          <a:cs typeface="Trebuchet MS"/>
                        </a:rPr>
                        <a:t>4.7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67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0.18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latin typeface="Trebuchet MS"/>
                          <a:cs typeface="Trebuchet MS"/>
                        </a:rPr>
                        <a:t>0.2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5" name="object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11405"/>
              </p:ext>
            </p:extLst>
          </p:nvPr>
        </p:nvGraphicFramePr>
        <p:xfrm>
          <a:off x="440999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11.9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" name="object 266"/>
          <p:cNvSpPr txBox="1"/>
          <p:nvPr/>
        </p:nvSpPr>
        <p:spPr>
          <a:xfrm>
            <a:off x="4355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072921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6764291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7401712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6875099" y="5293620"/>
            <a:ext cx="2479675" cy="2616200"/>
          </a:xfrm>
          <a:custGeom>
            <a:avLst/>
            <a:gdLst/>
            <a:ahLst/>
            <a:cxnLst/>
            <a:rect l="l" t="t" r="r" b="b"/>
            <a:pathLst>
              <a:path w="2479675" h="2616200">
                <a:moveTo>
                  <a:pt x="124319" y="2235200"/>
                </a:moveTo>
                <a:lnTo>
                  <a:pt x="96135" y="2247900"/>
                </a:lnTo>
                <a:lnTo>
                  <a:pt x="66532" y="2260600"/>
                </a:lnTo>
                <a:lnTo>
                  <a:pt x="36458" y="2286000"/>
                </a:lnTo>
                <a:lnTo>
                  <a:pt x="9063" y="2324100"/>
                </a:lnTo>
                <a:lnTo>
                  <a:pt x="0" y="2362200"/>
                </a:lnTo>
                <a:lnTo>
                  <a:pt x="5483" y="2400300"/>
                </a:lnTo>
                <a:lnTo>
                  <a:pt x="21727" y="2451100"/>
                </a:lnTo>
                <a:lnTo>
                  <a:pt x="44947" y="2476500"/>
                </a:lnTo>
                <a:lnTo>
                  <a:pt x="71359" y="2514600"/>
                </a:lnTo>
                <a:lnTo>
                  <a:pt x="97177" y="2540000"/>
                </a:lnTo>
                <a:lnTo>
                  <a:pt x="129731" y="2565400"/>
                </a:lnTo>
                <a:lnTo>
                  <a:pt x="165697" y="2590800"/>
                </a:lnTo>
                <a:lnTo>
                  <a:pt x="203937" y="2616200"/>
                </a:lnTo>
                <a:lnTo>
                  <a:pt x="320915" y="2616200"/>
                </a:lnTo>
                <a:lnTo>
                  <a:pt x="356866" y="2578100"/>
                </a:lnTo>
                <a:lnTo>
                  <a:pt x="382431" y="2540000"/>
                </a:lnTo>
                <a:lnTo>
                  <a:pt x="239575" y="2540000"/>
                </a:lnTo>
                <a:lnTo>
                  <a:pt x="202242" y="2514600"/>
                </a:lnTo>
                <a:lnTo>
                  <a:pt x="163229" y="2476500"/>
                </a:lnTo>
                <a:lnTo>
                  <a:pt x="120902" y="2438400"/>
                </a:lnTo>
                <a:lnTo>
                  <a:pt x="91825" y="2400300"/>
                </a:lnTo>
                <a:lnTo>
                  <a:pt x="80753" y="2362200"/>
                </a:lnTo>
                <a:lnTo>
                  <a:pt x="92439" y="2336800"/>
                </a:lnTo>
                <a:lnTo>
                  <a:pt x="119476" y="2324100"/>
                </a:lnTo>
                <a:lnTo>
                  <a:pt x="228124" y="2324100"/>
                </a:lnTo>
                <a:lnTo>
                  <a:pt x="247291" y="2298700"/>
                </a:lnTo>
                <a:lnTo>
                  <a:pt x="229695" y="2286000"/>
                </a:lnTo>
                <a:lnTo>
                  <a:pt x="207200" y="2273300"/>
                </a:lnTo>
                <a:lnTo>
                  <a:pt x="180461" y="2247900"/>
                </a:lnTo>
                <a:lnTo>
                  <a:pt x="150136" y="2247900"/>
                </a:lnTo>
                <a:lnTo>
                  <a:pt x="124319" y="2235200"/>
                </a:lnTo>
                <a:close/>
              </a:path>
              <a:path w="2479675" h="2616200">
                <a:moveTo>
                  <a:pt x="335009" y="2374900"/>
                </a:moveTo>
                <a:lnTo>
                  <a:pt x="277415" y="2425700"/>
                </a:lnTo>
                <a:lnTo>
                  <a:pt x="291999" y="2451100"/>
                </a:lnTo>
                <a:lnTo>
                  <a:pt x="307250" y="2476500"/>
                </a:lnTo>
                <a:lnTo>
                  <a:pt x="313848" y="2501900"/>
                </a:lnTo>
                <a:lnTo>
                  <a:pt x="302472" y="2527300"/>
                </a:lnTo>
                <a:lnTo>
                  <a:pt x="273547" y="2540000"/>
                </a:lnTo>
                <a:lnTo>
                  <a:pt x="382431" y="2540000"/>
                </a:lnTo>
                <a:lnTo>
                  <a:pt x="391072" y="2501900"/>
                </a:lnTo>
                <a:lnTo>
                  <a:pt x="384745" y="2463800"/>
                </a:lnTo>
                <a:lnTo>
                  <a:pt x="365406" y="2413000"/>
                </a:lnTo>
                <a:lnTo>
                  <a:pt x="335009" y="2374900"/>
                </a:lnTo>
                <a:close/>
              </a:path>
              <a:path w="2479675" h="2616200">
                <a:moveTo>
                  <a:pt x="363567" y="2019300"/>
                </a:moveTo>
                <a:lnTo>
                  <a:pt x="324011" y="2019300"/>
                </a:lnTo>
                <a:lnTo>
                  <a:pt x="285042" y="2032000"/>
                </a:lnTo>
                <a:lnTo>
                  <a:pt x="247824" y="2057400"/>
                </a:lnTo>
                <a:lnTo>
                  <a:pt x="221246" y="2095500"/>
                </a:lnTo>
                <a:lnTo>
                  <a:pt x="212695" y="2133600"/>
                </a:lnTo>
                <a:lnTo>
                  <a:pt x="218528" y="2171700"/>
                </a:lnTo>
                <a:lnTo>
                  <a:pt x="235107" y="2209800"/>
                </a:lnTo>
                <a:lnTo>
                  <a:pt x="258789" y="2247900"/>
                </a:lnTo>
                <a:lnTo>
                  <a:pt x="285933" y="2286000"/>
                </a:lnTo>
                <a:lnTo>
                  <a:pt x="342376" y="2336800"/>
                </a:lnTo>
                <a:lnTo>
                  <a:pt x="376270" y="2362200"/>
                </a:lnTo>
                <a:lnTo>
                  <a:pt x="413353" y="2374900"/>
                </a:lnTo>
                <a:lnTo>
                  <a:pt x="492178" y="2400300"/>
                </a:lnTo>
                <a:lnTo>
                  <a:pt x="531465" y="2387600"/>
                </a:lnTo>
                <a:lnTo>
                  <a:pt x="569032" y="2349500"/>
                </a:lnTo>
                <a:lnTo>
                  <a:pt x="595860" y="2311400"/>
                </a:lnTo>
                <a:lnTo>
                  <a:pt x="457718" y="2311400"/>
                </a:lnTo>
                <a:lnTo>
                  <a:pt x="419724" y="2286000"/>
                </a:lnTo>
                <a:lnTo>
                  <a:pt x="373808" y="2247900"/>
                </a:lnTo>
                <a:lnTo>
                  <a:pt x="330071" y="2197100"/>
                </a:lnTo>
                <a:lnTo>
                  <a:pt x="302182" y="2159000"/>
                </a:lnTo>
                <a:lnTo>
                  <a:pt x="292507" y="2133600"/>
                </a:lnTo>
                <a:lnTo>
                  <a:pt x="303412" y="2108200"/>
                </a:lnTo>
                <a:lnTo>
                  <a:pt x="328791" y="2095500"/>
                </a:lnTo>
                <a:lnTo>
                  <a:pt x="494332" y="2095500"/>
                </a:lnTo>
                <a:lnTo>
                  <a:pt x="474142" y="2070100"/>
                </a:lnTo>
                <a:lnTo>
                  <a:pt x="439795" y="2044700"/>
                </a:lnTo>
                <a:lnTo>
                  <a:pt x="402549" y="2032000"/>
                </a:lnTo>
                <a:lnTo>
                  <a:pt x="363567" y="2019300"/>
                </a:lnTo>
                <a:close/>
              </a:path>
              <a:path w="2479675" h="2616200">
                <a:moveTo>
                  <a:pt x="228124" y="2324100"/>
                </a:moveTo>
                <a:lnTo>
                  <a:pt x="148492" y="2324100"/>
                </a:lnTo>
                <a:lnTo>
                  <a:pt x="176216" y="2336800"/>
                </a:lnTo>
                <a:lnTo>
                  <a:pt x="199373" y="2362200"/>
                </a:lnTo>
                <a:lnTo>
                  <a:pt x="228124" y="2324100"/>
                </a:lnTo>
                <a:close/>
              </a:path>
              <a:path w="2479675" h="2616200">
                <a:moveTo>
                  <a:pt x="494332" y="2095500"/>
                </a:moveTo>
                <a:lnTo>
                  <a:pt x="328791" y="2095500"/>
                </a:lnTo>
                <a:lnTo>
                  <a:pt x="360192" y="2108200"/>
                </a:lnTo>
                <a:lnTo>
                  <a:pt x="398229" y="2133600"/>
                </a:lnTo>
                <a:lnTo>
                  <a:pt x="443518" y="2171700"/>
                </a:lnTo>
                <a:lnTo>
                  <a:pt x="486445" y="2209800"/>
                </a:lnTo>
                <a:lnTo>
                  <a:pt x="514352" y="2247900"/>
                </a:lnTo>
                <a:lnTo>
                  <a:pt x="524325" y="2273300"/>
                </a:lnTo>
                <a:lnTo>
                  <a:pt x="513444" y="2298700"/>
                </a:lnTo>
                <a:lnTo>
                  <a:pt x="488667" y="2311400"/>
                </a:lnTo>
                <a:lnTo>
                  <a:pt x="595860" y="2311400"/>
                </a:lnTo>
                <a:lnTo>
                  <a:pt x="604278" y="2273300"/>
                </a:lnTo>
                <a:lnTo>
                  <a:pt x="598121" y="2235200"/>
                </a:lnTo>
                <a:lnTo>
                  <a:pt x="581223" y="2197100"/>
                </a:lnTo>
                <a:lnTo>
                  <a:pt x="557418" y="2159000"/>
                </a:lnTo>
                <a:lnTo>
                  <a:pt x="530542" y="2133600"/>
                </a:lnTo>
                <a:lnTo>
                  <a:pt x="504427" y="2108200"/>
                </a:lnTo>
                <a:lnTo>
                  <a:pt x="494332" y="2095500"/>
                </a:lnTo>
                <a:close/>
              </a:path>
              <a:path w="2479675" h="2616200">
                <a:moveTo>
                  <a:pt x="473744" y="1816100"/>
                </a:moveTo>
                <a:lnTo>
                  <a:pt x="388680" y="1917700"/>
                </a:lnTo>
                <a:lnTo>
                  <a:pt x="700541" y="2209800"/>
                </a:lnTo>
                <a:lnTo>
                  <a:pt x="747594" y="2159000"/>
                </a:lnTo>
                <a:lnTo>
                  <a:pt x="486178" y="1905000"/>
                </a:lnTo>
                <a:lnTo>
                  <a:pt x="620001" y="1905000"/>
                </a:lnTo>
                <a:lnTo>
                  <a:pt x="473744" y="1816100"/>
                </a:lnTo>
                <a:close/>
              </a:path>
              <a:path w="2479675" h="2616200">
                <a:moveTo>
                  <a:pt x="620001" y="1905000"/>
                </a:moveTo>
                <a:lnTo>
                  <a:pt x="486178" y="1905000"/>
                </a:lnTo>
                <a:lnTo>
                  <a:pt x="796693" y="2095500"/>
                </a:lnTo>
                <a:lnTo>
                  <a:pt x="839060" y="2057400"/>
                </a:lnTo>
                <a:lnTo>
                  <a:pt x="769870" y="1955800"/>
                </a:lnTo>
                <a:lnTo>
                  <a:pt x="703576" y="1955800"/>
                </a:lnTo>
                <a:lnTo>
                  <a:pt x="620001" y="1905000"/>
                </a:lnTo>
                <a:close/>
              </a:path>
              <a:path w="2479675" h="2616200">
                <a:moveTo>
                  <a:pt x="743698" y="1752600"/>
                </a:moveTo>
                <a:lnTo>
                  <a:pt x="631491" y="1752600"/>
                </a:lnTo>
                <a:lnTo>
                  <a:pt x="892908" y="1993900"/>
                </a:lnTo>
                <a:lnTo>
                  <a:pt x="947086" y="1943100"/>
                </a:lnTo>
                <a:lnTo>
                  <a:pt x="743698" y="1752600"/>
                </a:lnTo>
                <a:close/>
              </a:path>
              <a:path w="2479675" h="2616200">
                <a:moveTo>
                  <a:pt x="635225" y="1651000"/>
                </a:moveTo>
                <a:lnTo>
                  <a:pt x="552941" y="1739900"/>
                </a:lnTo>
                <a:lnTo>
                  <a:pt x="703576" y="1955800"/>
                </a:lnTo>
                <a:lnTo>
                  <a:pt x="769870" y="1955800"/>
                </a:lnTo>
                <a:lnTo>
                  <a:pt x="631491" y="1752600"/>
                </a:lnTo>
                <a:lnTo>
                  <a:pt x="743698" y="1752600"/>
                </a:lnTo>
                <a:lnTo>
                  <a:pt x="635225" y="1651000"/>
                </a:lnTo>
                <a:close/>
              </a:path>
              <a:path w="2479675" h="2616200">
                <a:moveTo>
                  <a:pt x="742883" y="1536699"/>
                </a:moveTo>
                <a:lnTo>
                  <a:pt x="685148" y="1600199"/>
                </a:lnTo>
                <a:lnTo>
                  <a:pt x="997010" y="1892300"/>
                </a:lnTo>
                <a:lnTo>
                  <a:pt x="1054744" y="1828800"/>
                </a:lnTo>
                <a:lnTo>
                  <a:pt x="742883" y="1536699"/>
                </a:lnTo>
                <a:close/>
              </a:path>
              <a:path w="2479675" h="2616200">
                <a:moveTo>
                  <a:pt x="854909" y="1409699"/>
                </a:moveTo>
                <a:lnTo>
                  <a:pt x="790431" y="1485899"/>
                </a:lnTo>
                <a:lnTo>
                  <a:pt x="1102293" y="1778000"/>
                </a:lnTo>
                <a:lnTo>
                  <a:pt x="1147365" y="1727200"/>
                </a:lnTo>
                <a:lnTo>
                  <a:pt x="921534" y="1511299"/>
                </a:lnTo>
                <a:lnTo>
                  <a:pt x="1087167" y="1511299"/>
                </a:lnTo>
                <a:lnTo>
                  <a:pt x="854909" y="1409699"/>
                </a:lnTo>
                <a:close/>
              </a:path>
              <a:path w="2479675" h="2616200">
                <a:moveTo>
                  <a:pt x="1087167" y="1511299"/>
                </a:moveTo>
                <a:lnTo>
                  <a:pt x="921534" y="1511299"/>
                </a:lnTo>
                <a:lnTo>
                  <a:pt x="1227756" y="1638300"/>
                </a:lnTo>
                <a:lnTo>
                  <a:pt x="1279572" y="1587499"/>
                </a:lnTo>
                <a:lnTo>
                  <a:pt x="1211776" y="1523999"/>
                </a:lnTo>
                <a:lnTo>
                  <a:pt x="1116199" y="1523999"/>
                </a:lnTo>
                <a:lnTo>
                  <a:pt x="1087167" y="1511299"/>
                </a:lnTo>
                <a:close/>
              </a:path>
              <a:path w="2479675" h="2616200">
                <a:moveTo>
                  <a:pt x="967711" y="1295399"/>
                </a:moveTo>
                <a:lnTo>
                  <a:pt x="922638" y="1346199"/>
                </a:lnTo>
                <a:lnTo>
                  <a:pt x="1116199" y="1523999"/>
                </a:lnTo>
                <a:lnTo>
                  <a:pt x="1211776" y="1523999"/>
                </a:lnTo>
                <a:lnTo>
                  <a:pt x="967711" y="1295399"/>
                </a:lnTo>
                <a:close/>
              </a:path>
              <a:path w="2479675" h="2616200">
                <a:moveTo>
                  <a:pt x="1190739" y="1092199"/>
                </a:moveTo>
                <a:lnTo>
                  <a:pt x="1147829" y="1104899"/>
                </a:lnTo>
                <a:lnTo>
                  <a:pt x="1103969" y="1130299"/>
                </a:lnTo>
                <a:lnTo>
                  <a:pt x="1075379" y="1181099"/>
                </a:lnTo>
                <a:lnTo>
                  <a:pt x="1067192" y="1231899"/>
                </a:lnTo>
                <a:lnTo>
                  <a:pt x="1074687" y="1269999"/>
                </a:lnTo>
                <a:lnTo>
                  <a:pt x="1093143" y="1308099"/>
                </a:lnTo>
                <a:lnTo>
                  <a:pt x="1117840" y="1346199"/>
                </a:lnTo>
                <a:lnTo>
                  <a:pt x="1144057" y="1384299"/>
                </a:lnTo>
                <a:lnTo>
                  <a:pt x="1167075" y="1396999"/>
                </a:lnTo>
                <a:lnTo>
                  <a:pt x="1211130" y="1435099"/>
                </a:lnTo>
                <a:lnTo>
                  <a:pt x="1256302" y="1460499"/>
                </a:lnTo>
                <a:lnTo>
                  <a:pt x="1301184" y="1473199"/>
                </a:lnTo>
                <a:lnTo>
                  <a:pt x="1344371" y="1485899"/>
                </a:lnTo>
                <a:lnTo>
                  <a:pt x="1384456" y="1473199"/>
                </a:lnTo>
                <a:lnTo>
                  <a:pt x="1420034" y="1447799"/>
                </a:lnTo>
                <a:lnTo>
                  <a:pt x="1441995" y="1409699"/>
                </a:lnTo>
                <a:lnTo>
                  <a:pt x="1445701" y="1396999"/>
                </a:lnTo>
                <a:lnTo>
                  <a:pt x="1305043" y="1396999"/>
                </a:lnTo>
                <a:lnTo>
                  <a:pt x="1265372" y="1371599"/>
                </a:lnTo>
                <a:lnTo>
                  <a:pt x="1182273" y="1295399"/>
                </a:lnTo>
                <a:lnTo>
                  <a:pt x="1155904" y="1244599"/>
                </a:lnTo>
                <a:lnTo>
                  <a:pt x="1147716" y="1219199"/>
                </a:lnTo>
                <a:lnTo>
                  <a:pt x="1160751" y="1181099"/>
                </a:lnTo>
                <a:lnTo>
                  <a:pt x="1185558" y="1168399"/>
                </a:lnTo>
                <a:lnTo>
                  <a:pt x="1284817" y="1168399"/>
                </a:lnTo>
                <a:lnTo>
                  <a:pt x="1301581" y="1142999"/>
                </a:lnTo>
                <a:lnTo>
                  <a:pt x="1268834" y="1117599"/>
                </a:lnTo>
                <a:lnTo>
                  <a:pt x="1231480" y="1104899"/>
                </a:lnTo>
                <a:lnTo>
                  <a:pt x="1190739" y="1092199"/>
                </a:lnTo>
                <a:close/>
              </a:path>
              <a:path w="2479675" h="2616200">
                <a:moveTo>
                  <a:pt x="1456038" y="1282699"/>
                </a:moveTo>
                <a:lnTo>
                  <a:pt x="1346615" y="1282699"/>
                </a:lnTo>
                <a:lnTo>
                  <a:pt x="1363588" y="1308099"/>
                </a:lnTo>
                <a:lnTo>
                  <a:pt x="1379557" y="1320799"/>
                </a:lnTo>
                <a:lnTo>
                  <a:pt x="1385590" y="1358899"/>
                </a:lnTo>
                <a:lnTo>
                  <a:pt x="1372752" y="1384299"/>
                </a:lnTo>
                <a:lnTo>
                  <a:pt x="1341326" y="1396999"/>
                </a:lnTo>
                <a:lnTo>
                  <a:pt x="1445701" y="1396999"/>
                </a:lnTo>
                <a:lnTo>
                  <a:pt x="1449407" y="1384299"/>
                </a:lnTo>
                <a:lnTo>
                  <a:pt x="1448121" y="1358899"/>
                </a:lnTo>
                <a:lnTo>
                  <a:pt x="1443986" y="1333499"/>
                </a:lnTo>
                <a:lnTo>
                  <a:pt x="1511512" y="1333499"/>
                </a:lnTo>
                <a:lnTo>
                  <a:pt x="1456038" y="1282699"/>
                </a:lnTo>
                <a:close/>
              </a:path>
              <a:path w="2479675" h="2616200">
                <a:moveTo>
                  <a:pt x="1511512" y="1333499"/>
                </a:moveTo>
                <a:lnTo>
                  <a:pt x="1443986" y="1333499"/>
                </a:lnTo>
                <a:lnTo>
                  <a:pt x="1487001" y="1358899"/>
                </a:lnTo>
                <a:lnTo>
                  <a:pt x="1511512" y="1333499"/>
                </a:lnTo>
                <a:close/>
              </a:path>
              <a:path w="2479675" h="2616200">
                <a:moveTo>
                  <a:pt x="1345091" y="1181099"/>
                </a:moveTo>
                <a:lnTo>
                  <a:pt x="1253296" y="1282699"/>
                </a:lnTo>
                <a:lnTo>
                  <a:pt x="1307004" y="1333499"/>
                </a:lnTo>
                <a:lnTo>
                  <a:pt x="1346615" y="1282699"/>
                </a:lnTo>
                <a:lnTo>
                  <a:pt x="1456038" y="1282699"/>
                </a:lnTo>
                <a:lnTo>
                  <a:pt x="1345091" y="1181099"/>
                </a:lnTo>
                <a:close/>
              </a:path>
              <a:path w="2479675" h="2616200">
                <a:moveTo>
                  <a:pt x="1284817" y="1168399"/>
                </a:moveTo>
                <a:lnTo>
                  <a:pt x="1185558" y="1168399"/>
                </a:lnTo>
                <a:lnTo>
                  <a:pt x="1211983" y="1181099"/>
                </a:lnTo>
                <a:lnTo>
                  <a:pt x="1237521" y="1193799"/>
                </a:lnTo>
                <a:lnTo>
                  <a:pt x="1259671" y="1206499"/>
                </a:lnTo>
                <a:lnTo>
                  <a:pt x="1284817" y="1168399"/>
                </a:lnTo>
                <a:close/>
              </a:path>
              <a:path w="2479675" h="2616200">
                <a:moveTo>
                  <a:pt x="1591560" y="1054099"/>
                </a:moveTo>
                <a:lnTo>
                  <a:pt x="1557765" y="1117599"/>
                </a:lnTo>
                <a:lnTo>
                  <a:pt x="1571722" y="1130299"/>
                </a:lnTo>
                <a:lnTo>
                  <a:pt x="1588709" y="1142999"/>
                </a:lnTo>
                <a:lnTo>
                  <a:pt x="1667370" y="1142999"/>
                </a:lnTo>
                <a:lnTo>
                  <a:pt x="1695489" y="1130299"/>
                </a:lnTo>
                <a:lnTo>
                  <a:pt x="1717824" y="1117599"/>
                </a:lnTo>
                <a:lnTo>
                  <a:pt x="1734702" y="1104899"/>
                </a:lnTo>
                <a:lnTo>
                  <a:pt x="1763086" y="1066799"/>
                </a:lnTo>
                <a:lnTo>
                  <a:pt x="1608287" y="1066799"/>
                </a:lnTo>
                <a:lnTo>
                  <a:pt x="1591560" y="1054099"/>
                </a:lnTo>
                <a:close/>
              </a:path>
              <a:path w="2479675" h="2616200">
                <a:moveTo>
                  <a:pt x="1771890" y="977899"/>
                </a:moveTo>
                <a:lnTo>
                  <a:pt x="1680689" y="977899"/>
                </a:lnTo>
                <a:lnTo>
                  <a:pt x="1692154" y="1003299"/>
                </a:lnTo>
                <a:lnTo>
                  <a:pt x="1695833" y="1015999"/>
                </a:lnTo>
                <a:lnTo>
                  <a:pt x="1691940" y="1028699"/>
                </a:lnTo>
                <a:lnTo>
                  <a:pt x="1680689" y="1054099"/>
                </a:lnTo>
                <a:lnTo>
                  <a:pt x="1655818" y="1066799"/>
                </a:lnTo>
                <a:lnTo>
                  <a:pt x="1763086" y="1066799"/>
                </a:lnTo>
                <a:lnTo>
                  <a:pt x="1774873" y="1015999"/>
                </a:lnTo>
                <a:lnTo>
                  <a:pt x="1771890" y="977899"/>
                </a:lnTo>
                <a:close/>
              </a:path>
              <a:path w="2479675" h="2616200">
                <a:moveTo>
                  <a:pt x="1548180" y="762000"/>
                </a:moveTo>
                <a:lnTo>
                  <a:pt x="1465711" y="762000"/>
                </a:lnTo>
                <a:lnTo>
                  <a:pt x="1417049" y="800099"/>
                </a:lnTo>
                <a:lnTo>
                  <a:pt x="1387562" y="850899"/>
                </a:lnTo>
                <a:lnTo>
                  <a:pt x="1382677" y="901699"/>
                </a:lnTo>
                <a:lnTo>
                  <a:pt x="1397747" y="939799"/>
                </a:lnTo>
                <a:lnTo>
                  <a:pt x="1428124" y="977899"/>
                </a:lnTo>
                <a:lnTo>
                  <a:pt x="1475353" y="1003299"/>
                </a:lnTo>
                <a:lnTo>
                  <a:pt x="1521093" y="1015999"/>
                </a:lnTo>
                <a:lnTo>
                  <a:pt x="1564553" y="1003299"/>
                </a:lnTo>
                <a:lnTo>
                  <a:pt x="1604946" y="990599"/>
                </a:lnTo>
                <a:lnTo>
                  <a:pt x="1625600" y="977899"/>
                </a:lnTo>
                <a:lnTo>
                  <a:pt x="1771890" y="977899"/>
                </a:lnTo>
                <a:lnTo>
                  <a:pt x="1755964" y="939799"/>
                </a:lnTo>
                <a:lnTo>
                  <a:pt x="1728923" y="914399"/>
                </a:lnTo>
                <a:lnTo>
                  <a:pt x="1473056" y="914399"/>
                </a:lnTo>
                <a:lnTo>
                  <a:pt x="1464869" y="901699"/>
                </a:lnTo>
                <a:lnTo>
                  <a:pt x="1460634" y="888999"/>
                </a:lnTo>
                <a:lnTo>
                  <a:pt x="1462407" y="863599"/>
                </a:lnTo>
                <a:lnTo>
                  <a:pt x="1472244" y="850899"/>
                </a:lnTo>
                <a:lnTo>
                  <a:pt x="1493302" y="838199"/>
                </a:lnTo>
                <a:lnTo>
                  <a:pt x="1552681" y="838199"/>
                </a:lnTo>
                <a:lnTo>
                  <a:pt x="1574568" y="774700"/>
                </a:lnTo>
                <a:lnTo>
                  <a:pt x="1548180" y="762000"/>
                </a:lnTo>
                <a:close/>
              </a:path>
              <a:path w="2479675" h="2616200">
                <a:moveTo>
                  <a:pt x="1682009" y="876299"/>
                </a:moveTo>
                <a:lnTo>
                  <a:pt x="1637120" y="876299"/>
                </a:lnTo>
                <a:lnTo>
                  <a:pt x="1595962" y="888999"/>
                </a:lnTo>
                <a:lnTo>
                  <a:pt x="1560242" y="901699"/>
                </a:lnTo>
                <a:lnTo>
                  <a:pt x="1532451" y="914399"/>
                </a:lnTo>
                <a:lnTo>
                  <a:pt x="1728923" y="914399"/>
                </a:lnTo>
                <a:lnTo>
                  <a:pt x="1682009" y="876299"/>
                </a:lnTo>
                <a:close/>
              </a:path>
              <a:path w="2479675" h="2616200">
                <a:moveTo>
                  <a:pt x="1744956" y="533400"/>
                </a:moveTo>
                <a:lnTo>
                  <a:pt x="1705397" y="533400"/>
                </a:lnTo>
                <a:lnTo>
                  <a:pt x="1666426" y="546100"/>
                </a:lnTo>
                <a:lnTo>
                  <a:pt x="1629203" y="571500"/>
                </a:lnTo>
                <a:lnTo>
                  <a:pt x="1602630" y="609600"/>
                </a:lnTo>
                <a:lnTo>
                  <a:pt x="1594082" y="647700"/>
                </a:lnTo>
                <a:lnTo>
                  <a:pt x="1599918" y="698500"/>
                </a:lnTo>
                <a:lnTo>
                  <a:pt x="1616497" y="736600"/>
                </a:lnTo>
                <a:lnTo>
                  <a:pt x="1640180" y="762000"/>
                </a:lnTo>
                <a:lnTo>
                  <a:pt x="1667324" y="800099"/>
                </a:lnTo>
                <a:lnTo>
                  <a:pt x="1723768" y="850899"/>
                </a:lnTo>
                <a:lnTo>
                  <a:pt x="1757662" y="876299"/>
                </a:lnTo>
                <a:lnTo>
                  <a:pt x="1794745" y="901699"/>
                </a:lnTo>
                <a:lnTo>
                  <a:pt x="1833790" y="914399"/>
                </a:lnTo>
                <a:lnTo>
                  <a:pt x="1873570" y="914399"/>
                </a:lnTo>
                <a:lnTo>
                  <a:pt x="1912857" y="901699"/>
                </a:lnTo>
                <a:lnTo>
                  <a:pt x="1950424" y="876299"/>
                </a:lnTo>
                <a:lnTo>
                  <a:pt x="1977252" y="838199"/>
                </a:lnTo>
                <a:lnTo>
                  <a:pt x="1870046" y="838199"/>
                </a:lnTo>
                <a:lnTo>
                  <a:pt x="1839097" y="825499"/>
                </a:lnTo>
                <a:lnTo>
                  <a:pt x="1801103" y="800099"/>
                </a:lnTo>
                <a:lnTo>
                  <a:pt x="1755187" y="762000"/>
                </a:lnTo>
                <a:lnTo>
                  <a:pt x="1711457" y="711200"/>
                </a:lnTo>
                <a:lnTo>
                  <a:pt x="1683572" y="685800"/>
                </a:lnTo>
                <a:lnTo>
                  <a:pt x="1673898" y="647700"/>
                </a:lnTo>
                <a:lnTo>
                  <a:pt x="1684804" y="622300"/>
                </a:lnTo>
                <a:lnTo>
                  <a:pt x="1710183" y="609600"/>
                </a:lnTo>
                <a:lnTo>
                  <a:pt x="1870666" y="609600"/>
                </a:lnTo>
                <a:lnTo>
                  <a:pt x="1855526" y="596900"/>
                </a:lnTo>
                <a:lnTo>
                  <a:pt x="1821182" y="571500"/>
                </a:lnTo>
                <a:lnTo>
                  <a:pt x="1783938" y="546100"/>
                </a:lnTo>
                <a:lnTo>
                  <a:pt x="1744956" y="533400"/>
                </a:lnTo>
                <a:close/>
              </a:path>
              <a:path w="2479675" h="2616200">
                <a:moveTo>
                  <a:pt x="1552681" y="838199"/>
                </a:moveTo>
                <a:lnTo>
                  <a:pt x="1534082" y="838199"/>
                </a:lnTo>
                <a:lnTo>
                  <a:pt x="1548304" y="850899"/>
                </a:lnTo>
                <a:lnTo>
                  <a:pt x="1552681" y="838199"/>
                </a:lnTo>
                <a:close/>
              </a:path>
              <a:path w="2479675" h="2616200">
                <a:moveTo>
                  <a:pt x="1870666" y="609600"/>
                </a:moveTo>
                <a:lnTo>
                  <a:pt x="1710183" y="609600"/>
                </a:lnTo>
                <a:lnTo>
                  <a:pt x="1741584" y="622300"/>
                </a:lnTo>
                <a:lnTo>
                  <a:pt x="1779621" y="647700"/>
                </a:lnTo>
                <a:lnTo>
                  <a:pt x="1824910" y="685800"/>
                </a:lnTo>
                <a:lnTo>
                  <a:pt x="1867836" y="723900"/>
                </a:lnTo>
                <a:lnTo>
                  <a:pt x="1895743" y="762000"/>
                </a:lnTo>
                <a:lnTo>
                  <a:pt x="1905711" y="800099"/>
                </a:lnTo>
                <a:lnTo>
                  <a:pt x="1894823" y="825499"/>
                </a:lnTo>
                <a:lnTo>
                  <a:pt x="1870046" y="838199"/>
                </a:lnTo>
                <a:lnTo>
                  <a:pt x="1977252" y="838199"/>
                </a:lnTo>
                <a:lnTo>
                  <a:pt x="1985670" y="787400"/>
                </a:lnTo>
                <a:lnTo>
                  <a:pt x="1979512" y="749300"/>
                </a:lnTo>
                <a:lnTo>
                  <a:pt x="1962612" y="711200"/>
                </a:lnTo>
                <a:lnTo>
                  <a:pt x="1938805" y="673100"/>
                </a:lnTo>
                <a:lnTo>
                  <a:pt x="1911925" y="647700"/>
                </a:lnTo>
                <a:lnTo>
                  <a:pt x="1885806" y="622300"/>
                </a:lnTo>
                <a:lnTo>
                  <a:pt x="1870666" y="609600"/>
                </a:lnTo>
                <a:close/>
              </a:path>
              <a:path w="2479675" h="2616200">
                <a:moveTo>
                  <a:pt x="1967399" y="292100"/>
                </a:moveTo>
                <a:lnTo>
                  <a:pt x="1927843" y="292100"/>
                </a:lnTo>
                <a:lnTo>
                  <a:pt x="1888874" y="304800"/>
                </a:lnTo>
                <a:lnTo>
                  <a:pt x="1851656" y="330200"/>
                </a:lnTo>
                <a:lnTo>
                  <a:pt x="1825079" y="381000"/>
                </a:lnTo>
                <a:lnTo>
                  <a:pt x="1816529" y="419100"/>
                </a:lnTo>
                <a:lnTo>
                  <a:pt x="1822365" y="457200"/>
                </a:lnTo>
                <a:lnTo>
                  <a:pt x="1838944" y="495300"/>
                </a:lnTo>
                <a:lnTo>
                  <a:pt x="1862626" y="533400"/>
                </a:lnTo>
                <a:lnTo>
                  <a:pt x="1916731" y="584200"/>
                </a:lnTo>
                <a:lnTo>
                  <a:pt x="1946213" y="609600"/>
                </a:lnTo>
                <a:lnTo>
                  <a:pt x="1980110" y="635000"/>
                </a:lnTo>
                <a:lnTo>
                  <a:pt x="2017195" y="660400"/>
                </a:lnTo>
                <a:lnTo>
                  <a:pt x="2056240" y="673100"/>
                </a:lnTo>
                <a:lnTo>
                  <a:pt x="2096018" y="673100"/>
                </a:lnTo>
                <a:lnTo>
                  <a:pt x="2135302" y="660400"/>
                </a:lnTo>
                <a:lnTo>
                  <a:pt x="2172865" y="635000"/>
                </a:lnTo>
                <a:lnTo>
                  <a:pt x="2199697" y="596900"/>
                </a:lnTo>
                <a:lnTo>
                  <a:pt x="2092499" y="596900"/>
                </a:lnTo>
                <a:lnTo>
                  <a:pt x="2061551" y="584200"/>
                </a:lnTo>
                <a:lnTo>
                  <a:pt x="2023556" y="558800"/>
                </a:lnTo>
                <a:lnTo>
                  <a:pt x="1977640" y="520700"/>
                </a:lnTo>
                <a:lnTo>
                  <a:pt x="1933903" y="482600"/>
                </a:lnTo>
                <a:lnTo>
                  <a:pt x="1906014" y="444500"/>
                </a:lnTo>
                <a:lnTo>
                  <a:pt x="1896339" y="406400"/>
                </a:lnTo>
                <a:lnTo>
                  <a:pt x="1907244" y="381000"/>
                </a:lnTo>
                <a:lnTo>
                  <a:pt x="1932631" y="368300"/>
                </a:lnTo>
                <a:lnTo>
                  <a:pt x="2093117" y="368300"/>
                </a:lnTo>
                <a:lnTo>
                  <a:pt x="2077974" y="355600"/>
                </a:lnTo>
                <a:lnTo>
                  <a:pt x="2043627" y="330200"/>
                </a:lnTo>
                <a:lnTo>
                  <a:pt x="2006382" y="304800"/>
                </a:lnTo>
                <a:lnTo>
                  <a:pt x="1967399" y="292100"/>
                </a:lnTo>
                <a:close/>
              </a:path>
              <a:path w="2479675" h="2616200">
                <a:moveTo>
                  <a:pt x="2093117" y="368300"/>
                </a:moveTo>
                <a:lnTo>
                  <a:pt x="1932631" y="368300"/>
                </a:lnTo>
                <a:lnTo>
                  <a:pt x="1964034" y="381000"/>
                </a:lnTo>
                <a:lnTo>
                  <a:pt x="2002068" y="406400"/>
                </a:lnTo>
                <a:lnTo>
                  <a:pt x="2047350" y="444500"/>
                </a:lnTo>
                <a:lnTo>
                  <a:pt x="2090282" y="495300"/>
                </a:lnTo>
                <a:lnTo>
                  <a:pt x="2118189" y="520700"/>
                </a:lnTo>
                <a:lnTo>
                  <a:pt x="2128159" y="558800"/>
                </a:lnTo>
                <a:lnTo>
                  <a:pt x="2117277" y="584200"/>
                </a:lnTo>
                <a:lnTo>
                  <a:pt x="2092499" y="596900"/>
                </a:lnTo>
                <a:lnTo>
                  <a:pt x="2199697" y="596900"/>
                </a:lnTo>
                <a:lnTo>
                  <a:pt x="2208118" y="558800"/>
                </a:lnTo>
                <a:lnTo>
                  <a:pt x="2201962" y="508000"/>
                </a:lnTo>
                <a:lnTo>
                  <a:pt x="2185064" y="469900"/>
                </a:lnTo>
                <a:lnTo>
                  <a:pt x="2161258" y="444500"/>
                </a:lnTo>
                <a:lnTo>
                  <a:pt x="2134378" y="406400"/>
                </a:lnTo>
                <a:lnTo>
                  <a:pt x="2108260" y="381000"/>
                </a:lnTo>
                <a:lnTo>
                  <a:pt x="2093117" y="368300"/>
                </a:lnTo>
                <a:close/>
              </a:path>
              <a:path w="2479675" h="2616200">
                <a:moveTo>
                  <a:pt x="2054628" y="127000"/>
                </a:moveTo>
                <a:lnTo>
                  <a:pt x="1990150" y="190500"/>
                </a:lnTo>
                <a:lnTo>
                  <a:pt x="2301998" y="482600"/>
                </a:lnTo>
                <a:lnTo>
                  <a:pt x="2347083" y="444500"/>
                </a:lnTo>
                <a:lnTo>
                  <a:pt x="2121252" y="228600"/>
                </a:lnTo>
                <a:lnTo>
                  <a:pt x="2315917" y="228600"/>
                </a:lnTo>
                <a:lnTo>
                  <a:pt x="2054628" y="127000"/>
                </a:lnTo>
                <a:close/>
              </a:path>
              <a:path w="2479675" h="2616200">
                <a:moveTo>
                  <a:pt x="2167429" y="0"/>
                </a:moveTo>
                <a:lnTo>
                  <a:pt x="2122344" y="50800"/>
                </a:lnTo>
                <a:lnTo>
                  <a:pt x="2315917" y="228600"/>
                </a:lnTo>
                <a:lnTo>
                  <a:pt x="2121252" y="228600"/>
                </a:lnTo>
                <a:lnTo>
                  <a:pt x="2427474" y="355600"/>
                </a:lnTo>
                <a:lnTo>
                  <a:pt x="2479277" y="292100"/>
                </a:lnTo>
                <a:lnTo>
                  <a:pt x="2167429" y="0"/>
                </a:lnTo>
                <a:close/>
              </a:path>
            </a:pathLst>
          </a:custGeom>
          <a:solidFill>
            <a:srgbClr val="8F8F94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1" name="object 2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50129" y="914781"/>
            <a:ext cx="621468" cy="573214"/>
          </a:xfrm>
          <a:prstGeom prst="rect">
            <a:avLst/>
          </a:prstGeom>
        </p:spPr>
      </p:pic>
      <p:sp>
        <p:nvSpPr>
          <p:cNvPr id="272" name="object 272"/>
          <p:cNvSpPr txBox="1"/>
          <p:nvPr/>
        </p:nvSpPr>
        <p:spPr>
          <a:xfrm>
            <a:off x="11662366" y="904322"/>
            <a:ext cx="3924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90" dirty="0">
                <a:solidFill>
                  <a:srgbClr val="FFFFFF"/>
                </a:solidFill>
                <a:latin typeface="Calibri"/>
                <a:cs typeface="Calibri"/>
              </a:rPr>
              <a:t>COMING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-100" dirty="0">
                <a:solidFill>
                  <a:srgbClr val="FFFFFF"/>
                </a:solidFill>
                <a:latin typeface="Calibri"/>
                <a:cs typeface="Calibri"/>
              </a:rPr>
              <a:t>SOON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805" y="8509434"/>
            <a:ext cx="154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154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3344" y="8495544"/>
            <a:ext cx="8966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rgbClr val="F47421"/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23596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132" y="1871992"/>
            <a:ext cx="2309114" cy="1728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96299" y="859095"/>
            <a:ext cx="2893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Ballinard</a:t>
            </a:r>
            <a:r>
              <a:rPr sz="1800" spc="-6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COMPONENTS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15129" y="209320"/>
            <a:ext cx="664845" cy="1278890"/>
            <a:chOff x="5115129" y="209320"/>
            <a:chExt cx="664845" cy="127889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5129" y="914781"/>
              <a:ext cx="621468" cy="5732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408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06743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62038" y="209320"/>
            <a:ext cx="789305" cy="633095"/>
            <a:chOff x="4862038" y="209320"/>
            <a:chExt cx="789305" cy="63309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6120" y="328225"/>
              <a:ext cx="154825" cy="17712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620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83024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83238" y="209320"/>
            <a:ext cx="789305" cy="633095"/>
            <a:chOff x="4383238" y="209320"/>
            <a:chExt cx="789305" cy="63309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7320" y="328225"/>
              <a:ext cx="154825" cy="17712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83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424740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04438" y="209320"/>
            <a:ext cx="789305" cy="633095"/>
            <a:chOff x="3904438" y="209320"/>
            <a:chExt cx="789305" cy="633095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8520" y="328225"/>
              <a:ext cx="154825" cy="1771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044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21947" y="537465"/>
            <a:ext cx="198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6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9437" y="3596890"/>
            <a:ext cx="2069464" cy="37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5"/>
              </a:lnSpc>
              <a:spcBef>
                <a:spcPts val="100"/>
              </a:spcBef>
            </a:pPr>
            <a:r>
              <a:rPr sz="800" b="1" spc="-30" dirty="0">
                <a:solidFill>
                  <a:srgbClr val="F47421"/>
                </a:solidFill>
                <a:latin typeface="Trebuchet MS"/>
                <a:cs typeface="Trebuchet MS"/>
              </a:rPr>
              <a:t>Harry</a:t>
            </a:r>
            <a:r>
              <a:rPr sz="800" b="1" spc="-2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x</a:t>
            </a:r>
            <a:r>
              <a:rPr sz="800" b="1" spc="-2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47421"/>
                </a:solidFill>
                <a:latin typeface="Trebuchet MS"/>
                <a:cs typeface="Trebuchet MS"/>
              </a:rPr>
              <a:t>Harold</a:t>
            </a: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x</a:t>
            </a:r>
            <a:r>
              <a:rPr sz="800" b="1" spc="-2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Tossy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15"/>
              </a:lnSpc>
            </a:pP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HBN: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HOIRLM225789381724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HO6595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78%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22%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9437" y="3960516"/>
            <a:ext cx="1257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Ballinard Corona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797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9437" y="4082436"/>
            <a:ext cx="145796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Ballinard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Corona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457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Corona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8999" y="209320"/>
            <a:ext cx="2160270" cy="633095"/>
          </a:xfrm>
          <a:custGeom>
            <a:avLst/>
            <a:gdLst/>
            <a:ahLst/>
            <a:cxnLst/>
            <a:rect l="l" t="t" r="r" b="b"/>
            <a:pathLst>
              <a:path w="2160270" h="633094">
                <a:moveTo>
                  <a:pt x="2160003" y="0"/>
                </a:moveTo>
                <a:lnTo>
                  <a:pt x="0" y="0"/>
                </a:lnTo>
                <a:lnTo>
                  <a:pt x="0" y="478129"/>
                </a:lnTo>
                <a:lnTo>
                  <a:pt x="1062304" y="632980"/>
                </a:lnTo>
                <a:lnTo>
                  <a:pt x="2160003" y="478129"/>
                </a:lnTo>
                <a:lnTo>
                  <a:pt x="216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21907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31098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35185" y="1890432"/>
            <a:ext cx="2829560" cy="2431415"/>
          </a:xfrm>
          <a:custGeom>
            <a:avLst/>
            <a:gdLst/>
            <a:ahLst/>
            <a:cxnLst/>
            <a:rect l="l" t="t" r="r" b="b"/>
            <a:pathLst>
              <a:path w="2829560" h="2431415">
                <a:moveTo>
                  <a:pt x="621449" y="428510"/>
                </a:moveTo>
                <a:lnTo>
                  <a:pt x="0" y="428510"/>
                </a:lnTo>
                <a:lnTo>
                  <a:pt x="0" y="2430818"/>
                </a:lnTo>
                <a:lnTo>
                  <a:pt x="621449" y="2430818"/>
                </a:lnTo>
                <a:lnTo>
                  <a:pt x="621449" y="428510"/>
                </a:lnTo>
                <a:close/>
              </a:path>
              <a:path w="2829560" h="2431415">
                <a:moveTo>
                  <a:pt x="2829026" y="0"/>
                </a:moveTo>
                <a:lnTo>
                  <a:pt x="0" y="0"/>
                </a:lnTo>
                <a:lnTo>
                  <a:pt x="0" y="246786"/>
                </a:lnTo>
                <a:lnTo>
                  <a:pt x="2829026" y="246786"/>
                </a:lnTo>
                <a:lnTo>
                  <a:pt x="282902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10779" y="1940548"/>
            <a:ext cx="7302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09695" y="1940548"/>
            <a:ext cx="749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€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73761" y="2373541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BI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25822" y="2373541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160" dirty="0">
                <a:latin typeface="Franklin Gothic Book"/>
                <a:cs typeface="Franklin Gothic Book"/>
              </a:rPr>
              <a:t>282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36232" y="2373541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60%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58056" y="2623689"/>
            <a:ext cx="1765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ilk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5822" y="2623689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108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6232" y="2623689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78%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03092" y="2873838"/>
            <a:ext cx="26225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Health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75180" y="2873838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€ 9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36623" y="2873838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66%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00848" y="3123986"/>
            <a:ext cx="2908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Fertility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25822" y="3123986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111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36232" y="3123986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48%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01969" y="3374134"/>
            <a:ext cx="2857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Cal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ving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50501" y="3374134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58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36007" y="3374134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57%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92039" y="3624283"/>
            <a:ext cx="4997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75180" y="3624283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€ 4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36623" y="3624283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83065" y="3874430"/>
            <a:ext cx="49657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Maintenance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75180" y="3874430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€ 9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36623" y="3874430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46%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51327" y="4124579"/>
            <a:ext cx="1905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40406" y="4124579"/>
            <a:ext cx="2159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-€ </a:t>
            </a:r>
            <a:r>
              <a:rPr sz="650" dirty="0">
                <a:latin typeface="Franklin Gothic Book"/>
                <a:cs typeface="Franklin Gothic Book"/>
              </a:rPr>
              <a:t>1</a:t>
            </a:r>
            <a:r>
              <a:rPr sz="650" spc="5" dirty="0">
                <a:latin typeface="Franklin Gothic Book"/>
                <a:cs typeface="Franklin Gothic Book"/>
              </a:rPr>
              <a:t>7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36334" y="4124579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46%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37167" y="1685063"/>
            <a:ext cx="1330960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rebuchet MS"/>
              <a:cs typeface="Trebuchet MS"/>
            </a:endParaRPr>
          </a:p>
          <a:p>
            <a:pPr marL="31750">
              <a:lnSpc>
                <a:spcPct val="100000"/>
              </a:lnSpc>
              <a:spcBef>
                <a:spcPts val="5"/>
              </a:spcBef>
              <a:tabLst>
                <a:tab pos="681355" algn="l"/>
              </a:tabLst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Rel	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EBI</a:t>
            </a:r>
            <a:r>
              <a:rPr sz="975" spc="-30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975" spc="-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Sub</a:t>
            </a:r>
            <a:r>
              <a:rPr sz="975" spc="-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Indices</a:t>
            </a:r>
            <a:endParaRPr sz="975" baseline="4273">
              <a:latin typeface="Franklin Gothic Book"/>
              <a:cs typeface="Franklin Gothic Book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026219" y="1881454"/>
            <a:ext cx="2846070" cy="2453640"/>
            <a:chOff x="3026219" y="1881454"/>
            <a:chExt cx="2846070" cy="2453640"/>
          </a:xfrm>
        </p:grpSpPr>
        <p:sp>
          <p:nvSpPr>
            <p:cNvPr id="63" name="object 63"/>
            <p:cNvSpPr/>
            <p:nvPr/>
          </p:nvSpPr>
          <p:spPr>
            <a:xfrm>
              <a:off x="3026219" y="1881454"/>
              <a:ext cx="2846070" cy="2447925"/>
            </a:xfrm>
            <a:custGeom>
              <a:avLst/>
              <a:gdLst/>
              <a:ahLst/>
              <a:cxnLst/>
              <a:rect l="l" t="t" r="r" b="b"/>
              <a:pathLst>
                <a:path w="2846070" h="2447925">
                  <a:moveTo>
                    <a:pt x="1388719" y="428510"/>
                  </a:moveTo>
                  <a:lnTo>
                    <a:pt x="1380858" y="428510"/>
                  </a:lnTo>
                  <a:lnTo>
                    <a:pt x="1380858" y="2447645"/>
                  </a:lnTo>
                  <a:lnTo>
                    <a:pt x="1388719" y="2447645"/>
                  </a:lnTo>
                  <a:lnTo>
                    <a:pt x="1388719" y="428510"/>
                  </a:lnTo>
                  <a:close/>
                </a:path>
                <a:path w="2846070" h="2447925">
                  <a:moveTo>
                    <a:pt x="2845854" y="446455"/>
                  </a:moveTo>
                  <a:lnTo>
                    <a:pt x="2834640" y="446455"/>
                  </a:lnTo>
                  <a:lnTo>
                    <a:pt x="2834640" y="2447645"/>
                  </a:lnTo>
                  <a:lnTo>
                    <a:pt x="2845854" y="2447645"/>
                  </a:lnTo>
                  <a:lnTo>
                    <a:pt x="2845854" y="446455"/>
                  </a:lnTo>
                  <a:close/>
                </a:path>
                <a:path w="2846070" h="2447925">
                  <a:moveTo>
                    <a:pt x="2845854" y="428510"/>
                  </a:moveTo>
                  <a:lnTo>
                    <a:pt x="2841371" y="428510"/>
                  </a:lnTo>
                  <a:lnTo>
                    <a:pt x="2841371" y="259130"/>
                  </a:lnTo>
                  <a:lnTo>
                    <a:pt x="2841371" y="250151"/>
                  </a:lnTo>
                  <a:lnTo>
                    <a:pt x="2841371" y="8978"/>
                  </a:lnTo>
                  <a:lnTo>
                    <a:pt x="2841371" y="12"/>
                  </a:lnTo>
                  <a:lnTo>
                    <a:pt x="2832404" y="12"/>
                  </a:lnTo>
                  <a:lnTo>
                    <a:pt x="2832404" y="8978"/>
                  </a:lnTo>
                  <a:lnTo>
                    <a:pt x="2832404" y="250151"/>
                  </a:lnTo>
                  <a:lnTo>
                    <a:pt x="1394333" y="250151"/>
                  </a:lnTo>
                  <a:lnTo>
                    <a:pt x="1394333" y="8978"/>
                  </a:lnTo>
                  <a:lnTo>
                    <a:pt x="2832404" y="8978"/>
                  </a:lnTo>
                  <a:lnTo>
                    <a:pt x="2832404" y="12"/>
                  </a:lnTo>
                  <a:lnTo>
                    <a:pt x="1385354" y="12"/>
                  </a:lnTo>
                  <a:lnTo>
                    <a:pt x="1385354" y="8978"/>
                  </a:lnTo>
                  <a:lnTo>
                    <a:pt x="1385354" y="250151"/>
                  </a:lnTo>
                  <a:lnTo>
                    <a:pt x="1010678" y="250151"/>
                  </a:lnTo>
                  <a:lnTo>
                    <a:pt x="1010678" y="8978"/>
                  </a:lnTo>
                  <a:lnTo>
                    <a:pt x="1385354" y="8978"/>
                  </a:lnTo>
                  <a:lnTo>
                    <a:pt x="1385354" y="12"/>
                  </a:lnTo>
                  <a:lnTo>
                    <a:pt x="1001712" y="12"/>
                  </a:lnTo>
                  <a:lnTo>
                    <a:pt x="1001712" y="8978"/>
                  </a:lnTo>
                  <a:lnTo>
                    <a:pt x="1001712" y="250151"/>
                  </a:lnTo>
                  <a:lnTo>
                    <a:pt x="633780" y="250151"/>
                  </a:lnTo>
                  <a:lnTo>
                    <a:pt x="633780" y="8978"/>
                  </a:lnTo>
                  <a:lnTo>
                    <a:pt x="1001712" y="8978"/>
                  </a:lnTo>
                  <a:lnTo>
                    <a:pt x="1001712" y="12"/>
                  </a:lnTo>
                  <a:lnTo>
                    <a:pt x="624801" y="12"/>
                  </a:lnTo>
                  <a:lnTo>
                    <a:pt x="624801" y="8978"/>
                  </a:lnTo>
                  <a:lnTo>
                    <a:pt x="624801" y="250151"/>
                  </a:lnTo>
                  <a:lnTo>
                    <a:pt x="8966" y="250151"/>
                  </a:lnTo>
                  <a:lnTo>
                    <a:pt x="8966" y="8978"/>
                  </a:lnTo>
                  <a:lnTo>
                    <a:pt x="624801" y="8978"/>
                  </a:lnTo>
                  <a:lnTo>
                    <a:pt x="624801" y="12"/>
                  </a:lnTo>
                  <a:lnTo>
                    <a:pt x="8966" y="12"/>
                  </a:lnTo>
                  <a:lnTo>
                    <a:pt x="0" y="0"/>
                  </a:lnTo>
                  <a:lnTo>
                    <a:pt x="0" y="2443149"/>
                  </a:lnTo>
                  <a:lnTo>
                    <a:pt x="8966" y="2443149"/>
                  </a:lnTo>
                  <a:lnTo>
                    <a:pt x="624801" y="2443149"/>
                  </a:lnTo>
                  <a:lnTo>
                    <a:pt x="633780" y="2443149"/>
                  </a:lnTo>
                  <a:lnTo>
                    <a:pt x="1001712" y="2443149"/>
                  </a:lnTo>
                  <a:lnTo>
                    <a:pt x="1010678" y="2443149"/>
                  </a:lnTo>
                  <a:lnTo>
                    <a:pt x="1380845" y="2443149"/>
                  </a:lnTo>
                  <a:lnTo>
                    <a:pt x="1380845" y="2434183"/>
                  </a:lnTo>
                  <a:lnTo>
                    <a:pt x="1010678" y="2434183"/>
                  </a:lnTo>
                  <a:lnTo>
                    <a:pt x="1010678" y="2193010"/>
                  </a:lnTo>
                  <a:lnTo>
                    <a:pt x="1380845" y="2193010"/>
                  </a:lnTo>
                  <a:lnTo>
                    <a:pt x="1380845" y="2184044"/>
                  </a:lnTo>
                  <a:lnTo>
                    <a:pt x="1010678" y="2184044"/>
                  </a:lnTo>
                  <a:lnTo>
                    <a:pt x="1010678" y="1942858"/>
                  </a:lnTo>
                  <a:lnTo>
                    <a:pt x="1380845" y="1942858"/>
                  </a:lnTo>
                  <a:lnTo>
                    <a:pt x="1380845" y="1933892"/>
                  </a:lnTo>
                  <a:lnTo>
                    <a:pt x="1010678" y="1933892"/>
                  </a:lnTo>
                  <a:lnTo>
                    <a:pt x="1010678" y="1692719"/>
                  </a:lnTo>
                  <a:lnTo>
                    <a:pt x="1380845" y="1692719"/>
                  </a:lnTo>
                  <a:lnTo>
                    <a:pt x="1380845" y="1683740"/>
                  </a:lnTo>
                  <a:lnTo>
                    <a:pt x="1010678" y="1683740"/>
                  </a:lnTo>
                  <a:lnTo>
                    <a:pt x="1010678" y="1442567"/>
                  </a:lnTo>
                  <a:lnTo>
                    <a:pt x="1380845" y="1442567"/>
                  </a:lnTo>
                  <a:lnTo>
                    <a:pt x="1380845" y="1433601"/>
                  </a:lnTo>
                  <a:lnTo>
                    <a:pt x="1010678" y="1433601"/>
                  </a:lnTo>
                  <a:lnTo>
                    <a:pt x="1010678" y="1192415"/>
                  </a:lnTo>
                  <a:lnTo>
                    <a:pt x="1380845" y="1192415"/>
                  </a:lnTo>
                  <a:lnTo>
                    <a:pt x="1380845" y="1183449"/>
                  </a:lnTo>
                  <a:lnTo>
                    <a:pt x="1010678" y="1183449"/>
                  </a:lnTo>
                  <a:lnTo>
                    <a:pt x="1010678" y="942276"/>
                  </a:lnTo>
                  <a:lnTo>
                    <a:pt x="1380845" y="942276"/>
                  </a:lnTo>
                  <a:lnTo>
                    <a:pt x="1380845" y="933310"/>
                  </a:lnTo>
                  <a:lnTo>
                    <a:pt x="1010678" y="933310"/>
                  </a:lnTo>
                  <a:lnTo>
                    <a:pt x="1010678" y="692124"/>
                  </a:lnTo>
                  <a:lnTo>
                    <a:pt x="1380845" y="692124"/>
                  </a:lnTo>
                  <a:lnTo>
                    <a:pt x="1380845" y="683145"/>
                  </a:lnTo>
                  <a:lnTo>
                    <a:pt x="1010678" y="683145"/>
                  </a:lnTo>
                  <a:lnTo>
                    <a:pt x="1010678" y="441972"/>
                  </a:lnTo>
                  <a:lnTo>
                    <a:pt x="1380845" y="441972"/>
                  </a:lnTo>
                  <a:lnTo>
                    <a:pt x="1380845" y="433006"/>
                  </a:lnTo>
                  <a:lnTo>
                    <a:pt x="1001712" y="433006"/>
                  </a:lnTo>
                  <a:lnTo>
                    <a:pt x="1001712" y="441972"/>
                  </a:lnTo>
                  <a:lnTo>
                    <a:pt x="1001712" y="683145"/>
                  </a:lnTo>
                  <a:lnTo>
                    <a:pt x="1001712" y="2434183"/>
                  </a:lnTo>
                  <a:lnTo>
                    <a:pt x="633780" y="2434183"/>
                  </a:lnTo>
                  <a:lnTo>
                    <a:pt x="633780" y="2193010"/>
                  </a:lnTo>
                  <a:lnTo>
                    <a:pt x="1001712" y="2193010"/>
                  </a:lnTo>
                  <a:lnTo>
                    <a:pt x="1001712" y="2184044"/>
                  </a:lnTo>
                  <a:lnTo>
                    <a:pt x="633780" y="2184044"/>
                  </a:lnTo>
                  <a:lnTo>
                    <a:pt x="633780" y="1942858"/>
                  </a:lnTo>
                  <a:lnTo>
                    <a:pt x="1001712" y="1942858"/>
                  </a:lnTo>
                  <a:lnTo>
                    <a:pt x="1001712" y="1933892"/>
                  </a:lnTo>
                  <a:lnTo>
                    <a:pt x="633780" y="1933892"/>
                  </a:lnTo>
                  <a:lnTo>
                    <a:pt x="633780" y="1692719"/>
                  </a:lnTo>
                  <a:lnTo>
                    <a:pt x="1001712" y="1692719"/>
                  </a:lnTo>
                  <a:lnTo>
                    <a:pt x="1001712" y="1683740"/>
                  </a:lnTo>
                  <a:lnTo>
                    <a:pt x="633780" y="1683740"/>
                  </a:lnTo>
                  <a:lnTo>
                    <a:pt x="633780" y="1442567"/>
                  </a:lnTo>
                  <a:lnTo>
                    <a:pt x="1001712" y="1442567"/>
                  </a:lnTo>
                  <a:lnTo>
                    <a:pt x="1001712" y="1433601"/>
                  </a:lnTo>
                  <a:lnTo>
                    <a:pt x="633780" y="1433601"/>
                  </a:lnTo>
                  <a:lnTo>
                    <a:pt x="633780" y="1192415"/>
                  </a:lnTo>
                  <a:lnTo>
                    <a:pt x="1001712" y="1192415"/>
                  </a:lnTo>
                  <a:lnTo>
                    <a:pt x="1001712" y="1183449"/>
                  </a:lnTo>
                  <a:lnTo>
                    <a:pt x="633780" y="1183449"/>
                  </a:lnTo>
                  <a:lnTo>
                    <a:pt x="633780" y="942276"/>
                  </a:lnTo>
                  <a:lnTo>
                    <a:pt x="1001712" y="942276"/>
                  </a:lnTo>
                  <a:lnTo>
                    <a:pt x="1001712" y="933310"/>
                  </a:lnTo>
                  <a:lnTo>
                    <a:pt x="633780" y="933310"/>
                  </a:lnTo>
                  <a:lnTo>
                    <a:pt x="633780" y="692124"/>
                  </a:lnTo>
                  <a:lnTo>
                    <a:pt x="1001712" y="692124"/>
                  </a:lnTo>
                  <a:lnTo>
                    <a:pt x="1001712" y="683145"/>
                  </a:lnTo>
                  <a:lnTo>
                    <a:pt x="633780" y="683145"/>
                  </a:lnTo>
                  <a:lnTo>
                    <a:pt x="633780" y="441972"/>
                  </a:lnTo>
                  <a:lnTo>
                    <a:pt x="1001712" y="441972"/>
                  </a:lnTo>
                  <a:lnTo>
                    <a:pt x="1001712" y="433006"/>
                  </a:lnTo>
                  <a:lnTo>
                    <a:pt x="624801" y="433006"/>
                  </a:lnTo>
                  <a:lnTo>
                    <a:pt x="624801" y="441972"/>
                  </a:lnTo>
                  <a:lnTo>
                    <a:pt x="624801" y="683145"/>
                  </a:lnTo>
                  <a:lnTo>
                    <a:pt x="624801" y="2434183"/>
                  </a:lnTo>
                  <a:lnTo>
                    <a:pt x="8966" y="2434183"/>
                  </a:lnTo>
                  <a:lnTo>
                    <a:pt x="8966" y="2193010"/>
                  </a:lnTo>
                  <a:lnTo>
                    <a:pt x="624801" y="2193010"/>
                  </a:lnTo>
                  <a:lnTo>
                    <a:pt x="624801" y="2184044"/>
                  </a:lnTo>
                  <a:lnTo>
                    <a:pt x="8966" y="2184044"/>
                  </a:lnTo>
                  <a:lnTo>
                    <a:pt x="8966" y="1942858"/>
                  </a:lnTo>
                  <a:lnTo>
                    <a:pt x="624801" y="1942858"/>
                  </a:lnTo>
                  <a:lnTo>
                    <a:pt x="624801" y="1933892"/>
                  </a:lnTo>
                  <a:lnTo>
                    <a:pt x="8966" y="1933892"/>
                  </a:lnTo>
                  <a:lnTo>
                    <a:pt x="8966" y="1692719"/>
                  </a:lnTo>
                  <a:lnTo>
                    <a:pt x="624801" y="1692719"/>
                  </a:lnTo>
                  <a:lnTo>
                    <a:pt x="624801" y="1683740"/>
                  </a:lnTo>
                  <a:lnTo>
                    <a:pt x="8966" y="1683740"/>
                  </a:lnTo>
                  <a:lnTo>
                    <a:pt x="8966" y="1442567"/>
                  </a:lnTo>
                  <a:lnTo>
                    <a:pt x="624801" y="1442567"/>
                  </a:lnTo>
                  <a:lnTo>
                    <a:pt x="624801" y="1433601"/>
                  </a:lnTo>
                  <a:lnTo>
                    <a:pt x="8966" y="1433601"/>
                  </a:lnTo>
                  <a:lnTo>
                    <a:pt x="8966" y="1192415"/>
                  </a:lnTo>
                  <a:lnTo>
                    <a:pt x="624801" y="1192415"/>
                  </a:lnTo>
                  <a:lnTo>
                    <a:pt x="624801" y="1183449"/>
                  </a:lnTo>
                  <a:lnTo>
                    <a:pt x="8966" y="1183449"/>
                  </a:lnTo>
                  <a:lnTo>
                    <a:pt x="8966" y="942276"/>
                  </a:lnTo>
                  <a:lnTo>
                    <a:pt x="624801" y="942276"/>
                  </a:lnTo>
                  <a:lnTo>
                    <a:pt x="624801" y="933310"/>
                  </a:lnTo>
                  <a:lnTo>
                    <a:pt x="8966" y="933310"/>
                  </a:lnTo>
                  <a:lnTo>
                    <a:pt x="8966" y="692124"/>
                  </a:lnTo>
                  <a:lnTo>
                    <a:pt x="624801" y="692124"/>
                  </a:lnTo>
                  <a:lnTo>
                    <a:pt x="624801" y="683145"/>
                  </a:lnTo>
                  <a:lnTo>
                    <a:pt x="8966" y="683145"/>
                  </a:lnTo>
                  <a:lnTo>
                    <a:pt x="8966" y="441972"/>
                  </a:lnTo>
                  <a:lnTo>
                    <a:pt x="624801" y="441972"/>
                  </a:lnTo>
                  <a:lnTo>
                    <a:pt x="624801" y="433006"/>
                  </a:lnTo>
                  <a:lnTo>
                    <a:pt x="8966" y="433006"/>
                  </a:lnTo>
                  <a:lnTo>
                    <a:pt x="8966" y="259130"/>
                  </a:lnTo>
                  <a:lnTo>
                    <a:pt x="624801" y="259130"/>
                  </a:lnTo>
                  <a:lnTo>
                    <a:pt x="633780" y="259130"/>
                  </a:lnTo>
                  <a:lnTo>
                    <a:pt x="2832404" y="259130"/>
                  </a:lnTo>
                  <a:lnTo>
                    <a:pt x="2832404" y="428510"/>
                  </a:lnTo>
                  <a:lnTo>
                    <a:pt x="1398816" y="428510"/>
                  </a:lnTo>
                  <a:lnTo>
                    <a:pt x="1398816" y="432993"/>
                  </a:lnTo>
                  <a:lnTo>
                    <a:pt x="2845854" y="432993"/>
                  </a:lnTo>
                  <a:lnTo>
                    <a:pt x="2845854" y="428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37203" y="2325669"/>
              <a:ext cx="243840" cy="1975485"/>
            </a:xfrm>
            <a:custGeom>
              <a:avLst/>
              <a:gdLst/>
              <a:ahLst/>
              <a:cxnLst/>
              <a:rect l="l" t="t" r="r" b="b"/>
              <a:pathLst>
                <a:path w="243839" h="1975485">
                  <a:moveTo>
                    <a:pt x="0" y="0"/>
                  </a:moveTo>
                  <a:lnTo>
                    <a:pt x="0" y="1975383"/>
                  </a:lnTo>
                </a:path>
                <a:path w="243839" h="1975485">
                  <a:moveTo>
                    <a:pt x="121145" y="0"/>
                  </a:moveTo>
                  <a:lnTo>
                    <a:pt x="121145" y="1975383"/>
                  </a:lnTo>
                </a:path>
                <a:path w="243839" h="1975485">
                  <a:moveTo>
                    <a:pt x="243420" y="0"/>
                  </a:moveTo>
                  <a:lnTo>
                    <a:pt x="243420" y="1975383"/>
                  </a:lnTo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02887" y="2325669"/>
              <a:ext cx="122555" cy="1975485"/>
            </a:xfrm>
            <a:custGeom>
              <a:avLst/>
              <a:gdLst/>
              <a:ahLst/>
              <a:cxnLst/>
              <a:rect l="l" t="t" r="r" b="b"/>
              <a:pathLst>
                <a:path w="122554" h="1975485">
                  <a:moveTo>
                    <a:pt x="0" y="1677001"/>
                  </a:moveTo>
                  <a:lnTo>
                    <a:pt x="0" y="1975383"/>
                  </a:lnTo>
                </a:path>
                <a:path w="122554" h="1975485">
                  <a:moveTo>
                    <a:pt x="0" y="0"/>
                  </a:moveTo>
                  <a:lnTo>
                    <a:pt x="0" y="1531180"/>
                  </a:lnTo>
                </a:path>
                <a:path w="122554" h="1975485">
                  <a:moveTo>
                    <a:pt x="122275" y="1677001"/>
                  </a:moveTo>
                  <a:lnTo>
                    <a:pt x="122275" y="1975383"/>
                  </a:lnTo>
                </a:path>
                <a:path w="122554" h="1975485">
                  <a:moveTo>
                    <a:pt x="122275" y="0"/>
                  </a:moveTo>
                  <a:lnTo>
                    <a:pt x="122275" y="1531180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147425" y="2325669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383"/>
                  </a:lnTo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69701" y="2325669"/>
              <a:ext cx="490220" cy="1975485"/>
            </a:xfrm>
            <a:custGeom>
              <a:avLst/>
              <a:gdLst/>
              <a:ahLst/>
              <a:cxnLst/>
              <a:rect l="l" t="t" r="r" b="b"/>
              <a:pathLst>
                <a:path w="490220" h="1975485">
                  <a:moveTo>
                    <a:pt x="0" y="1430215"/>
                  </a:moveTo>
                  <a:lnTo>
                    <a:pt x="0" y="1975383"/>
                  </a:lnTo>
                </a:path>
                <a:path w="490220" h="1975485">
                  <a:moveTo>
                    <a:pt x="0" y="1183429"/>
                  </a:moveTo>
                  <a:lnTo>
                    <a:pt x="0" y="1284394"/>
                  </a:lnTo>
                </a:path>
                <a:path w="490220" h="1975485">
                  <a:moveTo>
                    <a:pt x="0" y="936655"/>
                  </a:moveTo>
                  <a:lnTo>
                    <a:pt x="0" y="1037607"/>
                  </a:lnTo>
                </a:path>
                <a:path w="490220" h="1975485">
                  <a:moveTo>
                    <a:pt x="0" y="689869"/>
                  </a:moveTo>
                  <a:lnTo>
                    <a:pt x="0" y="790821"/>
                  </a:lnTo>
                </a:path>
                <a:path w="490220" h="1975485">
                  <a:moveTo>
                    <a:pt x="0" y="443095"/>
                  </a:moveTo>
                  <a:lnTo>
                    <a:pt x="0" y="544047"/>
                  </a:lnTo>
                </a:path>
                <a:path w="490220" h="1975485">
                  <a:moveTo>
                    <a:pt x="0" y="196308"/>
                  </a:moveTo>
                  <a:lnTo>
                    <a:pt x="0" y="297273"/>
                  </a:lnTo>
                </a:path>
                <a:path w="490220" h="1975485">
                  <a:moveTo>
                    <a:pt x="0" y="0"/>
                  </a:moveTo>
                  <a:lnTo>
                    <a:pt x="0" y="50487"/>
                  </a:lnTo>
                </a:path>
                <a:path w="490220" h="1975485">
                  <a:moveTo>
                    <a:pt x="122262" y="1183429"/>
                  </a:moveTo>
                  <a:lnTo>
                    <a:pt x="122262" y="1975383"/>
                  </a:lnTo>
                </a:path>
                <a:path w="490220" h="1975485">
                  <a:moveTo>
                    <a:pt x="122262" y="936655"/>
                  </a:moveTo>
                  <a:lnTo>
                    <a:pt x="122262" y="1037607"/>
                  </a:lnTo>
                </a:path>
                <a:path w="490220" h="1975485">
                  <a:moveTo>
                    <a:pt x="122262" y="443095"/>
                  </a:moveTo>
                  <a:lnTo>
                    <a:pt x="122262" y="790821"/>
                  </a:lnTo>
                </a:path>
                <a:path w="490220" h="1975485">
                  <a:moveTo>
                    <a:pt x="122262" y="196308"/>
                  </a:moveTo>
                  <a:lnTo>
                    <a:pt x="122262" y="297273"/>
                  </a:lnTo>
                </a:path>
                <a:path w="490220" h="1975485">
                  <a:moveTo>
                    <a:pt x="122262" y="0"/>
                  </a:moveTo>
                  <a:lnTo>
                    <a:pt x="122262" y="50487"/>
                  </a:lnTo>
                </a:path>
                <a:path w="490220" h="1975485">
                  <a:moveTo>
                    <a:pt x="244538" y="1183429"/>
                  </a:moveTo>
                  <a:lnTo>
                    <a:pt x="244538" y="1975383"/>
                  </a:lnTo>
                </a:path>
                <a:path w="490220" h="1975485">
                  <a:moveTo>
                    <a:pt x="244538" y="936655"/>
                  </a:moveTo>
                  <a:lnTo>
                    <a:pt x="244538" y="1037607"/>
                  </a:lnTo>
                </a:path>
                <a:path w="490220" h="1975485">
                  <a:moveTo>
                    <a:pt x="244538" y="443095"/>
                  </a:moveTo>
                  <a:lnTo>
                    <a:pt x="244538" y="790821"/>
                  </a:lnTo>
                </a:path>
                <a:path w="490220" h="1975485">
                  <a:moveTo>
                    <a:pt x="244538" y="196308"/>
                  </a:moveTo>
                  <a:lnTo>
                    <a:pt x="244538" y="297273"/>
                  </a:lnTo>
                </a:path>
                <a:path w="490220" h="1975485">
                  <a:moveTo>
                    <a:pt x="244538" y="0"/>
                  </a:moveTo>
                  <a:lnTo>
                    <a:pt x="244538" y="50487"/>
                  </a:lnTo>
                </a:path>
                <a:path w="490220" h="1975485">
                  <a:moveTo>
                    <a:pt x="366814" y="1183429"/>
                  </a:moveTo>
                  <a:lnTo>
                    <a:pt x="366814" y="1975383"/>
                  </a:lnTo>
                </a:path>
                <a:path w="490220" h="1975485">
                  <a:moveTo>
                    <a:pt x="366814" y="936655"/>
                  </a:moveTo>
                  <a:lnTo>
                    <a:pt x="366814" y="1037607"/>
                  </a:lnTo>
                </a:path>
                <a:path w="490220" h="1975485">
                  <a:moveTo>
                    <a:pt x="366814" y="443095"/>
                  </a:moveTo>
                  <a:lnTo>
                    <a:pt x="366814" y="790821"/>
                  </a:lnTo>
                </a:path>
                <a:path w="490220" h="1975485">
                  <a:moveTo>
                    <a:pt x="366814" y="196308"/>
                  </a:moveTo>
                  <a:lnTo>
                    <a:pt x="366814" y="297273"/>
                  </a:lnTo>
                </a:path>
                <a:path w="490220" h="1975485">
                  <a:moveTo>
                    <a:pt x="366814" y="0"/>
                  </a:moveTo>
                  <a:lnTo>
                    <a:pt x="366814" y="50487"/>
                  </a:lnTo>
                </a:path>
                <a:path w="490220" h="1975485">
                  <a:moveTo>
                    <a:pt x="490194" y="1183429"/>
                  </a:moveTo>
                  <a:lnTo>
                    <a:pt x="490194" y="1975383"/>
                  </a:lnTo>
                </a:path>
                <a:path w="490220" h="1975485">
                  <a:moveTo>
                    <a:pt x="490194" y="936655"/>
                  </a:moveTo>
                  <a:lnTo>
                    <a:pt x="490194" y="1037607"/>
                  </a:lnTo>
                </a:path>
                <a:path w="490220" h="1975485">
                  <a:moveTo>
                    <a:pt x="490194" y="196308"/>
                  </a:moveTo>
                  <a:lnTo>
                    <a:pt x="490194" y="790821"/>
                  </a:lnTo>
                </a:path>
                <a:path w="490220" h="1975485">
                  <a:moveTo>
                    <a:pt x="490194" y="0"/>
                  </a:moveTo>
                  <a:lnTo>
                    <a:pt x="490194" y="50487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886058" y="2376157"/>
              <a:ext cx="879475" cy="1873885"/>
            </a:xfrm>
            <a:custGeom>
              <a:avLst/>
              <a:gdLst/>
              <a:ahLst/>
              <a:cxnLst/>
              <a:rect l="l" t="t" r="r" b="b"/>
              <a:pathLst>
                <a:path w="879475" h="1873885">
                  <a:moveTo>
                    <a:pt x="261353" y="1480693"/>
                  </a:moveTo>
                  <a:lnTo>
                    <a:pt x="0" y="1480693"/>
                  </a:lnTo>
                  <a:lnTo>
                    <a:pt x="0" y="1626514"/>
                  </a:lnTo>
                  <a:lnTo>
                    <a:pt x="261353" y="1626514"/>
                  </a:lnTo>
                  <a:lnTo>
                    <a:pt x="261353" y="1480693"/>
                  </a:lnTo>
                  <a:close/>
                </a:path>
                <a:path w="879475" h="1873885">
                  <a:moveTo>
                    <a:pt x="335407" y="1727492"/>
                  </a:moveTo>
                  <a:lnTo>
                    <a:pt x="261378" y="1727492"/>
                  </a:lnTo>
                  <a:lnTo>
                    <a:pt x="261378" y="1873300"/>
                  </a:lnTo>
                  <a:lnTo>
                    <a:pt x="335407" y="1873300"/>
                  </a:lnTo>
                  <a:lnTo>
                    <a:pt x="335407" y="1727492"/>
                  </a:lnTo>
                  <a:close/>
                </a:path>
                <a:path w="879475" h="1873885">
                  <a:moveTo>
                    <a:pt x="399351" y="493572"/>
                  </a:moveTo>
                  <a:lnTo>
                    <a:pt x="261378" y="493572"/>
                  </a:lnTo>
                  <a:lnTo>
                    <a:pt x="261378" y="639381"/>
                  </a:lnTo>
                  <a:lnTo>
                    <a:pt x="399351" y="639381"/>
                  </a:lnTo>
                  <a:lnTo>
                    <a:pt x="399351" y="493572"/>
                  </a:lnTo>
                  <a:close/>
                </a:path>
                <a:path w="879475" h="1873885">
                  <a:moveTo>
                    <a:pt x="480110" y="1233906"/>
                  </a:moveTo>
                  <a:lnTo>
                    <a:pt x="261378" y="1233906"/>
                  </a:lnTo>
                  <a:lnTo>
                    <a:pt x="261378" y="1379728"/>
                  </a:lnTo>
                  <a:lnTo>
                    <a:pt x="480110" y="1379728"/>
                  </a:lnTo>
                  <a:lnTo>
                    <a:pt x="480110" y="1233906"/>
                  </a:lnTo>
                  <a:close/>
                </a:path>
                <a:path w="879475" h="1873885">
                  <a:moveTo>
                    <a:pt x="790841" y="246786"/>
                  </a:moveTo>
                  <a:lnTo>
                    <a:pt x="261378" y="246786"/>
                  </a:lnTo>
                  <a:lnTo>
                    <a:pt x="261378" y="392607"/>
                  </a:lnTo>
                  <a:lnTo>
                    <a:pt x="790841" y="392607"/>
                  </a:lnTo>
                  <a:lnTo>
                    <a:pt x="790841" y="246786"/>
                  </a:lnTo>
                  <a:close/>
                </a:path>
                <a:path w="879475" h="1873885">
                  <a:moveTo>
                    <a:pt x="879449" y="987120"/>
                  </a:moveTo>
                  <a:lnTo>
                    <a:pt x="261378" y="987120"/>
                  </a:lnTo>
                  <a:lnTo>
                    <a:pt x="261378" y="1132941"/>
                  </a:lnTo>
                  <a:lnTo>
                    <a:pt x="879449" y="1132941"/>
                  </a:lnTo>
                  <a:lnTo>
                    <a:pt x="879449" y="987120"/>
                  </a:lnTo>
                  <a:close/>
                </a:path>
                <a:path w="879475" h="1873885">
                  <a:moveTo>
                    <a:pt x="879449" y="740333"/>
                  </a:moveTo>
                  <a:lnTo>
                    <a:pt x="261378" y="740333"/>
                  </a:lnTo>
                  <a:lnTo>
                    <a:pt x="261378" y="886167"/>
                  </a:lnTo>
                  <a:lnTo>
                    <a:pt x="879449" y="886167"/>
                  </a:lnTo>
                  <a:lnTo>
                    <a:pt x="879449" y="740333"/>
                  </a:lnTo>
                  <a:close/>
                </a:path>
                <a:path w="879475" h="1873885">
                  <a:moveTo>
                    <a:pt x="879449" y="0"/>
                  </a:moveTo>
                  <a:lnTo>
                    <a:pt x="261378" y="0"/>
                  </a:lnTo>
                  <a:lnTo>
                    <a:pt x="261378" y="145821"/>
                  </a:lnTo>
                  <a:lnTo>
                    <a:pt x="879449" y="145821"/>
                  </a:lnTo>
                  <a:lnTo>
                    <a:pt x="87944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14932" y="2314453"/>
              <a:ext cx="1446530" cy="2017395"/>
            </a:xfrm>
            <a:custGeom>
              <a:avLst/>
              <a:gdLst/>
              <a:ahLst/>
              <a:cxnLst/>
              <a:rect l="l" t="t" r="r" b="b"/>
              <a:pathLst>
                <a:path w="1446529" h="2017395">
                  <a:moveTo>
                    <a:pt x="0" y="0"/>
                  </a:moveTo>
                  <a:lnTo>
                    <a:pt x="1445920" y="0"/>
                  </a:lnTo>
                  <a:lnTo>
                    <a:pt x="1445920" y="2016887"/>
                  </a:lnTo>
                  <a:lnTo>
                    <a:pt x="0" y="2016887"/>
                  </a:lnTo>
                  <a:lnTo>
                    <a:pt x="0" y="0"/>
                  </a:lnTo>
                  <a:close/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404476" y="2213134"/>
            <a:ext cx="825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20" dirty="0">
                <a:latin typeface="Trebuchet MS"/>
                <a:cs typeface="Trebuchet MS"/>
              </a:rPr>
              <a:t>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29782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25%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97712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50%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469009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75%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25887" y="2213134"/>
            <a:ext cx="12953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Trebuchet MS"/>
                <a:cs typeface="Trebuchet MS"/>
              </a:rPr>
              <a:t>100%</a:t>
            </a:r>
            <a:endParaRPr sz="350">
              <a:latin typeface="Trebuchet MS"/>
              <a:cs typeface="Trebuchet MS"/>
            </a:endParaRPr>
          </a:p>
        </p:txBody>
      </p:sp>
      <p:graphicFrame>
        <p:nvGraphicFramePr>
          <p:cNvPr id="75" name="object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05304"/>
              </p:ext>
            </p:extLst>
          </p:nvPr>
        </p:nvGraphicFramePr>
        <p:xfrm>
          <a:off x="3191062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object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01865"/>
              </p:ext>
            </p:extLst>
          </p:nvPr>
        </p:nvGraphicFramePr>
        <p:xfrm>
          <a:off x="3191062" y="5227614"/>
          <a:ext cx="2457767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latin typeface="Trebuchet MS"/>
                          <a:cs typeface="Trebuchet MS"/>
                        </a:rPr>
                        <a:t>-208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19.5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latin typeface="Trebuchet MS"/>
                          <a:cs typeface="Trebuchet MS"/>
                        </a:rPr>
                        <a:t>8.3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0.28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7" name="object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01512"/>
              </p:ext>
            </p:extLst>
          </p:nvPr>
        </p:nvGraphicFramePr>
        <p:xfrm>
          <a:off x="3191062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8.62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8" name="object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4790"/>
              </p:ext>
            </p:extLst>
          </p:nvPr>
        </p:nvGraphicFramePr>
        <p:xfrm>
          <a:off x="3191062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-6.47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2.34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object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47775"/>
              </p:ext>
            </p:extLst>
          </p:nvPr>
        </p:nvGraphicFramePr>
        <p:xfrm>
          <a:off x="3136900" y="7005945"/>
          <a:ext cx="2617021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4.91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4.63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-4.96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2.02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-0.48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73884"/>
              </p:ext>
            </p:extLst>
          </p:nvPr>
        </p:nvGraphicFramePr>
        <p:xfrm>
          <a:off x="3191062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-9.17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object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991304"/>
              </p:ext>
            </p:extLst>
          </p:nvPr>
        </p:nvGraphicFramePr>
        <p:xfrm>
          <a:off x="3191062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0.72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" name="object 82"/>
          <p:cNvSpPr txBox="1"/>
          <p:nvPr/>
        </p:nvSpPr>
        <p:spPr>
          <a:xfrm>
            <a:off x="4219566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25230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297188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05925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197112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93454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88" name="object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75432"/>
              </p:ext>
            </p:extLst>
          </p:nvPr>
        </p:nvGraphicFramePr>
        <p:xfrm>
          <a:off x="426937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321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353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9" name="object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04757"/>
              </p:ext>
            </p:extLst>
          </p:nvPr>
        </p:nvGraphicFramePr>
        <p:xfrm>
          <a:off x="426937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-365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14.1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0.63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0.34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0" name="object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50015"/>
              </p:ext>
            </p:extLst>
          </p:nvPr>
        </p:nvGraphicFramePr>
        <p:xfrm>
          <a:off x="426937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1" name="object 91"/>
          <p:cNvSpPr txBox="1"/>
          <p:nvPr/>
        </p:nvSpPr>
        <p:spPr>
          <a:xfrm>
            <a:off x="414237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51657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336004" y="222681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5991" y="0"/>
                </a:moveTo>
                <a:lnTo>
                  <a:pt x="0" y="0"/>
                </a:lnTo>
                <a:lnTo>
                  <a:pt x="0" y="1255407"/>
                </a:lnTo>
                <a:lnTo>
                  <a:pt x="6335991" y="1255407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11188" y="1853082"/>
            <a:ext cx="2487612" cy="1728012"/>
          </a:xfrm>
          <a:prstGeom prst="rect">
            <a:avLst/>
          </a:prstGeom>
        </p:spPr>
      </p:pic>
      <p:sp>
        <p:nvSpPr>
          <p:cNvPr id="95" name="object 95"/>
          <p:cNvSpPr txBox="1"/>
          <p:nvPr/>
        </p:nvSpPr>
        <p:spPr>
          <a:xfrm>
            <a:off x="7349299" y="916395"/>
            <a:ext cx="120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</a:t>
            </a:r>
            <a:r>
              <a:rPr sz="1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ossextown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8596312" y="840195"/>
            <a:ext cx="1247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8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</a:t>
            </a:r>
            <a:r>
              <a:rPr sz="2400" spc="-6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AITHFUL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1553508" y="190420"/>
            <a:ext cx="679450" cy="1278890"/>
            <a:chOff x="11553508" y="190420"/>
            <a:chExt cx="679450" cy="1278890"/>
          </a:xfrm>
        </p:grpSpPr>
        <p:pic>
          <p:nvPicPr>
            <p:cNvPr id="98" name="object 9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3508" y="895883"/>
              <a:ext cx="621460" cy="57321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1793838" y="1904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9117790" y="8521644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rgbClr val="F47421"/>
                </a:solidFill>
                <a:latin typeface="Calibri"/>
                <a:cs typeface="Calibri"/>
              </a:rPr>
              <a:t>PROVEN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835341" y="467763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10357439" y="190420"/>
            <a:ext cx="1746885" cy="633095"/>
            <a:chOff x="10357439" y="190420"/>
            <a:chExt cx="1746885" cy="633095"/>
          </a:xfrm>
        </p:grpSpPr>
        <p:pic>
          <p:nvPicPr>
            <p:cNvPr id="103" name="object 10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9119" y="309325"/>
              <a:ext cx="154825" cy="17712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1315038" y="1904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70319" y="309325"/>
              <a:ext cx="154825" cy="17712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0836237" y="1904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91519" y="309325"/>
              <a:ext cx="154825" cy="17712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0357439" y="1904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10398315" y="518563"/>
            <a:ext cx="1284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5044" algn="l"/>
              </a:tabLst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TURE</a:t>
            </a:r>
            <a:r>
              <a:rPr sz="900" b="1" dirty="0">
                <a:solidFill>
                  <a:srgbClr val="3E3E3E"/>
                </a:solidFill>
                <a:latin typeface="Calibri"/>
                <a:cs typeface="Calibri"/>
              </a:rPr>
              <a:t>   </a:t>
            </a:r>
            <a:r>
              <a:rPr sz="900" b="1" spc="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900" b="1" spc="-110" dirty="0">
                <a:solidFill>
                  <a:srgbClr val="3E3E3E"/>
                </a:solidFill>
                <a:latin typeface="Calibri"/>
                <a:cs typeface="Calibri"/>
              </a:rPr>
              <a:t>LAMENESS</a:t>
            </a:r>
            <a:r>
              <a:rPr sz="9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7362001" y="190420"/>
            <a:ext cx="3305810" cy="633095"/>
            <a:chOff x="7362001" y="190420"/>
            <a:chExt cx="3305810" cy="633095"/>
          </a:xfrm>
        </p:grpSpPr>
        <p:pic>
          <p:nvPicPr>
            <p:cNvPr id="111" name="object 1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2721" y="309325"/>
              <a:ext cx="154825" cy="177126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362001" y="1904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68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6798498" y="3577991"/>
            <a:ext cx="2069464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30225">
              <a:lnSpc>
                <a:spcPts val="869"/>
              </a:lnSpc>
              <a:spcBef>
                <a:spcPts val="204"/>
              </a:spcBef>
            </a:pPr>
            <a:r>
              <a:rPr sz="800" b="1" spc="-35" dirty="0">
                <a:solidFill>
                  <a:srgbClr val="F47421"/>
                </a:solidFill>
                <a:latin typeface="Trebuchet MS"/>
                <a:cs typeface="Trebuchet MS"/>
              </a:rPr>
              <a:t>Odie</a:t>
            </a: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x </a:t>
            </a:r>
            <a:r>
              <a:rPr sz="800" b="1" spc="-30" dirty="0">
                <a:solidFill>
                  <a:srgbClr val="F47421"/>
                </a:solidFill>
                <a:latin typeface="Trebuchet MS"/>
                <a:cs typeface="Trebuchet MS"/>
              </a:rPr>
              <a:t>Hammer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 x </a:t>
            </a:r>
            <a:r>
              <a:rPr sz="800" b="1" spc="-25" dirty="0">
                <a:solidFill>
                  <a:srgbClr val="F47421"/>
                </a:solidFill>
                <a:latin typeface="Trebuchet MS"/>
                <a:cs typeface="Trebuchet MS"/>
              </a:rPr>
              <a:t>Eminence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Dano </a:t>
            </a:r>
            <a:r>
              <a:rPr sz="800" b="1" spc="-22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HBN: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HOLIRLM281565481002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HO4746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66%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34%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798498" y="3941617"/>
            <a:ext cx="12788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Possextown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 Ellie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866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798498" y="4063537"/>
            <a:ext cx="149860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Possextown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HZO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Ellie </a:t>
            </a:r>
            <a:r>
              <a:rPr sz="800" b="1" spc="-23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Possextown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3E3E3E"/>
                </a:solidFill>
                <a:latin typeface="Trebuchet MS"/>
                <a:cs typeface="Trebuchet MS"/>
              </a:rPr>
              <a:t>LYE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Ellie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798498" y="1691482"/>
            <a:ext cx="1244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47421"/>
                </a:solidFill>
                <a:latin typeface="Trebuchet MS"/>
                <a:cs typeface="Trebuchet MS"/>
              </a:rPr>
              <a:t>Dam:</a:t>
            </a:r>
            <a:r>
              <a:rPr sz="800" spc="-2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F47421"/>
                </a:solidFill>
                <a:latin typeface="Trebuchet MS"/>
                <a:cs typeface="Trebuchet MS"/>
              </a:rPr>
              <a:t>Possextown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F47421"/>
                </a:solidFill>
                <a:latin typeface="Trebuchet MS"/>
                <a:cs typeface="Trebuchet MS"/>
              </a:rPr>
              <a:t>Ellie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F47421"/>
                </a:solidFill>
                <a:latin typeface="Trebuchet MS"/>
                <a:cs typeface="Trebuchet MS"/>
              </a:rPr>
              <a:t>866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674907" y="383078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569925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9366784" y="1884184"/>
            <a:ext cx="2843530" cy="2443480"/>
          </a:xfrm>
          <a:custGeom>
            <a:avLst/>
            <a:gdLst/>
            <a:ahLst/>
            <a:cxnLst/>
            <a:rect l="l" t="t" r="r" b="b"/>
            <a:pathLst>
              <a:path w="2843529" h="2443479">
                <a:moveTo>
                  <a:pt x="624624" y="430695"/>
                </a:moveTo>
                <a:lnTo>
                  <a:pt x="0" y="430695"/>
                </a:lnTo>
                <a:lnTo>
                  <a:pt x="0" y="2443264"/>
                </a:lnTo>
                <a:lnTo>
                  <a:pt x="624624" y="2443264"/>
                </a:lnTo>
                <a:lnTo>
                  <a:pt x="624624" y="430695"/>
                </a:lnTo>
                <a:close/>
              </a:path>
              <a:path w="2843529" h="2443479">
                <a:moveTo>
                  <a:pt x="2843504" y="0"/>
                </a:moveTo>
                <a:lnTo>
                  <a:pt x="0" y="0"/>
                </a:lnTo>
                <a:lnTo>
                  <a:pt x="0" y="248043"/>
                </a:lnTo>
                <a:lnTo>
                  <a:pt x="2843504" y="248043"/>
                </a:lnTo>
                <a:lnTo>
                  <a:pt x="284350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9643845" y="1934622"/>
            <a:ext cx="7302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145314" y="1934622"/>
            <a:ext cx="7556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€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606638" y="2369830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BI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061012" y="2369830"/>
            <a:ext cx="24511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65" dirty="0">
                <a:latin typeface="Franklin Gothic Book"/>
                <a:cs typeface="Franklin Gothic Book"/>
              </a:rPr>
              <a:t>248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473521" y="2369830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87%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590854" y="2621259"/>
            <a:ext cx="17716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ilk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085817" y="2621259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89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473296" y="2621259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98%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535607" y="2872688"/>
            <a:ext cx="26352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Health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110622" y="2872688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€ 9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473915" y="2872688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82%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9533352" y="3124116"/>
            <a:ext cx="29273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Fertility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061012" y="3124116"/>
            <a:ext cx="24511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104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0473521" y="3124116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75%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534480" y="3375544"/>
            <a:ext cx="2870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Calving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085817" y="3375544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43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473296" y="3375544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93%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423986" y="3626971"/>
            <a:ext cx="502284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110622" y="3626971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€ 4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473915" y="3626971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76%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414967" y="3878399"/>
            <a:ext cx="499109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Mai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nan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0085817" y="3878399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13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0473296" y="3878399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88%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584089" y="4129828"/>
            <a:ext cx="1917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0075671" y="4129828"/>
            <a:ext cx="2171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-€</a:t>
            </a:r>
            <a:r>
              <a:rPr sz="650" spc="10" dirty="0">
                <a:latin typeface="Franklin Gothic Book"/>
                <a:cs typeface="Franklin Gothic Book"/>
              </a:rPr>
              <a:t> </a:t>
            </a:r>
            <a:r>
              <a:rPr sz="650" dirty="0">
                <a:latin typeface="Franklin Gothic Book"/>
                <a:cs typeface="Franklin Gothic Book"/>
              </a:rPr>
              <a:t>1</a:t>
            </a:r>
            <a:r>
              <a:rPr sz="650" spc="5" dirty="0">
                <a:latin typeface="Franklin Gothic Book"/>
                <a:cs typeface="Franklin Gothic Book"/>
              </a:rPr>
              <a:t>6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0473625" y="4129828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95%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0475993" y="1685063"/>
            <a:ext cx="13366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rebuchet MS"/>
              <a:cs typeface="Trebuchet MS"/>
            </a:endParaRPr>
          </a:p>
          <a:p>
            <a:pPr marL="29845">
              <a:lnSpc>
                <a:spcPct val="100000"/>
              </a:lnSpc>
              <a:tabLst>
                <a:tab pos="683260" algn="l"/>
              </a:tabLst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Rel	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EBI</a:t>
            </a:r>
            <a:r>
              <a:rPr sz="975" spc="-22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1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97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Sub</a:t>
            </a:r>
            <a:r>
              <a:rPr sz="97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Indices</a:t>
            </a:r>
            <a:endParaRPr sz="975" baseline="4273">
              <a:latin typeface="Franklin Gothic Book"/>
              <a:cs typeface="Franklin Gothic Book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9357766" y="1875167"/>
            <a:ext cx="2860675" cy="2466340"/>
            <a:chOff x="9357766" y="1875167"/>
            <a:chExt cx="2860675" cy="2466340"/>
          </a:xfrm>
        </p:grpSpPr>
        <p:sp>
          <p:nvSpPr>
            <p:cNvPr id="148" name="object 148"/>
            <p:cNvSpPr/>
            <p:nvPr/>
          </p:nvSpPr>
          <p:spPr>
            <a:xfrm>
              <a:off x="9357766" y="1875167"/>
              <a:ext cx="2860675" cy="2460625"/>
            </a:xfrm>
            <a:custGeom>
              <a:avLst/>
              <a:gdLst/>
              <a:ahLst/>
              <a:cxnLst/>
              <a:rect l="l" t="t" r="r" b="b"/>
              <a:pathLst>
                <a:path w="2860675" h="2460625">
                  <a:moveTo>
                    <a:pt x="2855912" y="12"/>
                  </a:moveTo>
                  <a:lnTo>
                    <a:pt x="2846882" y="12"/>
                  </a:lnTo>
                  <a:lnTo>
                    <a:pt x="2846882" y="9029"/>
                  </a:lnTo>
                  <a:lnTo>
                    <a:pt x="2846882" y="251434"/>
                  </a:lnTo>
                  <a:lnTo>
                    <a:pt x="1401457" y="251434"/>
                  </a:lnTo>
                  <a:lnTo>
                    <a:pt x="1401457" y="9029"/>
                  </a:lnTo>
                  <a:lnTo>
                    <a:pt x="2846882" y="9029"/>
                  </a:lnTo>
                  <a:lnTo>
                    <a:pt x="2846882" y="12"/>
                  </a:lnTo>
                  <a:lnTo>
                    <a:pt x="1392440" y="12"/>
                  </a:lnTo>
                  <a:lnTo>
                    <a:pt x="1392440" y="9029"/>
                  </a:lnTo>
                  <a:lnTo>
                    <a:pt x="1392440" y="251434"/>
                  </a:lnTo>
                  <a:lnTo>
                    <a:pt x="1015847" y="251434"/>
                  </a:lnTo>
                  <a:lnTo>
                    <a:pt x="1015847" y="9029"/>
                  </a:lnTo>
                  <a:lnTo>
                    <a:pt x="1392440" y="9029"/>
                  </a:lnTo>
                  <a:lnTo>
                    <a:pt x="1392440" y="12"/>
                  </a:lnTo>
                  <a:lnTo>
                    <a:pt x="1006830" y="12"/>
                  </a:lnTo>
                  <a:lnTo>
                    <a:pt x="1006830" y="9029"/>
                  </a:lnTo>
                  <a:lnTo>
                    <a:pt x="1006830" y="251434"/>
                  </a:lnTo>
                  <a:lnTo>
                    <a:pt x="637019" y="251434"/>
                  </a:lnTo>
                  <a:lnTo>
                    <a:pt x="637019" y="9029"/>
                  </a:lnTo>
                  <a:lnTo>
                    <a:pt x="1006830" y="9029"/>
                  </a:lnTo>
                  <a:lnTo>
                    <a:pt x="1006830" y="12"/>
                  </a:lnTo>
                  <a:lnTo>
                    <a:pt x="628002" y="12"/>
                  </a:lnTo>
                  <a:lnTo>
                    <a:pt x="628002" y="9029"/>
                  </a:lnTo>
                  <a:lnTo>
                    <a:pt x="628002" y="251434"/>
                  </a:lnTo>
                  <a:lnTo>
                    <a:pt x="9017" y="251434"/>
                  </a:lnTo>
                  <a:lnTo>
                    <a:pt x="9017" y="9029"/>
                  </a:lnTo>
                  <a:lnTo>
                    <a:pt x="628002" y="9029"/>
                  </a:lnTo>
                  <a:lnTo>
                    <a:pt x="628002" y="12"/>
                  </a:lnTo>
                  <a:lnTo>
                    <a:pt x="9017" y="12"/>
                  </a:lnTo>
                  <a:lnTo>
                    <a:pt x="0" y="0"/>
                  </a:lnTo>
                  <a:lnTo>
                    <a:pt x="0" y="2455646"/>
                  </a:lnTo>
                  <a:lnTo>
                    <a:pt x="9017" y="2455646"/>
                  </a:lnTo>
                  <a:lnTo>
                    <a:pt x="628002" y="2455646"/>
                  </a:lnTo>
                  <a:lnTo>
                    <a:pt x="637019" y="2455646"/>
                  </a:lnTo>
                  <a:lnTo>
                    <a:pt x="1006830" y="2455646"/>
                  </a:lnTo>
                  <a:lnTo>
                    <a:pt x="1015860" y="2455646"/>
                  </a:lnTo>
                  <a:lnTo>
                    <a:pt x="1387919" y="2455646"/>
                  </a:lnTo>
                  <a:lnTo>
                    <a:pt x="1387919" y="2460167"/>
                  </a:lnTo>
                  <a:lnTo>
                    <a:pt x="1395818" y="2460167"/>
                  </a:lnTo>
                  <a:lnTo>
                    <a:pt x="1395818" y="430707"/>
                  </a:lnTo>
                  <a:lnTo>
                    <a:pt x="1387919" y="430707"/>
                  </a:lnTo>
                  <a:lnTo>
                    <a:pt x="1387919" y="435203"/>
                  </a:lnTo>
                  <a:lnTo>
                    <a:pt x="1387919" y="444233"/>
                  </a:lnTo>
                  <a:lnTo>
                    <a:pt x="1387919" y="2446629"/>
                  </a:lnTo>
                  <a:lnTo>
                    <a:pt x="1015860" y="2446629"/>
                  </a:lnTo>
                  <a:lnTo>
                    <a:pt x="1015860" y="2204224"/>
                  </a:lnTo>
                  <a:lnTo>
                    <a:pt x="1387919" y="2204224"/>
                  </a:lnTo>
                  <a:lnTo>
                    <a:pt x="1387919" y="2195207"/>
                  </a:lnTo>
                  <a:lnTo>
                    <a:pt x="1015860" y="2195207"/>
                  </a:lnTo>
                  <a:lnTo>
                    <a:pt x="1015860" y="1952802"/>
                  </a:lnTo>
                  <a:lnTo>
                    <a:pt x="1387919" y="1952802"/>
                  </a:lnTo>
                  <a:lnTo>
                    <a:pt x="1387919" y="1943798"/>
                  </a:lnTo>
                  <a:lnTo>
                    <a:pt x="1015860" y="1943798"/>
                  </a:lnTo>
                  <a:lnTo>
                    <a:pt x="1015860" y="1701368"/>
                  </a:lnTo>
                  <a:lnTo>
                    <a:pt x="1387919" y="1701368"/>
                  </a:lnTo>
                  <a:lnTo>
                    <a:pt x="1387919" y="1692363"/>
                  </a:lnTo>
                  <a:lnTo>
                    <a:pt x="1015860" y="1692363"/>
                  </a:lnTo>
                  <a:lnTo>
                    <a:pt x="1015860" y="1449933"/>
                  </a:lnTo>
                  <a:lnTo>
                    <a:pt x="1387919" y="1449933"/>
                  </a:lnTo>
                  <a:lnTo>
                    <a:pt x="1387919" y="1440929"/>
                  </a:lnTo>
                  <a:lnTo>
                    <a:pt x="1015860" y="1440929"/>
                  </a:lnTo>
                  <a:lnTo>
                    <a:pt x="1015860" y="1198511"/>
                  </a:lnTo>
                  <a:lnTo>
                    <a:pt x="1387919" y="1198511"/>
                  </a:lnTo>
                  <a:lnTo>
                    <a:pt x="1387919" y="1189494"/>
                  </a:lnTo>
                  <a:lnTo>
                    <a:pt x="1015860" y="1189494"/>
                  </a:lnTo>
                  <a:lnTo>
                    <a:pt x="1015860" y="947089"/>
                  </a:lnTo>
                  <a:lnTo>
                    <a:pt x="1387919" y="947089"/>
                  </a:lnTo>
                  <a:lnTo>
                    <a:pt x="1387919" y="938085"/>
                  </a:lnTo>
                  <a:lnTo>
                    <a:pt x="1015860" y="938085"/>
                  </a:lnTo>
                  <a:lnTo>
                    <a:pt x="1015860" y="695655"/>
                  </a:lnTo>
                  <a:lnTo>
                    <a:pt x="1387919" y="695655"/>
                  </a:lnTo>
                  <a:lnTo>
                    <a:pt x="1387919" y="686650"/>
                  </a:lnTo>
                  <a:lnTo>
                    <a:pt x="1015860" y="686650"/>
                  </a:lnTo>
                  <a:lnTo>
                    <a:pt x="1015860" y="444233"/>
                  </a:lnTo>
                  <a:lnTo>
                    <a:pt x="1387919" y="444233"/>
                  </a:lnTo>
                  <a:lnTo>
                    <a:pt x="1387919" y="435203"/>
                  </a:lnTo>
                  <a:lnTo>
                    <a:pt x="1006830" y="435203"/>
                  </a:lnTo>
                  <a:lnTo>
                    <a:pt x="1006830" y="444233"/>
                  </a:lnTo>
                  <a:lnTo>
                    <a:pt x="1006830" y="686650"/>
                  </a:lnTo>
                  <a:lnTo>
                    <a:pt x="1006830" y="2446629"/>
                  </a:lnTo>
                  <a:lnTo>
                    <a:pt x="637019" y="2446629"/>
                  </a:lnTo>
                  <a:lnTo>
                    <a:pt x="637019" y="2204224"/>
                  </a:lnTo>
                  <a:lnTo>
                    <a:pt x="1006830" y="2204224"/>
                  </a:lnTo>
                  <a:lnTo>
                    <a:pt x="1006830" y="2195207"/>
                  </a:lnTo>
                  <a:lnTo>
                    <a:pt x="637019" y="2195207"/>
                  </a:lnTo>
                  <a:lnTo>
                    <a:pt x="637019" y="1952802"/>
                  </a:lnTo>
                  <a:lnTo>
                    <a:pt x="1006830" y="1952802"/>
                  </a:lnTo>
                  <a:lnTo>
                    <a:pt x="1006830" y="1943798"/>
                  </a:lnTo>
                  <a:lnTo>
                    <a:pt x="637019" y="1943798"/>
                  </a:lnTo>
                  <a:lnTo>
                    <a:pt x="637019" y="1701368"/>
                  </a:lnTo>
                  <a:lnTo>
                    <a:pt x="1006830" y="1701368"/>
                  </a:lnTo>
                  <a:lnTo>
                    <a:pt x="1006830" y="1692363"/>
                  </a:lnTo>
                  <a:lnTo>
                    <a:pt x="637019" y="1692363"/>
                  </a:lnTo>
                  <a:lnTo>
                    <a:pt x="637019" y="1449933"/>
                  </a:lnTo>
                  <a:lnTo>
                    <a:pt x="1006830" y="1449933"/>
                  </a:lnTo>
                  <a:lnTo>
                    <a:pt x="1006830" y="1440929"/>
                  </a:lnTo>
                  <a:lnTo>
                    <a:pt x="637019" y="1440929"/>
                  </a:lnTo>
                  <a:lnTo>
                    <a:pt x="637019" y="1198511"/>
                  </a:lnTo>
                  <a:lnTo>
                    <a:pt x="1006830" y="1198511"/>
                  </a:lnTo>
                  <a:lnTo>
                    <a:pt x="1006830" y="1189494"/>
                  </a:lnTo>
                  <a:lnTo>
                    <a:pt x="637019" y="1189494"/>
                  </a:lnTo>
                  <a:lnTo>
                    <a:pt x="637019" y="947089"/>
                  </a:lnTo>
                  <a:lnTo>
                    <a:pt x="1006830" y="947089"/>
                  </a:lnTo>
                  <a:lnTo>
                    <a:pt x="1006830" y="938085"/>
                  </a:lnTo>
                  <a:lnTo>
                    <a:pt x="637019" y="938085"/>
                  </a:lnTo>
                  <a:lnTo>
                    <a:pt x="637019" y="695655"/>
                  </a:lnTo>
                  <a:lnTo>
                    <a:pt x="1006830" y="695655"/>
                  </a:lnTo>
                  <a:lnTo>
                    <a:pt x="1006830" y="686650"/>
                  </a:lnTo>
                  <a:lnTo>
                    <a:pt x="637019" y="686650"/>
                  </a:lnTo>
                  <a:lnTo>
                    <a:pt x="637019" y="444233"/>
                  </a:lnTo>
                  <a:lnTo>
                    <a:pt x="1006830" y="444233"/>
                  </a:lnTo>
                  <a:lnTo>
                    <a:pt x="1006830" y="435203"/>
                  </a:lnTo>
                  <a:lnTo>
                    <a:pt x="628002" y="435203"/>
                  </a:lnTo>
                  <a:lnTo>
                    <a:pt x="628002" y="444233"/>
                  </a:lnTo>
                  <a:lnTo>
                    <a:pt x="628002" y="686650"/>
                  </a:lnTo>
                  <a:lnTo>
                    <a:pt x="628002" y="2446629"/>
                  </a:lnTo>
                  <a:lnTo>
                    <a:pt x="9017" y="2446629"/>
                  </a:lnTo>
                  <a:lnTo>
                    <a:pt x="9017" y="2204224"/>
                  </a:lnTo>
                  <a:lnTo>
                    <a:pt x="628002" y="2204224"/>
                  </a:lnTo>
                  <a:lnTo>
                    <a:pt x="628002" y="2195207"/>
                  </a:lnTo>
                  <a:lnTo>
                    <a:pt x="9017" y="2195207"/>
                  </a:lnTo>
                  <a:lnTo>
                    <a:pt x="9017" y="1952802"/>
                  </a:lnTo>
                  <a:lnTo>
                    <a:pt x="628002" y="1952802"/>
                  </a:lnTo>
                  <a:lnTo>
                    <a:pt x="628002" y="1943798"/>
                  </a:lnTo>
                  <a:lnTo>
                    <a:pt x="9017" y="1943798"/>
                  </a:lnTo>
                  <a:lnTo>
                    <a:pt x="9017" y="1701368"/>
                  </a:lnTo>
                  <a:lnTo>
                    <a:pt x="628002" y="1701368"/>
                  </a:lnTo>
                  <a:lnTo>
                    <a:pt x="628002" y="1692363"/>
                  </a:lnTo>
                  <a:lnTo>
                    <a:pt x="9017" y="1692363"/>
                  </a:lnTo>
                  <a:lnTo>
                    <a:pt x="9017" y="1449933"/>
                  </a:lnTo>
                  <a:lnTo>
                    <a:pt x="628002" y="1449933"/>
                  </a:lnTo>
                  <a:lnTo>
                    <a:pt x="628002" y="1440929"/>
                  </a:lnTo>
                  <a:lnTo>
                    <a:pt x="9017" y="1440929"/>
                  </a:lnTo>
                  <a:lnTo>
                    <a:pt x="9017" y="1198511"/>
                  </a:lnTo>
                  <a:lnTo>
                    <a:pt x="628002" y="1198511"/>
                  </a:lnTo>
                  <a:lnTo>
                    <a:pt x="628002" y="1189494"/>
                  </a:lnTo>
                  <a:lnTo>
                    <a:pt x="9017" y="1189494"/>
                  </a:lnTo>
                  <a:lnTo>
                    <a:pt x="9017" y="947089"/>
                  </a:lnTo>
                  <a:lnTo>
                    <a:pt x="628002" y="947089"/>
                  </a:lnTo>
                  <a:lnTo>
                    <a:pt x="628002" y="938085"/>
                  </a:lnTo>
                  <a:lnTo>
                    <a:pt x="9017" y="938085"/>
                  </a:lnTo>
                  <a:lnTo>
                    <a:pt x="9017" y="695655"/>
                  </a:lnTo>
                  <a:lnTo>
                    <a:pt x="628002" y="695655"/>
                  </a:lnTo>
                  <a:lnTo>
                    <a:pt x="628002" y="686650"/>
                  </a:lnTo>
                  <a:lnTo>
                    <a:pt x="9017" y="686650"/>
                  </a:lnTo>
                  <a:lnTo>
                    <a:pt x="9017" y="444233"/>
                  </a:lnTo>
                  <a:lnTo>
                    <a:pt x="628002" y="444233"/>
                  </a:lnTo>
                  <a:lnTo>
                    <a:pt x="628002" y="435203"/>
                  </a:lnTo>
                  <a:lnTo>
                    <a:pt x="9017" y="435203"/>
                  </a:lnTo>
                  <a:lnTo>
                    <a:pt x="9017" y="260451"/>
                  </a:lnTo>
                  <a:lnTo>
                    <a:pt x="628002" y="260451"/>
                  </a:lnTo>
                  <a:lnTo>
                    <a:pt x="637019" y="260451"/>
                  </a:lnTo>
                  <a:lnTo>
                    <a:pt x="2846882" y="260451"/>
                  </a:lnTo>
                  <a:lnTo>
                    <a:pt x="2846882" y="430695"/>
                  </a:lnTo>
                  <a:lnTo>
                    <a:pt x="2855899" y="430695"/>
                  </a:lnTo>
                  <a:lnTo>
                    <a:pt x="2855899" y="260451"/>
                  </a:lnTo>
                  <a:lnTo>
                    <a:pt x="2855912" y="251434"/>
                  </a:lnTo>
                  <a:lnTo>
                    <a:pt x="2855899" y="9029"/>
                  </a:lnTo>
                  <a:lnTo>
                    <a:pt x="2855912" y="12"/>
                  </a:lnTo>
                  <a:close/>
                </a:path>
                <a:path w="2860675" h="2460625">
                  <a:moveTo>
                    <a:pt x="2860395" y="448754"/>
                  </a:moveTo>
                  <a:lnTo>
                    <a:pt x="2849143" y="448754"/>
                  </a:lnTo>
                  <a:lnTo>
                    <a:pt x="2849143" y="2460167"/>
                  </a:lnTo>
                  <a:lnTo>
                    <a:pt x="2860395" y="2460167"/>
                  </a:lnTo>
                  <a:lnTo>
                    <a:pt x="2860395" y="448754"/>
                  </a:lnTo>
                  <a:close/>
                </a:path>
                <a:path w="2860675" h="2460625">
                  <a:moveTo>
                    <a:pt x="2860408" y="430707"/>
                  </a:moveTo>
                  <a:lnTo>
                    <a:pt x="1405966" y="430707"/>
                  </a:lnTo>
                  <a:lnTo>
                    <a:pt x="1405966" y="435203"/>
                  </a:lnTo>
                  <a:lnTo>
                    <a:pt x="2860408" y="435203"/>
                  </a:lnTo>
                  <a:lnTo>
                    <a:pt x="2860408" y="430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876479" y="2321650"/>
              <a:ext cx="367665" cy="1985645"/>
            </a:xfrm>
            <a:custGeom>
              <a:avLst/>
              <a:gdLst/>
              <a:ahLst/>
              <a:cxnLst/>
              <a:rect l="l" t="t" r="r" b="b"/>
              <a:pathLst>
                <a:path w="367665" h="1985645">
                  <a:moveTo>
                    <a:pt x="0" y="0"/>
                  </a:moveTo>
                  <a:lnTo>
                    <a:pt x="0" y="1985492"/>
                  </a:lnTo>
                </a:path>
                <a:path w="367665" h="1985645">
                  <a:moveTo>
                    <a:pt x="121767" y="0"/>
                  </a:moveTo>
                  <a:lnTo>
                    <a:pt x="121767" y="1985492"/>
                  </a:lnTo>
                </a:path>
                <a:path w="367665" h="1985645">
                  <a:moveTo>
                    <a:pt x="244665" y="0"/>
                  </a:moveTo>
                  <a:lnTo>
                    <a:pt x="244665" y="1985492"/>
                  </a:lnTo>
                </a:path>
                <a:path w="367665" h="1985645">
                  <a:moveTo>
                    <a:pt x="367563" y="0"/>
                  </a:moveTo>
                  <a:lnTo>
                    <a:pt x="367563" y="1985492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1366927" y="2321650"/>
              <a:ext cx="0" cy="1985645"/>
            </a:xfrm>
            <a:custGeom>
              <a:avLst/>
              <a:gdLst/>
              <a:ahLst/>
              <a:cxnLst/>
              <a:rect l="l" t="t" r="r" b="b"/>
              <a:pathLst>
                <a:path h="1985645">
                  <a:moveTo>
                    <a:pt x="0" y="1685580"/>
                  </a:moveTo>
                  <a:lnTo>
                    <a:pt x="0" y="1985492"/>
                  </a:lnTo>
                </a:path>
                <a:path h="1985645">
                  <a:moveTo>
                    <a:pt x="0" y="0"/>
                  </a:moveTo>
                  <a:lnTo>
                    <a:pt x="0" y="1538997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489825" y="2321650"/>
              <a:ext cx="0" cy="1985645"/>
            </a:xfrm>
            <a:custGeom>
              <a:avLst/>
              <a:gdLst/>
              <a:ahLst/>
              <a:cxnLst/>
              <a:rect l="l" t="t" r="r" b="b"/>
              <a:pathLst>
                <a:path h="1985645">
                  <a:moveTo>
                    <a:pt x="0" y="0"/>
                  </a:moveTo>
                  <a:lnTo>
                    <a:pt x="0" y="1985492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1612723" y="2321650"/>
              <a:ext cx="492759" cy="1985645"/>
            </a:xfrm>
            <a:custGeom>
              <a:avLst/>
              <a:gdLst/>
              <a:ahLst/>
              <a:cxnLst/>
              <a:rect l="l" t="t" r="r" b="b"/>
              <a:pathLst>
                <a:path w="492759" h="1985645">
                  <a:moveTo>
                    <a:pt x="0" y="1437537"/>
                  </a:moveTo>
                  <a:lnTo>
                    <a:pt x="0" y="1985492"/>
                  </a:lnTo>
                </a:path>
                <a:path w="492759" h="1985645">
                  <a:moveTo>
                    <a:pt x="0" y="1189493"/>
                  </a:moveTo>
                  <a:lnTo>
                    <a:pt x="0" y="1290953"/>
                  </a:lnTo>
                </a:path>
                <a:path w="492759" h="1985645">
                  <a:moveTo>
                    <a:pt x="0" y="941449"/>
                  </a:moveTo>
                  <a:lnTo>
                    <a:pt x="0" y="1042922"/>
                  </a:lnTo>
                </a:path>
                <a:path w="492759" h="1985645">
                  <a:moveTo>
                    <a:pt x="0" y="693406"/>
                  </a:moveTo>
                  <a:lnTo>
                    <a:pt x="0" y="794879"/>
                  </a:lnTo>
                </a:path>
                <a:path w="492759" h="1985645">
                  <a:moveTo>
                    <a:pt x="0" y="445362"/>
                  </a:moveTo>
                  <a:lnTo>
                    <a:pt x="0" y="546822"/>
                  </a:lnTo>
                </a:path>
                <a:path w="492759" h="1985645">
                  <a:moveTo>
                    <a:pt x="0" y="197305"/>
                  </a:moveTo>
                  <a:lnTo>
                    <a:pt x="0" y="298778"/>
                  </a:lnTo>
                </a:path>
                <a:path w="492759" h="1985645">
                  <a:moveTo>
                    <a:pt x="0" y="0"/>
                  </a:moveTo>
                  <a:lnTo>
                    <a:pt x="0" y="50735"/>
                  </a:lnTo>
                </a:path>
                <a:path w="492759" h="1985645">
                  <a:moveTo>
                    <a:pt x="122897" y="1189493"/>
                  </a:moveTo>
                  <a:lnTo>
                    <a:pt x="122897" y="1985492"/>
                  </a:lnTo>
                </a:path>
                <a:path w="492759" h="1985645">
                  <a:moveTo>
                    <a:pt x="122897" y="941449"/>
                  </a:moveTo>
                  <a:lnTo>
                    <a:pt x="122897" y="1042922"/>
                  </a:lnTo>
                </a:path>
                <a:path w="492759" h="1985645">
                  <a:moveTo>
                    <a:pt x="122897" y="445362"/>
                  </a:moveTo>
                  <a:lnTo>
                    <a:pt x="122897" y="794879"/>
                  </a:lnTo>
                </a:path>
                <a:path w="492759" h="1985645">
                  <a:moveTo>
                    <a:pt x="122897" y="197305"/>
                  </a:moveTo>
                  <a:lnTo>
                    <a:pt x="122897" y="298778"/>
                  </a:lnTo>
                </a:path>
                <a:path w="492759" h="1985645">
                  <a:moveTo>
                    <a:pt x="122897" y="0"/>
                  </a:moveTo>
                  <a:lnTo>
                    <a:pt x="122897" y="50735"/>
                  </a:lnTo>
                </a:path>
                <a:path w="492759" h="1985645">
                  <a:moveTo>
                    <a:pt x="245795" y="1189493"/>
                  </a:moveTo>
                  <a:lnTo>
                    <a:pt x="245795" y="1985492"/>
                  </a:lnTo>
                </a:path>
                <a:path w="492759" h="1985645">
                  <a:moveTo>
                    <a:pt x="245795" y="941449"/>
                  </a:moveTo>
                  <a:lnTo>
                    <a:pt x="245795" y="1042922"/>
                  </a:lnTo>
                </a:path>
                <a:path w="492759" h="1985645">
                  <a:moveTo>
                    <a:pt x="245795" y="445362"/>
                  </a:moveTo>
                  <a:lnTo>
                    <a:pt x="245795" y="794879"/>
                  </a:lnTo>
                </a:path>
                <a:path w="492759" h="1985645">
                  <a:moveTo>
                    <a:pt x="245795" y="197305"/>
                  </a:moveTo>
                  <a:lnTo>
                    <a:pt x="245795" y="298778"/>
                  </a:lnTo>
                </a:path>
                <a:path w="492759" h="1985645">
                  <a:moveTo>
                    <a:pt x="245795" y="0"/>
                  </a:moveTo>
                  <a:lnTo>
                    <a:pt x="245795" y="50735"/>
                  </a:lnTo>
                </a:path>
                <a:path w="492759" h="1985645">
                  <a:moveTo>
                    <a:pt x="368680" y="1189493"/>
                  </a:moveTo>
                  <a:lnTo>
                    <a:pt x="368680" y="1985492"/>
                  </a:lnTo>
                </a:path>
                <a:path w="492759" h="1985645">
                  <a:moveTo>
                    <a:pt x="368680" y="941449"/>
                  </a:moveTo>
                  <a:lnTo>
                    <a:pt x="368680" y="1042922"/>
                  </a:lnTo>
                </a:path>
                <a:path w="492759" h="1985645">
                  <a:moveTo>
                    <a:pt x="368680" y="197305"/>
                  </a:moveTo>
                  <a:lnTo>
                    <a:pt x="368680" y="794879"/>
                  </a:lnTo>
                </a:path>
                <a:path w="492759" h="1985645">
                  <a:moveTo>
                    <a:pt x="368680" y="0"/>
                  </a:moveTo>
                  <a:lnTo>
                    <a:pt x="368680" y="50735"/>
                  </a:lnTo>
                </a:path>
                <a:path w="492759" h="1985645">
                  <a:moveTo>
                    <a:pt x="492709" y="1189493"/>
                  </a:moveTo>
                  <a:lnTo>
                    <a:pt x="492709" y="1985492"/>
                  </a:lnTo>
                </a:path>
                <a:path w="492759" h="1985645">
                  <a:moveTo>
                    <a:pt x="492709" y="941449"/>
                  </a:moveTo>
                  <a:lnTo>
                    <a:pt x="492709" y="1042922"/>
                  </a:lnTo>
                </a:path>
                <a:path w="492759" h="1985645">
                  <a:moveTo>
                    <a:pt x="492709" y="0"/>
                  </a:moveTo>
                  <a:lnTo>
                    <a:pt x="492709" y="794879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1267719" y="2372385"/>
              <a:ext cx="843915" cy="1883410"/>
            </a:xfrm>
            <a:custGeom>
              <a:avLst/>
              <a:gdLst/>
              <a:ahLst/>
              <a:cxnLst/>
              <a:rect l="l" t="t" r="r" b="b"/>
              <a:pathLst>
                <a:path w="843915" h="1883410">
                  <a:moveTo>
                    <a:pt x="222110" y="1488274"/>
                  </a:moveTo>
                  <a:lnTo>
                    <a:pt x="0" y="1488274"/>
                  </a:lnTo>
                  <a:lnTo>
                    <a:pt x="0" y="1634845"/>
                  </a:lnTo>
                  <a:lnTo>
                    <a:pt x="222110" y="1634845"/>
                  </a:lnTo>
                  <a:lnTo>
                    <a:pt x="222110" y="1488274"/>
                  </a:lnTo>
                  <a:close/>
                </a:path>
                <a:path w="843915" h="1883410">
                  <a:moveTo>
                    <a:pt x="310057" y="1736318"/>
                  </a:moveTo>
                  <a:lnTo>
                    <a:pt x="222110" y="1736318"/>
                  </a:lnTo>
                  <a:lnTo>
                    <a:pt x="222110" y="1882889"/>
                  </a:lnTo>
                  <a:lnTo>
                    <a:pt x="310057" y="1882889"/>
                  </a:lnTo>
                  <a:lnTo>
                    <a:pt x="310057" y="1736318"/>
                  </a:lnTo>
                  <a:close/>
                </a:path>
                <a:path w="843915" h="1883410">
                  <a:moveTo>
                    <a:pt x="360794" y="496100"/>
                  </a:moveTo>
                  <a:lnTo>
                    <a:pt x="222110" y="496100"/>
                  </a:lnTo>
                  <a:lnTo>
                    <a:pt x="222110" y="642670"/>
                  </a:lnTo>
                  <a:lnTo>
                    <a:pt x="360794" y="642670"/>
                  </a:lnTo>
                  <a:lnTo>
                    <a:pt x="360794" y="496100"/>
                  </a:lnTo>
                  <a:close/>
                </a:path>
                <a:path w="843915" h="1883410">
                  <a:moveTo>
                    <a:pt x="441972" y="1240231"/>
                  </a:moveTo>
                  <a:lnTo>
                    <a:pt x="222110" y="1240231"/>
                  </a:lnTo>
                  <a:lnTo>
                    <a:pt x="222110" y="1386801"/>
                  </a:lnTo>
                  <a:lnTo>
                    <a:pt x="441972" y="1386801"/>
                  </a:lnTo>
                  <a:lnTo>
                    <a:pt x="441972" y="1240231"/>
                  </a:lnTo>
                  <a:close/>
                </a:path>
                <a:path w="843915" h="1883410">
                  <a:moveTo>
                    <a:pt x="634771" y="248043"/>
                  </a:moveTo>
                  <a:lnTo>
                    <a:pt x="222110" y="248043"/>
                  </a:lnTo>
                  <a:lnTo>
                    <a:pt x="222110" y="394627"/>
                  </a:lnTo>
                  <a:lnTo>
                    <a:pt x="634771" y="394627"/>
                  </a:lnTo>
                  <a:lnTo>
                    <a:pt x="634771" y="248043"/>
                  </a:lnTo>
                  <a:close/>
                </a:path>
                <a:path w="843915" h="1883410">
                  <a:moveTo>
                    <a:pt x="810666" y="0"/>
                  </a:moveTo>
                  <a:lnTo>
                    <a:pt x="222110" y="0"/>
                  </a:lnTo>
                  <a:lnTo>
                    <a:pt x="222110" y="146570"/>
                  </a:lnTo>
                  <a:lnTo>
                    <a:pt x="810666" y="146570"/>
                  </a:lnTo>
                  <a:lnTo>
                    <a:pt x="810666" y="0"/>
                  </a:lnTo>
                  <a:close/>
                </a:path>
                <a:path w="843915" h="1883410">
                  <a:moveTo>
                    <a:pt x="843356" y="992187"/>
                  </a:moveTo>
                  <a:lnTo>
                    <a:pt x="222110" y="992187"/>
                  </a:lnTo>
                  <a:lnTo>
                    <a:pt x="222110" y="1138758"/>
                  </a:lnTo>
                  <a:lnTo>
                    <a:pt x="843356" y="1138758"/>
                  </a:lnTo>
                  <a:lnTo>
                    <a:pt x="843356" y="992187"/>
                  </a:lnTo>
                  <a:close/>
                </a:path>
                <a:path w="843915" h="1883410">
                  <a:moveTo>
                    <a:pt x="843356" y="744143"/>
                  </a:moveTo>
                  <a:lnTo>
                    <a:pt x="222110" y="744143"/>
                  </a:lnTo>
                  <a:lnTo>
                    <a:pt x="222110" y="890714"/>
                  </a:lnTo>
                  <a:lnTo>
                    <a:pt x="843356" y="890714"/>
                  </a:lnTo>
                  <a:lnTo>
                    <a:pt x="843356" y="74414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0753583" y="2310375"/>
              <a:ext cx="1453515" cy="2027555"/>
            </a:xfrm>
            <a:custGeom>
              <a:avLst/>
              <a:gdLst/>
              <a:ahLst/>
              <a:cxnLst/>
              <a:rect l="l" t="t" r="r" b="b"/>
              <a:pathLst>
                <a:path w="1453515" h="2027554">
                  <a:moveTo>
                    <a:pt x="0" y="0"/>
                  </a:moveTo>
                  <a:lnTo>
                    <a:pt x="1453324" y="0"/>
                  </a:lnTo>
                  <a:lnTo>
                    <a:pt x="1453324" y="2027212"/>
                  </a:lnTo>
                  <a:lnTo>
                    <a:pt x="0" y="2027212"/>
                  </a:lnTo>
                  <a:lnTo>
                    <a:pt x="0" y="0"/>
                  </a:lnTo>
                  <a:close/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10743138" y="2208603"/>
            <a:ext cx="8318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25" dirty="0">
                <a:latin typeface="Trebuchet MS"/>
                <a:cs typeface="Trebuchet MS"/>
              </a:rPr>
              <a:t>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1070108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25%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1439921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50%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1813118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75%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2071310" y="2208603"/>
            <a:ext cx="13017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Trebuchet MS"/>
                <a:cs typeface="Trebuchet MS"/>
              </a:rPr>
              <a:t>100%</a:t>
            </a:r>
            <a:endParaRPr sz="350">
              <a:latin typeface="Trebuchet MS"/>
              <a:cs typeface="Trebuchet MS"/>
            </a:endParaRPr>
          </a:p>
        </p:txBody>
      </p:sp>
      <p:graphicFrame>
        <p:nvGraphicFramePr>
          <p:cNvPr id="160" name="object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74614"/>
              </p:ext>
            </p:extLst>
          </p:nvPr>
        </p:nvGraphicFramePr>
        <p:xfrm>
          <a:off x="9593445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423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188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1" name="object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9215"/>
              </p:ext>
            </p:extLst>
          </p:nvPr>
        </p:nvGraphicFramePr>
        <p:xfrm>
          <a:off x="9593445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15.2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2" name="object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29929"/>
              </p:ext>
            </p:extLst>
          </p:nvPr>
        </p:nvGraphicFramePr>
        <p:xfrm>
          <a:off x="9593445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7.04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3" name="object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54093"/>
              </p:ext>
            </p:extLst>
          </p:nvPr>
        </p:nvGraphicFramePr>
        <p:xfrm>
          <a:off x="9593445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-5.95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2.38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4" name="object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20755"/>
              </p:ext>
            </p:extLst>
          </p:nvPr>
        </p:nvGraphicFramePr>
        <p:xfrm>
          <a:off x="9593445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4.99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4.83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-3.17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-0.5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5" name="objec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75483"/>
              </p:ext>
            </p:extLst>
          </p:nvPr>
        </p:nvGraphicFramePr>
        <p:xfrm>
          <a:off x="9593445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-16.43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6" name="object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13262"/>
              </p:ext>
            </p:extLst>
          </p:nvPr>
        </p:nvGraphicFramePr>
        <p:xfrm>
          <a:off x="9593445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-1.71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0.53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7" name="object 167"/>
          <p:cNvSpPr txBox="1"/>
          <p:nvPr/>
        </p:nvSpPr>
        <p:spPr>
          <a:xfrm>
            <a:off x="10621950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0727613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0699572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0708309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10599597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0596041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73" name="object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31762"/>
              </p:ext>
            </p:extLst>
          </p:nvPr>
        </p:nvGraphicFramePr>
        <p:xfrm>
          <a:off x="6780381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268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307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73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" name="object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05248"/>
              </p:ext>
            </p:extLst>
          </p:nvPr>
        </p:nvGraphicFramePr>
        <p:xfrm>
          <a:off x="6780381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5" name="object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77708"/>
              </p:ext>
            </p:extLst>
          </p:nvPr>
        </p:nvGraphicFramePr>
        <p:xfrm>
          <a:off x="6780381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6" name="object 176"/>
          <p:cNvSpPr txBox="1"/>
          <p:nvPr/>
        </p:nvSpPr>
        <p:spPr>
          <a:xfrm>
            <a:off x="6774882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412302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4718621" y="1028014"/>
            <a:ext cx="360045" cy="314960"/>
            <a:chOff x="4718621" y="1028014"/>
            <a:chExt cx="360045" cy="314960"/>
          </a:xfrm>
        </p:grpSpPr>
        <p:sp>
          <p:nvSpPr>
            <p:cNvPr id="179" name="object 179"/>
            <p:cNvSpPr/>
            <p:nvPr/>
          </p:nvSpPr>
          <p:spPr>
            <a:xfrm>
              <a:off x="4718621" y="1028014"/>
              <a:ext cx="360045" cy="314960"/>
            </a:xfrm>
            <a:custGeom>
              <a:avLst/>
              <a:gdLst/>
              <a:ahLst/>
              <a:cxnLst/>
              <a:rect l="l" t="t" r="r" b="b"/>
              <a:pathLst>
                <a:path w="360045" h="314959">
                  <a:moveTo>
                    <a:pt x="359994" y="0"/>
                  </a:moveTo>
                  <a:lnTo>
                    <a:pt x="0" y="0"/>
                  </a:lnTo>
                  <a:lnTo>
                    <a:pt x="0" y="314578"/>
                  </a:lnTo>
                  <a:lnTo>
                    <a:pt x="359994" y="314578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65141" y="1044265"/>
              <a:ext cx="267007" cy="131043"/>
            </a:xfrm>
            <a:prstGeom prst="rect">
              <a:avLst/>
            </a:prstGeom>
          </p:spPr>
        </p:pic>
      </p:grpSp>
      <p:sp>
        <p:nvSpPr>
          <p:cNvPr id="181" name="object 181"/>
          <p:cNvSpPr txBox="1"/>
          <p:nvPr/>
        </p:nvSpPr>
        <p:spPr>
          <a:xfrm>
            <a:off x="4755067" y="1141739"/>
            <a:ext cx="300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165" dirty="0">
                <a:solidFill>
                  <a:srgbClr val="9FA1A4"/>
                </a:solidFill>
                <a:latin typeface="Trebuchet MS"/>
                <a:cs typeface="Trebuchet MS"/>
              </a:rPr>
              <a:t>HIGH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765114" y="1214081"/>
            <a:ext cx="28003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b="1" spc="10" dirty="0">
                <a:solidFill>
                  <a:srgbClr val="E99326"/>
                </a:solidFill>
                <a:latin typeface="Trebuchet MS"/>
                <a:cs typeface="Trebuchet MS"/>
              </a:rPr>
              <a:t>PURITY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142909" y="915572"/>
            <a:ext cx="535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FFFFFF"/>
                </a:solidFill>
                <a:latin typeface="Trebuchet MS"/>
                <a:cs typeface="Trebuchet MS"/>
              </a:rPr>
              <a:t>COMING</a:t>
            </a:r>
            <a:r>
              <a:rPr sz="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Trebuchet MS"/>
                <a:cs typeface="Trebuchet MS"/>
              </a:rPr>
              <a:t>SOON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13690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818" y="1853094"/>
            <a:ext cx="2419199" cy="1727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04300" y="840195"/>
            <a:ext cx="146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Curra</a:t>
            </a:r>
            <a:r>
              <a:rPr sz="1800" spc="-7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FIONN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23129" y="190420"/>
            <a:ext cx="664845" cy="1278890"/>
            <a:chOff x="5223129" y="190420"/>
            <a:chExt cx="664845" cy="12788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3129" y="895883"/>
              <a:ext cx="621461" cy="573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48838" y="1904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89714" y="518563"/>
            <a:ext cx="352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TURE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70038" y="190420"/>
            <a:ext cx="789305" cy="633095"/>
            <a:chOff x="4970038" y="190420"/>
            <a:chExt cx="789305" cy="63309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4120" y="309325"/>
              <a:ext cx="154825" cy="1771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70038" y="1904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69076" y="467763"/>
            <a:ext cx="43624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21285">
              <a:lnSpc>
                <a:spcPct val="74100"/>
              </a:lnSpc>
              <a:spcBef>
                <a:spcPts val="380"/>
              </a:spcBef>
            </a:pPr>
            <a:r>
              <a:rPr sz="900" b="1" spc="-165" dirty="0">
                <a:solidFill>
                  <a:srgbClr val="3E3E3E"/>
                </a:solidFill>
                <a:latin typeface="Calibri"/>
                <a:cs typeface="Calibri"/>
              </a:rPr>
              <a:t>LOW </a:t>
            </a:r>
            <a:r>
              <a:rPr sz="900" b="1" spc="-1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900" b="1" spc="-105" dirty="0">
                <a:solidFill>
                  <a:srgbClr val="3E3E3E"/>
                </a:solidFill>
                <a:latin typeface="Calibri"/>
                <a:cs typeface="Calibri"/>
              </a:rPr>
              <a:t>GES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25" dirty="0">
                <a:solidFill>
                  <a:srgbClr val="3E3E3E"/>
                </a:solidFill>
                <a:latin typeface="Calibri"/>
                <a:cs typeface="Calibri"/>
              </a:rPr>
              <a:t>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91239" y="190420"/>
            <a:ext cx="789305" cy="633095"/>
            <a:chOff x="4491239" y="190420"/>
            <a:chExt cx="789305" cy="63309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5319" y="309325"/>
              <a:ext cx="154825" cy="17712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91239" y="1904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12224" y="518563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12439" y="190420"/>
            <a:ext cx="789305" cy="633095"/>
            <a:chOff x="4012439" y="190420"/>
            <a:chExt cx="789305" cy="63309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6520" y="309325"/>
              <a:ext cx="154825" cy="1771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12439" y="1904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120176" y="518563"/>
            <a:ext cx="218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MILK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16999" y="190420"/>
            <a:ext cx="3305810" cy="633095"/>
            <a:chOff x="1016999" y="190420"/>
            <a:chExt cx="3305810" cy="63309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7720" y="309325"/>
              <a:ext cx="154825" cy="17712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16999" y="1904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68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34494" y="85216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SIRE</a:t>
            </a:r>
            <a:endParaRPr sz="14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3500" y="3577991"/>
            <a:ext cx="2069464" cy="6426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20065">
              <a:lnSpc>
                <a:spcPts val="869"/>
              </a:lnSpc>
              <a:spcBef>
                <a:spcPts val="204"/>
              </a:spcBef>
            </a:pP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Anton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Zander 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Keet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Jordanaire </a:t>
            </a:r>
            <a:r>
              <a:rPr sz="800" b="1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 </a:t>
            </a:r>
            <a:r>
              <a:rPr sz="800" b="1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HOLIRLM222458282249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HO5602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75%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25%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 dirty="0">
              <a:latin typeface="Trebuchet MS"/>
              <a:cs typeface="Trebuchet MS"/>
            </a:endParaRPr>
          </a:p>
          <a:p>
            <a:pPr marL="12700" marR="746125">
              <a:lnSpc>
                <a:spcPct val="107900"/>
              </a:lnSpc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Curra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Keet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Ester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VG86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Curra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CWJ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Ester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3500" y="4204761"/>
            <a:ext cx="1474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Curra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Royal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Ester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F73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088" y="1691482"/>
            <a:ext cx="16973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2nd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Curra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CWJ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Ester </a:t>
            </a:r>
            <a:r>
              <a:rPr sz="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(10th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Lact)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29907" y="383078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30543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36612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73342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6239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19137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42023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79783"/>
              </p:ext>
            </p:extLst>
          </p:nvPr>
        </p:nvGraphicFramePr>
        <p:xfrm>
          <a:off x="3018370" y="1875180"/>
          <a:ext cx="2853045" cy="2483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Sub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247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65%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68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79%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50">
                <a:tc row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116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49%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275">
                <a:tc rowSpan="2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89%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90">
                <a:tc row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60%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51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51%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340"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59%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42" name="object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734420"/>
              </p:ext>
            </p:extLst>
          </p:nvPr>
        </p:nvGraphicFramePr>
        <p:xfrm>
          <a:off x="3241126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20406"/>
              </p:ext>
            </p:extLst>
          </p:nvPr>
        </p:nvGraphicFramePr>
        <p:xfrm>
          <a:off x="3241126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368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13.5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12.4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4" name="object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45777"/>
              </p:ext>
            </p:extLst>
          </p:nvPr>
        </p:nvGraphicFramePr>
        <p:xfrm>
          <a:off x="3241126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6.88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72212"/>
              </p:ext>
            </p:extLst>
          </p:nvPr>
        </p:nvGraphicFramePr>
        <p:xfrm>
          <a:off x="3241126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0" dirty="0">
                          <a:latin typeface="Trebuchet MS"/>
                          <a:cs typeface="Trebuchet MS"/>
                        </a:rPr>
                        <a:t>-7.3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1.96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object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02998"/>
              </p:ext>
            </p:extLst>
          </p:nvPr>
        </p:nvGraphicFramePr>
        <p:xfrm>
          <a:off x="3241126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5.94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5.08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-6.38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3843"/>
              </p:ext>
            </p:extLst>
          </p:nvPr>
        </p:nvGraphicFramePr>
        <p:xfrm>
          <a:off x="3241126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-11.5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object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84106"/>
              </p:ext>
            </p:extLst>
          </p:nvPr>
        </p:nvGraphicFramePr>
        <p:xfrm>
          <a:off x="3241126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-1.39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1.44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4269629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75293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47252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55887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47074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43416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42420"/>
              </p:ext>
            </p:extLst>
          </p:nvPr>
        </p:nvGraphicFramePr>
        <p:xfrm>
          <a:off x="440999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176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193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64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object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20008"/>
              </p:ext>
            </p:extLst>
          </p:nvPr>
        </p:nvGraphicFramePr>
        <p:xfrm>
          <a:off x="440999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32076"/>
              </p:ext>
            </p:extLst>
          </p:nvPr>
        </p:nvGraphicFramePr>
        <p:xfrm>
          <a:off x="440999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" name="object 58"/>
          <p:cNvSpPr txBox="1"/>
          <p:nvPr/>
        </p:nvSpPr>
        <p:spPr>
          <a:xfrm>
            <a:off x="428299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657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336004" y="214579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5991" y="0"/>
                </a:moveTo>
                <a:lnTo>
                  <a:pt x="0" y="0"/>
                </a:lnTo>
                <a:lnTo>
                  <a:pt x="0" y="1255407"/>
                </a:lnTo>
                <a:lnTo>
                  <a:pt x="6335991" y="1255407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93200" y="1871995"/>
            <a:ext cx="2415381" cy="1727999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7331299" y="859095"/>
            <a:ext cx="277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Bridepark</a:t>
            </a:r>
            <a:r>
              <a:rPr sz="1800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7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GRANDSLAM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1550129" y="209320"/>
            <a:ext cx="664845" cy="1278890"/>
            <a:chOff x="11550129" y="209320"/>
            <a:chExt cx="664845" cy="1278890"/>
          </a:xfrm>
        </p:grpSpPr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0129" y="914781"/>
              <a:ext cx="621468" cy="57321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17758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9055874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SIRE</a:t>
            </a:r>
            <a:endParaRPr sz="14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817339" y="486665"/>
            <a:ext cx="35115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0645" marR="5080" indent="-68580">
              <a:lnSpc>
                <a:spcPct val="74100"/>
              </a:lnSpc>
              <a:spcBef>
                <a:spcPts val="38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CALVING  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1297037" y="209320"/>
            <a:ext cx="789305" cy="633095"/>
            <a:chOff x="11297037" y="209320"/>
            <a:chExt cx="789305" cy="633095"/>
          </a:xfrm>
        </p:grpSpPr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31119" y="328225"/>
              <a:ext cx="154825" cy="1771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2970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1362941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0818238" y="209320"/>
            <a:ext cx="789305" cy="633095"/>
            <a:chOff x="10818238" y="209320"/>
            <a:chExt cx="789305" cy="633095"/>
          </a:xfrm>
        </p:grpSpPr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52318" y="328225"/>
              <a:ext cx="154825" cy="17712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0818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0839223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0339437" y="209320"/>
            <a:ext cx="789305" cy="633095"/>
            <a:chOff x="10339437" y="209320"/>
            <a:chExt cx="789305" cy="633095"/>
          </a:xfrm>
        </p:grpSpPr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73521" y="328225"/>
              <a:ext cx="154825" cy="17712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03394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0448146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3180" marR="5080" indent="-31115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EBI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7343999" y="209320"/>
            <a:ext cx="3305810" cy="633095"/>
            <a:chOff x="7343999" y="209320"/>
            <a:chExt cx="3305810" cy="633095"/>
          </a:xfrm>
        </p:grpSpPr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94718" y="328225"/>
              <a:ext cx="154825" cy="17712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343999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6780499" y="3596890"/>
            <a:ext cx="236156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811530">
              <a:lnSpc>
                <a:spcPts val="869"/>
              </a:lnSpc>
              <a:spcBef>
                <a:spcPts val="204"/>
              </a:spcBef>
            </a:pP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Black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Lightning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 </a:t>
            </a:r>
            <a:r>
              <a:rPr sz="800" b="1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Horizon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 </a:t>
            </a:r>
            <a:r>
              <a:rPr sz="8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Frank </a:t>
            </a:r>
            <a:r>
              <a:rPr sz="800" b="1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 </a:t>
            </a:r>
            <a:r>
              <a:rPr sz="800" b="1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HOLIRLM216818280957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HO5942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84%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13%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JE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780499" y="3960516"/>
            <a:ext cx="1254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Bridepark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30" dirty="0">
                <a:solidFill>
                  <a:srgbClr val="3E3E3E"/>
                </a:solidFill>
                <a:latin typeface="Trebuchet MS"/>
                <a:cs typeface="Trebuchet MS"/>
              </a:rPr>
              <a:t>AKZ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Karen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780499" y="4082436"/>
            <a:ext cx="167767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Bridepark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Karen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MJI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612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Bridepark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45" dirty="0">
                <a:solidFill>
                  <a:srgbClr val="3E3E3E"/>
                </a:solidFill>
                <a:latin typeface="Trebuchet MS"/>
                <a:cs typeface="Trebuchet MS"/>
              </a:rPr>
              <a:t>BWZ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Karen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412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780499" y="1710381"/>
            <a:ext cx="11817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Bridepark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AKZ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Karen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656907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566543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472612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1609343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732241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855139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978023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4" name="object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82551"/>
              </p:ext>
            </p:extLst>
          </p:nvPr>
        </p:nvGraphicFramePr>
        <p:xfrm>
          <a:off x="9354375" y="1875180"/>
          <a:ext cx="2853045" cy="2483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Sub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264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63%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50">
                <a:tc row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65%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145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46%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275">
                <a:tc rowSpan="2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49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90">
                <a:tc row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57%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51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17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56%</a:t>
                      </a:r>
                      <a:endParaRPr sz="6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95" name="object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32226"/>
              </p:ext>
            </p:extLst>
          </p:nvPr>
        </p:nvGraphicFramePr>
        <p:xfrm>
          <a:off x="9599063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6" name="object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129"/>
              </p:ext>
            </p:extLst>
          </p:nvPr>
        </p:nvGraphicFramePr>
        <p:xfrm>
          <a:off x="9599063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-174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14.2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0.38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0.17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7" name="object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74710"/>
              </p:ext>
            </p:extLst>
          </p:nvPr>
        </p:nvGraphicFramePr>
        <p:xfrm>
          <a:off x="9599063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0.02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5.11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object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34610"/>
              </p:ext>
            </p:extLst>
          </p:nvPr>
        </p:nvGraphicFramePr>
        <p:xfrm>
          <a:off x="9599063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-8.5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3.02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object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32155"/>
              </p:ext>
            </p:extLst>
          </p:nvPr>
        </p:nvGraphicFramePr>
        <p:xfrm>
          <a:off x="9599063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5.62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5.07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-4.6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2.23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-0.63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object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26066"/>
              </p:ext>
            </p:extLst>
          </p:nvPr>
        </p:nvGraphicFramePr>
        <p:xfrm>
          <a:off x="9599063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-9.68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object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56268"/>
              </p:ext>
            </p:extLst>
          </p:nvPr>
        </p:nvGraphicFramePr>
        <p:xfrm>
          <a:off x="9599063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-0.79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0.82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" name="object 102"/>
          <p:cNvSpPr txBox="1"/>
          <p:nvPr/>
        </p:nvSpPr>
        <p:spPr>
          <a:xfrm>
            <a:off x="10627568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733232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705190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713826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604911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601253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08" name="object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998053"/>
              </p:ext>
            </p:extLst>
          </p:nvPr>
        </p:nvGraphicFramePr>
        <p:xfrm>
          <a:off x="6785999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306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9" name="object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3290"/>
              </p:ext>
            </p:extLst>
          </p:nvPr>
        </p:nvGraphicFramePr>
        <p:xfrm>
          <a:off x="6785999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0" name="object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60805"/>
              </p:ext>
            </p:extLst>
          </p:nvPr>
        </p:nvGraphicFramePr>
        <p:xfrm>
          <a:off x="6785999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1" name="object 111"/>
          <p:cNvSpPr txBox="1"/>
          <p:nvPr/>
        </p:nvSpPr>
        <p:spPr>
          <a:xfrm>
            <a:off x="67805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417921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582" y="1871992"/>
            <a:ext cx="2487599" cy="1728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07681" y="859095"/>
            <a:ext cx="1595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Kilronan</a:t>
            </a:r>
            <a:r>
              <a:rPr sz="1800" spc="-6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HIGH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26508" y="209320"/>
            <a:ext cx="664845" cy="1278890"/>
            <a:chOff x="5226508" y="209320"/>
            <a:chExt cx="664845" cy="12788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6508" y="914781"/>
              <a:ext cx="621468" cy="573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522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73205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73420" y="209320"/>
            <a:ext cx="789305" cy="633095"/>
            <a:chOff x="4973420" y="209320"/>
            <a:chExt cx="789305" cy="63309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7502" y="328225"/>
              <a:ext cx="154825" cy="1771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73420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39324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94621" y="209320"/>
            <a:ext cx="789305" cy="633095"/>
            <a:chOff x="4494621" y="209320"/>
            <a:chExt cx="789305" cy="63309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8701" y="328225"/>
              <a:ext cx="154825" cy="17712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9462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57605" y="537465"/>
            <a:ext cx="307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HEA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L</a:t>
            </a:r>
            <a:r>
              <a:rPr sz="900" b="1" spc="-135" dirty="0">
                <a:solidFill>
                  <a:srgbClr val="3E3E3E"/>
                </a:solidFill>
                <a:latin typeface="Calibri"/>
                <a:cs typeface="Calibri"/>
              </a:rPr>
              <a:t>TH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15821" y="209320"/>
            <a:ext cx="789305" cy="633095"/>
            <a:chOff x="4015821" y="209320"/>
            <a:chExt cx="789305" cy="63309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9902" y="328225"/>
              <a:ext cx="154825" cy="1771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1582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014858" y="486665"/>
            <a:ext cx="43624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21285">
              <a:lnSpc>
                <a:spcPct val="74100"/>
              </a:lnSpc>
              <a:spcBef>
                <a:spcPts val="380"/>
              </a:spcBef>
            </a:pPr>
            <a:r>
              <a:rPr sz="900" b="1" spc="-165" dirty="0">
                <a:solidFill>
                  <a:srgbClr val="3E3E3E"/>
                </a:solidFill>
                <a:latin typeface="Calibri"/>
                <a:cs typeface="Calibri"/>
              </a:rPr>
              <a:t>LOW </a:t>
            </a:r>
            <a:r>
              <a:rPr sz="900" b="1" spc="-1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900" b="1" spc="-105" dirty="0">
                <a:solidFill>
                  <a:srgbClr val="3E3E3E"/>
                </a:solidFill>
                <a:latin typeface="Calibri"/>
                <a:cs typeface="Calibri"/>
              </a:rPr>
              <a:t>GES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25" dirty="0">
                <a:solidFill>
                  <a:srgbClr val="3E3E3E"/>
                </a:solidFill>
                <a:latin typeface="Calibri"/>
                <a:cs typeface="Calibri"/>
              </a:rPr>
              <a:t>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20381" y="209320"/>
            <a:ext cx="3305810" cy="633095"/>
            <a:chOff x="1020381" y="209320"/>
            <a:chExt cx="3305810" cy="63309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1101" y="328225"/>
              <a:ext cx="154825" cy="17712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2038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37874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6881" y="3596890"/>
            <a:ext cx="2361565" cy="7747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924560">
              <a:lnSpc>
                <a:spcPts val="869"/>
              </a:lnSpc>
              <a:spcBef>
                <a:spcPts val="204"/>
              </a:spcBef>
            </a:pP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Whisper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Kenny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Rakuna </a:t>
            </a:r>
            <a:r>
              <a:rPr sz="8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HOLIRLM222476011495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HO5604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75%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22%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JE</a:t>
            </a:r>
            <a:endParaRPr sz="800" dirty="0">
              <a:latin typeface="Trebuchet MS"/>
              <a:cs typeface="Trebuchet MS"/>
            </a:endParaRPr>
          </a:p>
          <a:p>
            <a:pPr marL="12700" marR="902335">
              <a:lnSpc>
                <a:spcPct val="107900"/>
              </a:lnSpc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Kilronan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3E3E3E"/>
                </a:solidFill>
                <a:latin typeface="Trebuchet MS"/>
                <a:cs typeface="Trebuchet MS"/>
              </a:rPr>
              <a:t>HMY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Susie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1112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Kilronan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Susie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</a:t>
            </a:r>
            <a:endParaRPr sz="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Kilronan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3E3E3E"/>
                </a:solidFill>
                <a:latin typeface="Trebuchet MS"/>
                <a:cs typeface="Trebuchet MS"/>
              </a:rPr>
              <a:t>Susie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2469" y="1710381"/>
            <a:ext cx="141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Kilronan </a:t>
            </a:r>
            <a:r>
              <a:rPr sz="800" spc="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HMY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Susie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1112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33289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48543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45396" y="1884184"/>
            <a:ext cx="2843530" cy="2443480"/>
          </a:xfrm>
          <a:custGeom>
            <a:avLst/>
            <a:gdLst/>
            <a:ahLst/>
            <a:cxnLst/>
            <a:rect l="l" t="t" r="r" b="b"/>
            <a:pathLst>
              <a:path w="2843529" h="2443479">
                <a:moveTo>
                  <a:pt x="624624" y="430707"/>
                </a:moveTo>
                <a:lnTo>
                  <a:pt x="0" y="430707"/>
                </a:lnTo>
                <a:lnTo>
                  <a:pt x="0" y="2443251"/>
                </a:lnTo>
                <a:lnTo>
                  <a:pt x="624624" y="2443251"/>
                </a:lnTo>
                <a:lnTo>
                  <a:pt x="624624" y="430707"/>
                </a:lnTo>
                <a:close/>
              </a:path>
              <a:path w="2843529" h="2443479">
                <a:moveTo>
                  <a:pt x="2843504" y="0"/>
                </a:moveTo>
                <a:lnTo>
                  <a:pt x="0" y="0"/>
                </a:lnTo>
                <a:lnTo>
                  <a:pt x="0" y="248043"/>
                </a:lnTo>
                <a:lnTo>
                  <a:pt x="2843504" y="248043"/>
                </a:lnTo>
                <a:lnTo>
                  <a:pt x="284350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22464" y="1934622"/>
            <a:ext cx="7302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23933" y="1934622"/>
            <a:ext cx="7556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€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85257" y="2369830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BI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39631" y="2369830"/>
            <a:ext cx="24511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65" dirty="0">
                <a:latin typeface="Franklin Gothic Book"/>
                <a:cs typeface="Franklin Gothic Book"/>
              </a:rPr>
              <a:t>236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52141" y="2369830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62%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69472" y="2621259"/>
            <a:ext cx="17716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ilk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64437" y="2621259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78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51915" y="2621259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76%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14226" y="2872688"/>
            <a:ext cx="26352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Health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64437" y="2872688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16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51915" y="2872688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63%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11970" y="3124116"/>
            <a:ext cx="29273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Fertility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64437" y="3124116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78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51915" y="3124116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44%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13098" y="3375544"/>
            <a:ext cx="2870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Calving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64437" y="3375544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55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51915" y="3375544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89%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02606" y="3626971"/>
            <a:ext cx="502284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89240" y="3626971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€ 0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52533" y="3626971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54%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93585" y="3878399"/>
            <a:ext cx="499109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Mai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nan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64437" y="3878399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105" dirty="0">
                <a:latin typeface="Franklin Gothic Book"/>
                <a:cs typeface="Franklin Gothic Book"/>
              </a:rPr>
              <a:t>21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51915" y="3878399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50%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62707" y="4129828"/>
            <a:ext cx="1917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54289" y="4129828"/>
            <a:ext cx="2171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-€</a:t>
            </a:r>
            <a:r>
              <a:rPr sz="650" spc="10" dirty="0">
                <a:latin typeface="Franklin Gothic Book"/>
                <a:cs typeface="Franklin Gothic Book"/>
              </a:rPr>
              <a:t> </a:t>
            </a:r>
            <a:r>
              <a:rPr sz="650" dirty="0">
                <a:latin typeface="Franklin Gothic Book"/>
                <a:cs typeface="Franklin Gothic Book"/>
              </a:rPr>
              <a:t>1</a:t>
            </a:r>
            <a:r>
              <a:rPr sz="650" spc="5" dirty="0">
                <a:latin typeface="Franklin Gothic Book"/>
                <a:cs typeface="Franklin Gothic Book"/>
              </a:rPr>
              <a:t>1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52242" y="4129828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66%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54611" y="1685063"/>
            <a:ext cx="13366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rebuchet MS"/>
              <a:cs typeface="Trebuchet MS"/>
            </a:endParaRPr>
          </a:p>
          <a:p>
            <a:pPr marL="29845">
              <a:lnSpc>
                <a:spcPct val="100000"/>
              </a:lnSpc>
              <a:tabLst>
                <a:tab pos="683260" algn="l"/>
              </a:tabLst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Rel	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EBI</a:t>
            </a:r>
            <a:r>
              <a:rPr sz="975" spc="-22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1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97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Sub</a:t>
            </a:r>
            <a:r>
              <a:rPr sz="97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Indices</a:t>
            </a:r>
            <a:endParaRPr sz="975" baseline="4273">
              <a:latin typeface="Franklin Gothic Book"/>
              <a:cs typeface="Franklin Gothic Book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036379" y="1875167"/>
            <a:ext cx="2860675" cy="2466340"/>
            <a:chOff x="3036379" y="1875167"/>
            <a:chExt cx="2860675" cy="2466340"/>
          </a:xfrm>
        </p:grpSpPr>
        <p:sp>
          <p:nvSpPr>
            <p:cNvPr id="64" name="object 64"/>
            <p:cNvSpPr/>
            <p:nvPr/>
          </p:nvSpPr>
          <p:spPr>
            <a:xfrm>
              <a:off x="3036379" y="1875167"/>
              <a:ext cx="2860675" cy="2460625"/>
            </a:xfrm>
            <a:custGeom>
              <a:avLst/>
              <a:gdLst/>
              <a:ahLst/>
              <a:cxnLst/>
              <a:rect l="l" t="t" r="r" b="b"/>
              <a:pathLst>
                <a:path w="2860675" h="2460625">
                  <a:moveTo>
                    <a:pt x="2855912" y="12"/>
                  </a:moveTo>
                  <a:lnTo>
                    <a:pt x="2846895" y="12"/>
                  </a:lnTo>
                  <a:lnTo>
                    <a:pt x="2846895" y="9029"/>
                  </a:lnTo>
                  <a:lnTo>
                    <a:pt x="2846895" y="251434"/>
                  </a:lnTo>
                  <a:lnTo>
                    <a:pt x="1401457" y="251434"/>
                  </a:lnTo>
                  <a:lnTo>
                    <a:pt x="1401457" y="9029"/>
                  </a:lnTo>
                  <a:lnTo>
                    <a:pt x="2846895" y="9029"/>
                  </a:lnTo>
                  <a:lnTo>
                    <a:pt x="2846895" y="12"/>
                  </a:lnTo>
                  <a:lnTo>
                    <a:pt x="1392440" y="12"/>
                  </a:lnTo>
                  <a:lnTo>
                    <a:pt x="1392440" y="9029"/>
                  </a:lnTo>
                  <a:lnTo>
                    <a:pt x="1392440" y="251434"/>
                  </a:lnTo>
                  <a:lnTo>
                    <a:pt x="1015847" y="251434"/>
                  </a:lnTo>
                  <a:lnTo>
                    <a:pt x="1015847" y="9029"/>
                  </a:lnTo>
                  <a:lnTo>
                    <a:pt x="1392440" y="9029"/>
                  </a:lnTo>
                  <a:lnTo>
                    <a:pt x="1392440" y="12"/>
                  </a:lnTo>
                  <a:lnTo>
                    <a:pt x="1006843" y="12"/>
                  </a:lnTo>
                  <a:lnTo>
                    <a:pt x="1006843" y="9029"/>
                  </a:lnTo>
                  <a:lnTo>
                    <a:pt x="1006843" y="251434"/>
                  </a:lnTo>
                  <a:lnTo>
                    <a:pt x="637032" y="251434"/>
                  </a:lnTo>
                  <a:lnTo>
                    <a:pt x="637032" y="9029"/>
                  </a:lnTo>
                  <a:lnTo>
                    <a:pt x="1006843" y="9029"/>
                  </a:lnTo>
                  <a:lnTo>
                    <a:pt x="1006843" y="12"/>
                  </a:lnTo>
                  <a:lnTo>
                    <a:pt x="628015" y="12"/>
                  </a:lnTo>
                  <a:lnTo>
                    <a:pt x="628015" y="9029"/>
                  </a:lnTo>
                  <a:lnTo>
                    <a:pt x="628015" y="251434"/>
                  </a:lnTo>
                  <a:lnTo>
                    <a:pt x="9017" y="251434"/>
                  </a:lnTo>
                  <a:lnTo>
                    <a:pt x="9017" y="9029"/>
                  </a:lnTo>
                  <a:lnTo>
                    <a:pt x="628015" y="9029"/>
                  </a:lnTo>
                  <a:lnTo>
                    <a:pt x="628015" y="12"/>
                  </a:lnTo>
                  <a:lnTo>
                    <a:pt x="9017" y="12"/>
                  </a:lnTo>
                  <a:lnTo>
                    <a:pt x="0" y="0"/>
                  </a:lnTo>
                  <a:lnTo>
                    <a:pt x="0" y="2455646"/>
                  </a:lnTo>
                  <a:lnTo>
                    <a:pt x="9017" y="2455646"/>
                  </a:lnTo>
                  <a:lnTo>
                    <a:pt x="628015" y="2455646"/>
                  </a:lnTo>
                  <a:lnTo>
                    <a:pt x="637032" y="2455646"/>
                  </a:lnTo>
                  <a:lnTo>
                    <a:pt x="1006843" y="2455646"/>
                  </a:lnTo>
                  <a:lnTo>
                    <a:pt x="1015847" y="2455646"/>
                  </a:lnTo>
                  <a:lnTo>
                    <a:pt x="1387932" y="2455646"/>
                  </a:lnTo>
                  <a:lnTo>
                    <a:pt x="1387932" y="2460167"/>
                  </a:lnTo>
                  <a:lnTo>
                    <a:pt x="1395818" y="2460167"/>
                  </a:lnTo>
                  <a:lnTo>
                    <a:pt x="1395818" y="430707"/>
                  </a:lnTo>
                  <a:lnTo>
                    <a:pt x="1387932" y="430707"/>
                  </a:lnTo>
                  <a:lnTo>
                    <a:pt x="1387932" y="435203"/>
                  </a:lnTo>
                  <a:lnTo>
                    <a:pt x="1387932" y="444233"/>
                  </a:lnTo>
                  <a:lnTo>
                    <a:pt x="1387932" y="2446642"/>
                  </a:lnTo>
                  <a:lnTo>
                    <a:pt x="1015847" y="2446642"/>
                  </a:lnTo>
                  <a:lnTo>
                    <a:pt x="1015847" y="2204224"/>
                  </a:lnTo>
                  <a:lnTo>
                    <a:pt x="1387932" y="2204224"/>
                  </a:lnTo>
                  <a:lnTo>
                    <a:pt x="1387932" y="2195207"/>
                  </a:lnTo>
                  <a:lnTo>
                    <a:pt x="1015847" y="2195207"/>
                  </a:lnTo>
                  <a:lnTo>
                    <a:pt x="1015847" y="1952802"/>
                  </a:lnTo>
                  <a:lnTo>
                    <a:pt x="1387932" y="1952802"/>
                  </a:lnTo>
                  <a:lnTo>
                    <a:pt x="1387932" y="1943798"/>
                  </a:lnTo>
                  <a:lnTo>
                    <a:pt x="1015847" y="1943798"/>
                  </a:lnTo>
                  <a:lnTo>
                    <a:pt x="1015847" y="1701368"/>
                  </a:lnTo>
                  <a:lnTo>
                    <a:pt x="1387932" y="1701368"/>
                  </a:lnTo>
                  <a:lnTo>
                    <a:pt x="1387932" y="1692363"/>
                  </a:lnTo>
                  <a:lnTo>
                    <a:pt x="1015847" y="1692363"/>
                  </a:lnTo>
                  <a:lnTo>
                    <a:pt x="1015847" y="1449933"/>
                  </a:lnTo>
                  <a:lnTo>
                    <a:pt x="1387932" y="1449933"/>
                  </a:lnTo>
                  <a:lnTo>
                    <a:pt x="1387932" y="1440929"/>
                  </a:lnTo>
                  <a:lnTo>
                    <a:pt x="1015847" y="1440929"/>
                  </a:lnTo>
                  <a:lnTo>
                    <a:pt x="1015847" y="1198511"/>
                  </a:lnTo>
                  <a:lnTo>
                    <a:pt x="1387932" y="1198511"/>
                  </a:lnTo>
                  <a:lnTo>
                    <a:pt x="1387932" y="1189494"/>
                  </a:lnTo>
                  <a:lnTo>
                    <a:pt x="1015847" y="1189494"/>
                  </a:lnTo>
                  <a:lnTo>
                    <a:pt x="1015847" y="947089"/>
                  </a:lnTo>
                  <a:lnTo>
                    <a:pt x="1387932" y="947089"/>
                  </a:lnTo>
                  <a:lnTo>
                    <a:pt x="1387932" y="938085"/>
                  </a:lnTo>
                  <a:lnTo>
                    <a:pt x="1015847" y="938085"/>
                  </a:lnTo>
                  <a:lnTo>
                    <a:pt x="1015847" y="695655"/>
                  </a:lnTo>
                  <a:lnTo>
                    <a:pt x="1387932" y="695655"/>
                  </a:lnTo>
                  <a:lnTo>
                    <a:pt x="1387932" y="686650"/>
                  </a:lnTo>
                  <a:lnTo>
                    <a:pt x="1015847" y="686650"/>
                  </a:lnTo>
                  <a:lnTo>
                    <a:pt x="1015847" y="444233"/>
                  </a:lnTo>
                  <a:lnTo>
                    <a:pt x="1387932" y="444233"/>
                  </a:lnTo>
                  <a:lnTo>
                    <a:pt x="1387932" y="435203"/>
                  </a:lnTo>
                  <a:lnTo>
                    <a:pt x="1006843" y="435203"/>
                  </a:lnTo>
                  <a:lnTo>
                    <a:pt x="1006843" y="444233"/>
                  </a:lnTo>
                  <a:lnTo>
                    <a:pt x="1006843" y="686650"/>
                  </a:lnTo>
                  <a:lnTo>
                    <a:pt x="1006843" y="2446642"/>
                  </a:lnTo>
                  <a:lnTo>
                    <a:pt x="637032" y="2446642"/>
                  </a:lnTo>
                  <a:lnTo>
                    <a:pt x="637032" y="2204224"/>
                  </a:lnTo>
                  <a:lnTo>
                    <a:pt x="1006843" y="2204224"/>
                  </a:lnTo>
                  <a:lnTo>
                    <a:pt x="1006843" y="2195207"/>
                  </a:lnTo>
                  <a:lnTo>
                    <a:pt x="637032" y="2195207"/>
                  </a:lnTo>
                  <a:lnTo>
                    <a:pt x="637032" y="1952802"/>
                  </a:lnTo>
                  <a:lnTo>
                    <a:pt x="1006843" y="1952802"/>
                  </a:lnTo>
                  <a:lnTo>
                    <a:pt x="1006843" y="1943798"/>
                  </a:lnTo>
                  <a:lnTo>
                    <a:pt x="637032" y="1943798"/>
                  </a:lnTo>
                  <a:lnTo>
                    <a:pt x="637032" y="1701368"/>
                  </a:lnTo>
                  <a:lnTo>
                    <a:pt x="1006843" y="1701368"/>
                  </a:lnTo>
                  <a:lnTo>
                    <a:pt x="1006843" y="1692363"/>
                  </a:lnTo>
                  <a:lnTo>
                    <a:pt x="637032" y="1692363"/>
                  </a:lnTo>
                  <a:lnTo>
                    <a:pt x="637032" y="1449933"/>
                  </a:lnTo>
                  <a:lnTo>
                    <a:pt x="1006843" y="1449933"/>
                  </a:lnTo>
                  <a:lnTo>
                    <a:pt x="1006843" y="1440929"/>
                  </a:lnTo>
                  <a:lnTo>
                    <a:pt x="637032" y="1440929"/>
                  </a:lnTo>
                  <a:lnTo>
                    <a:pt x="637032" y="1198511"/>
                  </a:lnTo>
                  <a:lnTo>
                    <a:pt x="1006843" y="1198511"/>
                  </a:lnTo>
                  <a:lnTo>
                    <a:pt x="1006843" y="1189494"/>
                  </a:lnTo>
                  <a:lnTo>
                    <a:pt x="637032" y="1189494"/>
                  </a:lnTo>
                  <a:lnTo>
                    <a:pt x="637032" y="947089"/>
                  </a:lnTo>
                  <a:lnTo>
                    <a:pt x="1006843" y="947089"/>
                  </a:lnTo>
                  <a:lnTo>
                    <a:pt x="1006843" y="938085"/>
                  </a:lnTo>
                  <a:lnTo>
                    <a:pt x="637032" y="938085"/>
                  </a:lnTo>
                  <a:lnTo>
                    <a:pt x="637032" y="695655"/>
                  </a:lnTo>
                  <a:lnTo>
                    <a:pt x="1006843" y="695655"/>
                  </a:lnTo>
                  <a:lnTo>
                    <a:pt x="1006843" y="686650"/>
                  </a:lnTo>
                  <a:lnTo>
                    <a:pt x="637032" y="686650"/>
                  </a:lnTo>
                  <a:lnTo>
                    <a:pt x="637032" y="444233"/>
                  </a:lnTo>
                  <a:lnTo>
                    <a:pt x="1006843" y="444233"/>
                  </a:lnTo>
                  <a:lnTo>
                    <a:pt x="1006843" y="435203"/>
                  </a:lnTo>
                  <a:lnTo>
                    <a:pt x="628015" y="435203"/>
                  </a:lnTo>
                  <a:lnTo>
                    <a:pt x="628015" y="444233"/>
                  </a:lnTo>
                  <a:lnTo>
                    <a:pt x="628015" y="686650"/>
                  </a:lnTo>
                  <a:lnTo>
                    <a:pt x="628015" y="2446642"/>
                  </a:lnTo>
                  <a:lnTo>
                    <a:pt x="9017" y="2446642"/>
                  </a:lnTo>
                  <a:lnTo>
                    <a:pt x="9017" y="2204224"/>
                  </a:lnTo>
                  <a:lnTo>
                    <a:pt x="628015" y="2204224"/>
                  </a:lnTo>
                  <a:lnTo>
                    <a:pt x="628015" y="2195207"/>
                  </a:lnTo>
                  <a:lnTo>
                    <a:pt x="9017" y="2195207"/>
                  </a:lnTo>
                  <a:lnTo>
                    <a:pt x="9017" y="1952802"/>
                  </a:lnTo>
                  <a:lnTo>
                    <a:pt x="628015" y="1952802"/>
                  </a:lnTo>
                  <a:lnTo>
                    <a:pt x="628015" y="1943798"/>
                  </a:lnTo>
                  <a:lnTo>
                    <a:pt x="9017" y="1943798"/>
                  </a:lnTo>
                  <a:lnTo>
                    <a:pt x="9017" y="1701368"/>
                  </a:lnTo>
                  <a:lnTo>
                    <a:pt x="628015" y="1701368"/>
                  </a:lnTo>
                  <a:lnTo>
                    <a:pt x="628015" y="1692363"/>
                  </a:lnTo>
                  <a:lnTo>
                    <a:pt x="9017" y="1692363"/>
                  </a:lnTo>
                  <a:lnTo>
                    <a:pt x="9017" y="1449933"/>
                  </a:lnTo>
                  <a:lnTo>
                    <a:pt x="628015" y="1449933"/>
                  </a:lnTo>
                  <a:lnTo>
                    <a:pt x="628015" y="1440929"/>
                  </a:lnTo>
                  <a:lnTo>
                    <a:pt x="9017" y="1440929"/>
                  </a:lnTo>
                  <a:lnTo>
                    <a:pt x="9017" y="1198511"/>
                  </a:lnTo>
                  <a:lnTo>
                    <a:pt x="628015" y="1198511"/>
                  </a:lnTo>
                  <a:lnTo>
                    <a:pt x="628015" y="1189494"/>
                  </a:lnTo>
                  <a:lnTo>
                    <a:pt x="9017" y="1189494"/>
                  </a:lnTo>
                  <a:lnTo>
                    <a:pt x="9017" y="947089"/>
                  </a:lnTo>
                  <a:lnTo>
                    <a:pt x="628015" y="947089"/>
                  </a:lnTo>
                  <a:lnTo>
                    <a:pt x="628015" y="938085"/>
                  </a:lnTo>
                  <a:lnTo>
                    <a:pt x="9017" y="938085"/>
                  </a:lnTo>
                  <a:lnTo>
                    <a:pt x="9017" y="695655"/>
                  </a:lnTo>
                  <a:lnTo>
                    <a:pt x="628015" y="695655"/>
                  </a:lnTo>
                  <a:lnTo>
                    <a:pt x="628015" y="686650"/>
                  </a:lnTo>
                  <a:lnTo>
                    <a:pt x="9017" y="686650"/>
                  </a:lnTo>
                  <a:lnTo>
                    <a:pt x="9017" y="444233"/>
                  </a:lnTo>
                  <a:lnTo>
                    <a:pt x="628015" y="444233"/>
                  </a:lnTo>
                  <a:lnTo>
                    <a:pt x="628015" y="435203"/>
                  </a:lnTo>
                  <a:lnTo>
                    <a:pt x="9017" y="435203"/>
                  </a:lnTo>
                  <a:lnTo>
                    <a:pt x="9017" y="260451"/>
                  </a:lnTo>
                  <a:lnTo>
                    <a:pt x="628015" y="260451"/>
                  </a:lnTo>
                  <a:lnTo>
                    <a:pt x="637032" y="260451"/>
                  </a:lnTo>
                  <a:lnTo>
                    <a:pt x="2846895" y="260451"/>
                  </a:lnTo>
                  <a:lnTo>
                    <a:pt x="2846895" y="430695"/>
                  </a:lnTo>
                  <a:lnTo>
                    <a:pt x="2855912" y="430695"/>
                  </a:lnTo>
                  <a:lnTo>
                    <a:pt x="2855912" y="260451"/>
                  </a:lnTo>
                  <a:lnTo>
                    <a:pt x="2855912" y="251434"/>
                  </a:lnTo>
                  <a:lnTo>
                    <a:pt x="2855912" y="9029"/>
                  </a:lnTo>
                  <a:lnTo>
                    <a:pt x="2855912" y="12"/>
                  </a:lnTo>
                  <a:close/>
                </a:path>
                <a:path w="2860675" h="2460625">
                  <a:moveTo>
                    <a:pt x="2860421" y="448754"/>
                  </a:moveTo>
                  <a:lnTo>
                    <a:pt x="2849143" y="448754"/>
                  </a:lnTo>
                  <a:lnTo>
                    <a:pt x="2849143" y="2460167"/>
                  </a:lnTo>
                  <a:lnTo>
                    <a:pt x="2860421" y="2460167"/>
                  </a:lnTo>
                  <a:lnTo>
                    <a:pt x="2860421" y="448754"/>
                  </a:lnTo>
                  <a:close/>
                </a:path>
                <a:path w="2860675" h="2460625">
                  <a:moveTo>
                    <a:pt x="2860421" y="430707"/>
                  </a:moveTo>
                  <a:lnTo>
                    <a:pt x="1405966" y="430707"/>
                  </a:lnTo>
                  <a:lnTo>
                    <a:pt x="1405966" y="435203"/>
                  </a:lnTo>
                  <a:lnTo>
                    <a:pt x="2860421" y="435203"/>
                  </a:lnTo>
                  <a:lnTo>
                    <a:pt x="2860421" y="430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55098" y="2321650"/>
              <a:ext cx="367665" cy="1985645"/>
            </a:xfrm>
            <a:custGeom>
              <a:avLst/>
              <a:gdLst/>
              <a:ahLst/>
              <a:cxnLst/>
              <a:rect l="l" t="t" r="r" b="b"/>
              <a:pathLst>
                <a:path w="367664" h="1985645">
                  <a:moveTo>
                    <a:pt x="0" y="0"/>
                  </a:moveTo>
                  <a:lnTo>
                    <a:pt x="0" y="1985492"/>
                  </a:lnTo>
                </a:path>
                <a:path w="367664" h="1985645">
                  <a:moveTo>
                    <a:pt x="121767" y="0"/>
                  </a:moveTo>
                  <a:lnTo>
                    <a:pt x="121767" y="1985492"/>
                  </a:lnTo>
                </a:path>
                <a:path w="367664" h="1985645">
                  <a:moveTo>
                    <a:pt x="244665" y="0"/>
                  </a:moveTo>
                  <a:lnTo>
                    <a:pt x="244665" y="1985492"/>
                  </a:lnTo>
                </a:path>
                <a:path w="367664" h="1985645">
                  <a:moveTo>
                    <a:pt x="367563" y="0"/>
                  </a:moveTo>
                  <a:lnTo>
                    <a:pt x="367563" y="1985492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45547" y="2321650"/>
              <a:ext cx="0" cy="1985645"/>
            </a:xfrm>
            <a:custGeom>
              <a:avLst/>
              <a:gdLst/>
              <a:ahLst/>
              <a:cxnLst/>
              <a:rect l="l" t="t" r="r" b="b"/>
              <a:pathLst>
                <a:path h="1985645">
                  <a:moveTo>
                    <a:pt x="0" y="1685580"/>
                  </a:moveTo>
                  <a:lnTo>
                    <a:pt x="0" y="1985492"/>
                  </a:lnTo>
                </a:path>
                <a:path h="1985645">
                  <a:moveTo>
                    <a:pt x="0" y="0"/>
                  </a:moveTo>
                  <a:lnTo>
                    <a:pt x="0" y="1538997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68445" y="2321650"/>
              <a:ext cx="0" cy="1985645"/>
            </a:xfrm>
            <a:custGeom>
              <a:avLst/>
              <a:gdLst/>
              <a:ahLst/>
              <a:cxnLst/>
              <a:rect l="l" t="t" r="r" b="b"/>
              <a:pathLst>
                <a:path h="1985645">
                  <a:moveTo>
                    <a:pt x="0" y="0"/>
                  </a:moveTo>
                  <a:lnTo>
                    <a:pt x="0" y="1985492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91343" y="2321650"/>
              <a:ext cx="492759" cy="1985645"/>
            </a:xfrm>
            <a:custGeom>
              <a:avLst/>
              <a:gdLst/>
              <a:ahLst/>
              <a:cxnLst/>
              <a:rect l="l" t="t" r="r" b="b"/>
              <a:pathLst>
                <a:path w="492760" h="1985645">
                  <a:moveTo>
                    <a:pt x="0" y="1933624"/>
                  </a:moveTo>
                  <a:lnTo>
                    <a:pt x="0" y="1985492"/>
                  </a:lnTo>
                </a:path>
                <a:path w="492760" h="1985645">
                  <a:moveTo>
                    <a:pt x="0" y="1189493"/>
                  </a:moveTo>
                  <a:lnTo>
                    <a:pt x="0" y="1787053"/>
                  </a:lnTo>
                </a:path>
                <a:path w="492760" h="1985645">
                  <a:moveTo>
                    <a:pt x="0" y="941449"/>
                  </a:moveTo>
                  <a:lnTo>
                    <a:pt x="0" y="1042922"/>
                  </a:lnTo>
                </a:path>
                <a:path w="492760" h="1985645">
                  <a:moveTo>
                    <a:pt x="0" y="693406"/>
                  </a:moveTo>
                  <a:lnTo>
                    <a:pt x="0" y="794879"/>
                  </a:lnTo>
                </a:path>
                <a:path w="492760" h="1985645">
                  <a:moveTo>
                    <a:pt x="0" y="445362"/>
                  </a:moveTo>
                  <a:lnTo>
                    <a:pt x="0" y="546822"/>
                  </a:lnTo>
                </a:path>
                <a:path w="492760" h="1985645">
                  <a:moveTo>
                    <a:pt x="0" y="197305"/>
                  </a:moveTo>
                  <a:lnTo>
                    <a:pt x="0" y="298778"/>
                  </a:lnTo>
                </a:path>
                <a:path w="492760" h="1985645">
                  <a:moveTo>
                    <a:pt x="0" y="0"/>
                  </a:moveTo>
                  <a:lnTo>
                    <a:pt x="0" y="50735"/>
                  </a:lnTo>
                </a:path>
                <a:path w="492760" h="1985645">
                  <a:moveTo>
                    <a:pt x="122897" y="1189493"/>
                  </a:moveTo>
                  <a:lnTo>
                    <a:pt x="122897" y="1985492"/>
                  </a:lnTo>
                </a:path>
                <a:path w="492760" h="1985645">
                  <a:moveTo>
                    <a:pt x="122897" y="941449"/>
                  </a:moveTo>
                  <a:lnTo>
                    <a:pt x="122897" y="1042922"/>
                  </a:lnTo>
                </a:path>
                <a:path w="492760" h="1985645">
                  <a:moveTo>
                    <a:pt x="122897" y="445362"/>
                  </a:moveTo>
                  <a:lnTo>
                    <a:pt x="122897" y="794879"/>
                  </a:lnTo>
                </a:path>
                <a:path w="492760" h="1985645">
                  <a:moveTo>
                    <a:pt x="122897" y="197305"/>
                  </a:moveTo>
                  <a:lnTo>
                    <a:pt x="122897" y="298778"/>
                  </a:lnTo>
                </a:path>
                <a:path w="492760" h="1985645">
                  <a:moveTo>
                    <a:pt x="122897" y="0"/>
                  </a:moveTo>
                  <a:lnTo>
                    <a:pt x="122897" y="50735"/>
                  </a:lnTo>
                </a:path>
                <a:path w="492760" h="1985645">
                  <a:moveTo>
                    <a:pt x="245795" y="1189493"/>
                  </a:moveTo>
                  <a:lnTo>
                    <a:pt x="245795" y="1985492"/>
                  </a:lnTo>
                </a:path>
                <a:path w="492760" h="1985645">
                  <a:moveTo>
                    <a:pt x="245795" y="941449"/>
                  </a:moveTo>
                  <a:lnTo>
                    <a:pt x="245795" y="1042922"/>
                  </a:lnTo>
                </a:path>
                <a:path w="492760" h="1985645">
                  <a:moveTo>
                    <a:pt x="245795" y="197305"/>
                  </a:moveTo>
                  <a:lnTo>
                    <a:pt x="245795" y="794879"/>
                  </a:lnTo>
                </a:path>
                <a:path w="492760" h="1985645">
                  <a:moveTo>
                    <a:pt x="245795" y="0"/>
                  </a:moveTo>
                  <a:lnTo>
                    <a:pt x="245795" y="50735"/>
                  </a:lnTo>
                </a:path>
                <a:path w="492760" h="1985645">
                  <a:moveTo>
                    <a:pt x="368681" y="1189493"/>
                  </a:moveTo>
                  <a:lnTo>
                    <a:pt x="368681" y="1985492"/>
                  </a:lnTo>
                </a:path>
                <a:path w="492760" h="1985645">
                  <a:moveTo>
                    <a:pt x="368681" y="941449"/>
                  </a:moveTo>
                  <a:lnTo>
                    <a:pt x="368681" y="1042922"/>
                  </a:lnTo>
                </a:path>
                <a:path w="492760" h="1985645">
                  <a:moveTo>
                    <a:pt x="368681" y="197305"/>
                  </a:moveTo>
                  <a:lnTo>
                    <a:pt x="368681" y="794879"/>
                  </a:lnTo>
                </a:path>
                <a:path w="492760" h="1985645">
                  <a:moveTo>
                    <a:pt x="368681" y="0"/>
                  </a:moveTo>
                  <a:lnTo>
                    <a:pt x="368681" y="50735"/>
                  </a:lnTo>
                </a:path>
                <a:path w="492760" h="1985645">
                  <a:moveTo>
                    <a:pt x="492709" y="1189493"/>
                  </a:moveTo>
                  <a:lnTo>
                    <a:pt x="492709" y="1985492"/>
                  </a:lnTo>
                </a:path>
                <a:path w="492760" h="1985645">
                  <a:moveTo>
                    <a:pt x="492709" y="941449"/>
                  </a:moveTo>
                  <a:lnTo>
                    <a:pt x="492709" y="1042922"/>
                  </a:lnTo>
                </a:path>
                <a:path w="492760" h="1985645">
                  <a:moveTo>
                    <a:pt x="492709" y="0"/>
                  </a:moveTo>
                  <a:lnTo>
                    <a:pt x="492709" y="794879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29771" y="2372385"/>
              <a:ext cx="760095" cy="1883410"/>
            </a:xfrm>
            <a:custGeom>
              <a:avLst/>
              <a:gdLst/>
              <a:ahLst/>
              <a:cxnLst/>
              <a:rect l="l" t="t" r="r" b="b"/>
              <a:pathLst>
                <a:path w="760095" h="1883410">
                  <a:moveTo>
                    <a:pt x="138684" y="1488274"/>
                  </a:moveTo>
                  <a:lnTo>
                    <a:pt x="0" y="1488274"/>
                  </a:lnTo>
                  <a:lnTo>
                    <a:pt x="0" y="1634845"/>
                  </a:lnTo>
                  <a:lnTo>
                    <a:pt x="138684" y="1634845"/>
                  </a:lnTo>
                  <a:lnTo>
                    <a:pt x="138684" y="1488274"/>
                  </a:lnTo>
                  <a:close/>
                </a:path>
                <a:path w="760095" h="1883410">
                  <a:moveTo>
                    <a:pt x="182638" y="1240231"/>
                  </a:moveTo>
                  <a:lnTo>
                    <a:pt x="138684" y="1240231"/>
                  </a:lnTo>
                  <a:lnTo>
                    <a:pt x="138684" y="1386801"/>
                  </a:lnTo>
                  <a:lnTo>
                    <a:pt x="182638" y="1386801"/>
                  </a:lnTo>
                  <a:lnTo>
                    <a:pt x="182638" y="1240231"/>
                  </a:lnTo>
                  <a:close/>
                </a:path>
                <a:path w="760095" h="1883410">
                  <a:moveTo>
                    <a:pt x="294259" y="1736318"/>
                  </a:moveTo>
                  <a:lnTo>
                    <a:pt x="138684" y="1736318"/>
                  </a:lnTo>
                  <a:lnTo>
                    <a:pt x="138684" y="1882889"/>
                  </a:lnTo>
                  <a:lnTo>
                    <a:pt x="294259" y="1882889"/>
                  </a:lnTo>
                  <a:lnTo>
                    <a:pt x="294259" y="1736318"/>
                  </a:lnTo>
                  <a:close/>
                </a:path>
                <a:path w="760095" h="1883410">
                  <a:moveTo>
                    <a:pt x="304419" y="496100"/>
                  </a:moveTo>
                  <a:lnTo>
                    <a:pt x="138684" y="496100"/>
                  </a:lnTo>
                  <a:lnTo>
                    <a:pt x="138684" y="642670"/>
                  </a:lnTo>
                  <a:lnTo>
                    <a:pt x="304419" y="642670"/>
                  </a:lnTo>
                  <a:lnTo>
                    <a:pt x="304419" y="496100"/>
                  </a:lnTo>
                  <a:close/>
                </a:path>
                <a:path w="760095" h="1883410">
                  <a:moveTo>
                    <a:pt x="481431" y="248043"/>
                  </a:moveTo>
                  <a:lnTo>
                    <a:pt x="138684" y="248043"/>
                  </a:lnTo>
                  <a:lnTo>
                    <a:pt x="138684" y="394627"/>
                  </a:lnTo>
                  <a:lnTo>
                    <a:pt x="481431" y="394627"/>
                  </a:lnTo>
                  <a:lnTo>
                    <a:pt x="481431" y="248043"/>
                  </a:lnTo>
                  <a:close/>
                </a:path>
                <a:path w="760095" h="1883410">
                  <a:moveTo>
                    <a:pt x="695642" y="0"/>
                  </a:moveTo>
                  <a:lnTo>
                    <a:pt x="138684" y="0"/>
                  </a:lnTo>
                  <a:lnTo>
                    <a:pt x="138684" y="146570"/>
                  </a:lnTo>
                  <a:lnTo>
                    <a:pt x="695642" y="146570"/>
                  </a:lnTo>
                  <a:lnTo>
                    <a:pt x="695642" y="0"/>
                  </a:lnTo>
                  <a:close/>
                </a:path>
                <a:path w="760095" h="1883410">
                  <a:moveTo>
                    <a:pt x="759917" y="992187"/>
                  </a:moveTo>
                  <a:lnTo>
                    <a:pt x="138684" y="992187"/>
                  </a:lnTo>
                  <a:lnTo>
                    <a:pt x="138684" y="1138758"/>
                  </a:lnTo>
                  <a:lnTo>
                    <a:pt x="759917" y="1138758"/>
                  </a:lnTo>
                  <a:lnTo>
                    <a:pt x="759917" y="992187"/>
                  </a:lnTo>
                  <a:close/>
                </a:path>
                <a:path w="760095" h="1883410">
                  <a:moveTo>
                    <a:pt x="759917" y="744143"/>
                  </a:moveTo>
                  <a:lnTo>
                    <a:pt x="138684" y="744143"/>
                  </a:lnTo>
                  <a:lnTo>
                    <a:pt x="138684" y="890714"/>
                  </a:lnTo>
                  <a:lnTo>
                    <a:pt x="759917" y="890714"/>
                  </a:lnTo>
                  <a:lnTo>
                    <a:pt x="759917" y="74414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4432203" y="2310375"/>
              <a:ext cx="1453515" cy="2027555"/>
            </a:xfrm>
            <a:custGeom>
              <a:avLst/>
              <a:gdLst/>
              <a:ahLst/>
              <a:cxnLst/>
              <a:rect l="l" t="t" r="r" b="b"/>
              <a:pathLst>
                <a:path w="1453514" h="2027554">
                  <a:moveTo>
                    <a:pt x="0" y="0"/>
                  </a:moveTo>
                  <a:lnTo>
                    <a:pt x="1453324" y="0"/>
                  </a:lnTo>
                  <a:lnTo>
                    <a:pt x="1453324" y="2027212"/>
                  </a:lnTo>
                  <a:lnTo>
                    <a:pt x="0" y="2027212"/>
                  </a:lnTo>
                  <a:lnTo>
                    <a:pt x="0" y="0"/>
                  </a:lnTo>
                  <a:close/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421757" y="2208603"/>
            <a:ext cx="8318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25" dirty="0">
                <a:latin typeface="Trebuchet MS"/>
                <a:cs typeface="Trebuchet MS"/>
              </a:rPr>
              <a:t>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48726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25%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118540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50%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91736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75%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49930" y="2208603"/>
            <a:ext cx="13017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Trebuchet MS"/>
                <a:cs typeface="Trebuchet MS"/>
              </a:rPr>
              <a:t>100%</a:t>
            </a:r>
            <a:endParaRPr sz="350">
              <a:latin typeface="Trebuchet MS"/>
              <a:cs typeface="Trebuchet MS"/>
            </a:endParaRPr>
          </a:p>
        </p:txBody>
      </p:sp>
      <p:graphicFrame>
        <p:nvGraphicFramePr>
          <p:cNvPr id="76" name="object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165346"/>
              </p:ext>
            </p:extLst>
          </p:nvPr>
        </p:nvGraphicFramePr>
        <p:xfrm>
          <a:off x="3268125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object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4912"/>
              </p:ext>
            </p:extLst>
          </p:nvPr>
        </p:nvGraphicFramePr>
        <p:xfrm>
          <a:off x="3268125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18.2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8" name="object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60667"/>
              </p:ext>
            </p:extLst>
          </p:nvPr>
        </p:nvGraphicFramePr>
        <p:xfrm>
          <a:off x="3268125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0" dirty="0">
                          <a:latin typeface="Trebuchet MS"/>
                          <a:cs typeface="Trebuchet MS"/>
                        </a:rPr>
                        <a:t>-0.1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6.56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9" name="object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68218"/>
              </p:ext>
            </p:extLst>
          </p:nvPr>
        </p:nvGraphicFramePr>
        <p:xfrm>
          <a:off x="3268125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-4.46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1.75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08757"/>
              </p:ext>
            </p:extLst>
          </p:nvPr>
        </p:nvGraphicFramePr>
        <p:xfrm>
          <a:off x="3268125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5.83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5.14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-5.41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2.06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-0.78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" name="object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63960"/>
              </p:ext>
            </p:extLst>
          </p:nvPr>
        </p:nvGraphicFramePr>
        <p:xfrm>
          <a:off x="3268125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-0.07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object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69832"/>
              </p:ext>
            </p:extLst>
          </p:nvPr>
        </p:nvGraphicFramePr>
        <p:xfrm>
          <a:off x="3268125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-0.75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object 83"/>
          <p:cNvSpPr txBox="1"/>
          <p:nvPr/>
        </p:nvSpPr>
        <p:spPr>
          <a:xfrm>
            <a:off x="4296629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402293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74150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82888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74074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70518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89" name="object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05986"/>
              </p:ext>
            </p:extLst>
          </p:nvPr>
        </p:nvGraphicFramePr>
        <p:xfrm>
          <a:off x="468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349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408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0" name="object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55606"/>
              </p:ext>
            </p:extLst>
          </p:nvPr>
        </p:nvGraphicFramePr>
        <p:xfrm>
          <a:off x="468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-159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15.5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0.46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1" name="object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5893"/>
              </p:ext>
            </p:extLst>
          </p:nvPr>
        </p:nvGraphicFramePr>
        <p:xfrm>
          <a:off x="468000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" name="object 92"/>
          <p:cNvSpPr txBox="1"/>
          <p:nvPr/>
        </p:nvSpPr>
        <p:spPr>
          <a:xfrm>
            <a:off x="4553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927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344996" y="232587"/>
            <a:ext cx="6327140" cy="1256030"/>
          </a:xfrm>
          <a:custGeom>
            <a:avLst/>
            <a:gdLst/>
            <a:ahLst/>
            <a:cxnLst/>
            <a:rect l="l" t="t" r="r" b="b"/>
            <a:pathLst>
              <a:path w="6327140" h="1256030">
                <a:moveTo>
                  <a:pt x="6327000" y="0"/>
                </a:moveTo>
                <a:lnTo>
                  <a:pt x="0" y="0"/>
                </a:lnTo>
                <a:lnTo>
                  <a:pt x="0" y="1255407"/>
                </a:lnTo>
                <a:lnTo>
                  <a:pt x="6327000" y="1255407"/>
                </a:lnTo>
                <a:lnTo>
                  <a:pt x="6327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47192" y="1871992"/>
            <a:ext cx="2480411" cy="1728000"/>
          </a:xfrm>
          <a:prstGeom prst="rect">
            <a:avLst/>
          </a:prstGeom>
        </p:spPr>
      </p:pic>
      <p:sp>
        <p:nvSpPr>
          <p:cNvPr id="96" name="object 96"/>
          <p:cNvSpPr txBox="1"/>
          <p:nvPr/>
        </p:nvSpPr>
        <p:spPr>
          <a:xfrm>
            <a:off x="7385300" y="859095"/>
            <a:ext cx="2374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Prehen</a:t>
            </a:r>
            <a:r>
              <a:rPr sz="1800" spc="-6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LANCASTER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1604129" y="209320"/>
            <a:ext cx="664845" cy="1278890"/>
            <a:chOff x="11604129" y="209320"/>
            <a:chExt cx="664845" cy="1278890"/>
          </a:xfrm>
        </p:grpSpPr>
        <p:pic>
          <p:nvPicPr>
            <p:cNvPr id="98" name="object 9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04129" y="914781"/>
              <a:ext cx="621461" cy="57321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18298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9109874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938548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4450" marR="5080" indent="-32384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50" dirty="0">
                <a:solidFill>
                  <a:srgbClr val="3E3E3E"/>
                </a:solidFill>
                <a:latin typeface="Calibri"/>
                <a:cs typeface="Calibri"/>
              </a:rPr>
              <a:t>SCI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11351037" y="209320"/>
            <a:ext cx="789305" cy="633095"/>
            <a:chOff x="11351037" y="209320"/>
            <a:chExt cx="789305" cy="633095"/>
          </a:xfrm>
        </p:grpSpPr>
        <p:pic>
          <p:nvPicPr>
            <p:cNvPr id="103" name="object 10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85120" y="328225"/>
              <a:ext cx="154825" cy="17712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13510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11414021" y="537465"/>
            <a:ext cx="307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HEA</a:t>
            </a: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L</a:t>
            </a:r>
            <a:r>
              <a:rPr sz="900" b="1" spc="-135" dirty="0">
                <a:solidFill>
                  <a:srgbClr val="3E3E3E"/>
                </a:solidFill>
                <a:latin typeface="Calibri"/>
                <a:cs typeface="Calibri"/>
              </a:rPr>
              <a:t>TH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10872238" y="209320"/>
            <a:ext cx="789305" cy="633095"/>
            <a:chOff x="10872238" y="209320"/>
            <a:chExt cx="789305" cy="633095"/>
          </a:xfrm>
        </p:grpSpPr>
        <p:pic>
          <p:nvPicPr>
            <p:cNvPr id="107" name="object 10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06319" y="328225"/>
              <a:ext cx="154825" cy="17712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0872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10893224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10393438" y="209320"/>
            <a:ext cx="789305" cy="633095"/>
            <a:chOff x="10393438" y="209320"/>
            <a:chExt cx="789305" cy="633095"/>
          </a:xfrm>
        </p:grpSpPr>
        <p:pic>
          <p:nvPicPr>
            <p:cNvPr id="111" name="object 1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27520" y="328225"/>
              <a:ext cx="154825" cy="177126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03934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10501176" y="537465"/>
            <a:ext cx="218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0" dirty="0">
                <a:solidFill>
                  <a:srgbClr val="3E3E3E"/>
                </a:solidFill>
                <a:latin typeface="Calibri"/>
                <a:cs typeface="Calibri"/>
              </a:rPr>
              <a:t>MILK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7398000" y="209320"/>
            <a:ext cx="3305810" cy="633095"/>
            <a:chOff x="7398000" y="209320"/>
            <a:chExt cx="3305810" cy="633095"/>
          </a:xfrm>
        </p:grpSpPr>
        <p:pic>
          <p:nvPicPr>
            <p:cNvPr id="115" name="object 1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48720" y="328225"/>
              <a:ext cx="154825" cy="17712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398000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6834501" y="3596890"/>
            <a:ext cx="175450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71450">
              <a:lnSpc>
                <a:spcPts val="869"/>
              </a:lnSpc>
              <a:spcBef>
                <a:spcPts val="204"/>
              </a:spcBef>
            </a:pP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Penmanship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Shamrock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Garrett </a:t>
            </a:r>
            <a:r>
              <a:rPr sz="800" b="1" spc="-229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HOLGBRM954082142776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HO4836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100%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834501" y="3960516"/>
            <a:ext cx="16129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Prehen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Shamrock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Lady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VG88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834501" y="4082436"/>
            <a:ext cx="1614805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Dipenhoek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Model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Lady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8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Comestar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Model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VG87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834501" y="1710381"/>
            <a:ext cx="21386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and </a:t>
            </a:r>
            <a:r>
              <a:rPr sz="8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full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sister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at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Prehen,</a:t>
            </a:r>
            <a:r>
              <a:rPr sz="800" spc="-4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No</a:t>
            </a:r>
            <a:r>
              <a:rPr sz="800" spc="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n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Ireland.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891904" y="401979"/>
            <a:ext cx="11722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620543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526612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1663342" y="425527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68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11540452" y="2321650"/>
            <a:ext cx="547370" cy="445770"/>
            <a:chOff x="11540452" y="2321650"/>
            <a:chExt cx="547370" cy="445770"/>
          </a:xfrm>
        </p:grpSpPr>
        <p:sp>
          <p:nvSpPr>
            <p:cNvPr id="126" name="object 126"/>
            <p:cNvSpPr/>
            <p:nvPr/>
          </p:nvSpPr>
          <p:spPr>
            <a:xfrm>
              <a:off x="11663342" y="2321650"/>
              <a:ext cx="368935" cy="299085"/>
            </a:xfrm>
            <a:custGeom>
              <a:avLst/>
              <a:gdLst/>
              <a:ahLst/>
              <a:cxnLst/>
              <a:rect l="l" t="t" r="r" b="b"/>
              <a:pathLst>
                <a:path w="368934" h="299085">
                  <a:moveTo>
                    <a:pt x="0" y="197305"/>
                  </a:moveTo>
                  <a:lnTo>
                    <a:pt x="0" y="298778"/>
                  </a:lnTo>
                </a:path>
                <a:path w="368934" h="299085">
                  <a:moveTo>
                    <a:pt x="0" y="0"/>
                  </a:moveTo>
                  <a:lnTo>
                    <a:pt x="0" y="50735"/>
                  </a:lnTo>
                </a:path>
                <a:path w="368934" h="299085">
                  <a:moveTo>
                    <a:pt x="122897" y="197305"/>
                  </a:moveTo>
                  <a:lnTo>
                    <a:pt x="122897" y="298778"/>
                  </a:lnTo>
                </a:path>
                <a:path w="368934" h="299085">
                  <a:moveTo>
                    <a:pt x="122897" y="0"/>
                  </a:moveTo>
                  <a:lnTo>
                    <a:pt x="122897" y="50735"/>
                  </a:lnTo>
                </a:path>
                <a:path w="368934" h="299085">
                  <a:moveTo>
                    <a:pt x="245795" y="0"/>
                  </a:moveTo>
                  <a:lnTo>
                    <a:pt x="245795" y="50735"/>
                  </a:lnTo>
                </a:path>
                <a:path w="368934" h="299085">
                  <a:moveTo>
                    <a:pt x="368680" y="0"/>
                  </a:moveTo>
                  <a:lnTo>
                    <a:pt x="368680" y="50735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1540452" y="2372385"/>
              <a:ext cx="547370" cy="394970"/>
            </a:xfrm>
            <a:custGeom>
              <a:avLst/>
              <a:gdLst/>
              <a:ahLst/>
              <a:cxnLst/>
              <a:rect l="l" t="t" r="r" b="b"/>
              <a:pathLst>
                <a:path w="547370" h="394969">
                  <a:moveTo>
                    <a:pt x="329222" y="248043"/>
                  </a:moveTo>
                  <a:lnTo>
                    <a:pt x="0" y="248043"/>
                  </a:lnTo>
                  <a:lnTo>
                    <a:pt x="0" y="394627"/>
                  </a:lnTo>
                  <a:lnTo>
                    <a:pt x="329222" y="394627"/>
                  </a:lnTo>
                  <a:lnTo>
                    <a:pt x="329222" y="248043"/>
                  </a:lnTo>
                  <a:close/>
                </a:path>
                <a:path w="547370" h="394969">
                  <a:moveTo>
                    <a:pt x="546823" y="0"/>
                  </a:moveTo>
                  <a:lnTo>
                    <a:pt x="0" y="0"/>
                  </a:lnTo>
                  <a:lnTo>
                    <a:pt x="0" y="146570"/>
                  </a:lnTo>
                  <a:lnTo>
                    <a:pt x="546823" y="146570"/>
                  </a:lnTo>
                  <a:lnTo>
                    <a:pt x="54682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11132299" y="3860647"/>
            <a:ext cx="408305" cy="146685"/>
          </a:xfrm>
          <a:custGeom>
            <a:avLst/>
            <a:gdLst/>
            <a:ahLst/>
            <a:cxnLst/>
            <a:rect l="l" t="t" r="r" b="b"/>
            <a:pathLst>
              <a:path w="408304" h="146685">
                <a:moveTo>
                  <a:pt x="408152" y="0"/>
                </a:moveTo>
                <a:lnTo>
                  <a:pt x="0" y="0"/>
                </a:lnTo>
                <a:lnTo>
                  <a:pt x="0" y="146583"/>
                </a:lnTo>
                <a:lnTo>
                  <a:pt x="408152" y="146583"/>
                </a:lnTo>
                <a:lnTo>
                  <a:pt x="408152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9" name="object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04246"/>
              </p:ext>
            </p:extLst>
          </p:nvPr>
        </p:nvGraphicFramePr>
        <p:xfrm>
          <a:off x="9408376" y="1911350"/>
          <a:ext cx="2853045" cy="24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465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Sub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 </a:t>
                      </a:r>
                      <a:r>
                        <a:rPr sz="6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232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57%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66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73%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50">
                <a:tc row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13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110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46%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275">
                <a:tc rowSpan="2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42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65%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37%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340"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3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30" name="object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949186"/>
              </p:ext>
            </p:extLst>
          </p:nvPr>
        </p:nvGraphicFramePr>
        <p:xfrm>
          <a:off x="9644062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1" name="object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23993"/>
              </p:ext>
            </p:extLst>
          </p:nvPr>
        </p:nvGraphicFramePr>
        <p:xfrm>
          <a:off x="9644062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489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15.7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14.9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2" name="object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57330"/>
              </p:ext>
            </p:extLst>
          </p:nvPr>
        </p:nvGraphicFramePr>
        <p:xfrm>
          <a:off x="9644062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5.9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3" name="object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79711"/>
              </p:ext>
            </p:extLst>
          </p:nvPr>
        </p:nvGraphicFramePr>
        <p:xfrm>
          <a:off x="9644062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0" dirty="0">
                          <a:latin typeface="Trebuchet MS"/>
                          <a:cs typeface="Trebuchet MS"/>
                        </a:rPr>
                        <a:t>-7.2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1.56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object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60517"/>
              </p:ext>
            </p:extLst>
          </p:nvPr>
        </p:nvGraphicFramePr>
        <p:xfrm>
          <a:off x="9644062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4.93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4.72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-3.13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1.96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0.15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5" name="object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00120"/>
              </p:ext>
            </p:extLst>
          </p:nvPr>
        </p:nvGraphicFramePr>
        <p:xfrm>
          <a:off x="9644062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-0.16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-16.62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6" name="object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55668"/>
              </p:ext>
            </p:extLst>
          </p:nvPr>
        </p:nvGraphicFramePr>
        <p:xfrm>
          <a:off x="9644062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7" name="object 137"/>
          <p:cNvSpPr txBox="1"/>
          <p:nvPr/>
        </p:nvSpPr>
        <p:spPr>
          <a:xfrm>
            <a:off x="10672567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778231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750088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758723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0649910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0646354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43" name="object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106633"/>
              </p:ext>
            </p:extLst>
          </p:nvPr>
        </p:nvGraphicFramePr>
        <p:xfrm>
          <a:off x="6831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390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543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66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" name="object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32303"/>
              </p:ext>
            </p:extLst>
          </p:nvPr>
        </p:nvGraphicFramePr>
        <p:xfrm>
          <a:off x="6831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726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24.7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21.5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" name="object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13691"/>
              </p:ext>
            </p:extLst>
          </p:nvPr>
        </p:nvGraphicFramePr>
        <p:xfrm>
          <a:off x="6831000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94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12.1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6" name="object 146"/>
          <p:cNvSpPr txBox="1"/>
          <p:nvPr/>
        </p:nvSpPr>
        <p:spPr>
          <a:xfrm>
            <a:off x="6825499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4629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963" y="1871995"/>
            <a:ext cx="2419199" cy="1727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3063" y="859095"/>
            <a:ext cx="2686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Pine</a:t>
            </a:r>
            <a:r>
              <a:rPr sz="1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800" spc="-3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T</a:t>
            </a:r>
            <a:r>
              <a:rPr sz="1800" spc="-5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ree</a:t>
            </a:r>
            <a:r>
              <a:rPr sz="1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</a:t>
            </a:r>
            <a:r>
              <a:rPr sz="18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1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wson</a:t>
            </a:r>
            <a:r>
              <a:rPr sz="1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LAR</a:t>
            </a:r>
            <a:r>
              <a:rPr sz="24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2400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Y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7357" y="8495544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37602" y="209320"/>
            <a:ext cx="439420" cy="633095"/>
          </a:xfrm>
          <a:custGeom>
            <a:avLst/>
            <a:gdLst/>
            <a:ahLst/>
            <a:cxnLst/>
            <a:rect l="l" t="t" r="r" b="b"/>
            <a:pathLst>
              <a:path w="439420" h="633094">
                <a:moveTo>
                  <a:pt x="438962" y="0"/>
                </a:moveTo>
                <a:lnTo>
                  <a:pt x="0" y="0"/>
                </a:lnTo>
                <a:lnTo>
                  <a:pt x="0" y="478129"/>
                </a:lnTo>
                <a:lnTo>
                  <a:pt x="215887" y="632968"/>
                </a:lnTo>
                <a:lnTo>
                  <a:pt x="438962" y="478129"/>
                </a:lnTo>
                <a:lnTo>
                  <a:pt x="4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03506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58801" y="209320"/>
            <a:ext cx="789305" cy="633095"/>
            <a:chOff x="4958801" y="209320"/>
            <a:chExt cx="789305" cy="63309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2882" y="328225"/>
              <a:ext cx="154825" cy="1771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58801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67510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3180" marR="5080" indent="-31115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85" dirty="0">
                <a:solidFill>
                  <a:srgbClr val="3E3E3E"/>
                </a:solidFill>
                <a:latin typeface="Calibri"/>
                <a:cs typeface="Calibri"/>
              </a:rPr>
              <a:t>ACI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80002" y="209320"/>
            <a:ext cx="789305" cy="633095"/>
            <a:chOff x="4480002" y="209320"/>
            <a:chExt cx="789305" cy="63309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4083" y="328225"/>
              <a:ext cx="154825" cy="1771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480002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88711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4450" marR="5080" indent="-32384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50" dirty="0">
                <a:solidFill>
                  <a:srgbClr val="3E3E3E"/>
                </a:solidFill>
                <a:latin typeface="Calibri"/>
                <a:cs typeface="Calibri"/>
              </a:rPr>
              <a:t>SCI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01202" y="209320"/>
            <a:ext cx="789305" cy="633095"/>
            <a:chOff x="4001202" y="209320"/>
            <a:chExt cx="789305" cy="63309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5284" y="328225"/>
              <a:ext cx="154825" cy="17712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001202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109911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5880" marR="5080" indent="-43815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EBI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05763" y="209320"/>
            <a:ext cx="3305810" cy="633095"/>
            <a:chOff x="1005763" y="209320"/>
            <a:chExt cx="3305810" cy="633095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56483" y="328225"/>
              <a:ext cx="154825" cy="17712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05763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42263" y="3596890"/>
            <a:ext cx="175450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333375">
              <a:lnSpc>
                <a:spcPts val="869"/>
              </a:lnSpc>
              <a:spcBef>
                <a:spcPts val="204"/>
              </a:spcBef>
            </a:pP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Altalawson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 x </a:t>
            </a:r>
            <a:r>
              <a:rPr sz="800" b="1" spc="-30" dirty="0">
                <a:solidFill>
                  <a:srgbClr val="F47421"/>
                </a:solidFill>
                <a:latin typeface="Trebuchet MS"/>
                <a:cs typeface="Trebuchet MS"/>
              </a:rPr>
              <a:t>Burley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 x </a:t>
            </a:r>
            <a:r>
              <a:rPr sz="800" b="1" spc="-45" dirty="0">
                <a:solidFill>
                  <a:srgbClr val="F47421"/>
                </a:solidFill>
                <a:latin typeface="Trebuchet MS"/>
                <a:cs typeface="Trebuchet MS"/>
              </a:rPr>
              <a:t>Yoder </a:t>
            </a:r>
            <a:r>
              <a:rPr sz="800" b="1" spc="-4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HBN: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HO840M003150687316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HO6348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100%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2263" y="3960516"/>
            <a:ext cx="1473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3E3E3E"/>
                </a:solidFill>
                <a:latin typeface="Trebuchet MS"/>
                <a:cs typeface="Trebuchet MS"/>
              </a:rPr>
              <a:t>Pine-</a:t>
            </a:r>
            <a:r>
              <a:rPr sz="800" b="1" spc="-95" dirty="0">
                <a:solidFill>
                  <a:srgbClr val="3E3E3E"/>
                </a:solidFill>
                <a:latin typeface="Trebuchet MS"/>
                <a:cs typeface="Trebuchet MS"/>
              </a:rPr>
              <a:t>T</a:t>
            </a:r>
            <a:r>
              <a:rPr sz="800" b="1" spc="-45" dirty="0">
                <a:solidFill>
                  <a:srgbClr val="3E3E3E"/>
                </a:solidFill>
                <a:latin typeface="Trebuchet MS"/>
                <a:cs typeface="Trebuchet MS"/>
              </a:rPr>
              <a:t>ree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9839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Bu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r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l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7445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2263" y="4082436"/>
            <a:ext cx="1936114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Endco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Yoder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L7933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9839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GP83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T-Spruce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Lgold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7933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2263" y="1710381"/>
            <a:ext cx="17405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47421"/>
                </a:solidFill>
                <a:latin typeface="Trebuchet MS"/>
                <a:cs typeface="Trebuchet MS"/>
              </a:rPr>
              <a:t>GDam-Endco</a:t>
            </a:r>
            <a:r>
              <a:rPr sz="800" spc="-2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F47421"/>
                </a:solidFill>
                <a:latin typeface="Trebuchet MS"/>
                <a:cs typeface="Trebuchet MS"/>
              </a:rPr>
              <a:t>Yoder</a:t>
            </a:r>
            <a:r>
              <a:rPr sz="800" spc="-2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45" dirty="0">
                <a:solidFill>
                  <a:srgbClr val="F47421"/>
                </a:solidFill>
                <a:latin typeface="Trebuchet MS"/>
                <a:cs typeface="Trebuchet MS"/>
              </a:rPr>
              <a:t>L7933</a:t>
            </a:r>
            <a:r>
              <a:rPr sz="800" spc="-2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F47421"/>
                </a:solidFill>
                <a:latin typeface="Trebuchet MS"/>
                <a:cs typeface="Trebuchet MS"/>
              </a:rPr>
              <a:t>9839</a:t>
            </a:r>
            <a:r>
              <a:rPr sz="800" spc="-2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25" dirty="0">
                <a:solidFill>
                  <a:srgbClr val="F47421"/>
                </a:solidFill>
                <a:latin typeface="Trebuchet MS"/>
                <a:cs typeface="Trebuchet MS"/>
              </a:rPr>
              <a:t>GP83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99668" y="401979"/>
            <a:ext cx="11722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33925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30778" y="1884184"/>
            <a:ext cx="2843530" cy="2443480"/>
          </a:xfrm>
          <a:custGeom>
            <a:avLst/>
            <a:gdLst/>
            <a:ahLst/>
            <a:cxnLst/>
            <a:rect l="l" t="t" r="r" b="b"/>
            <a:pathLst>
              <a:path w="2843529" h="2443479">
                <a:moveTo>
                  <a:pt x="624624" y="430695"/>
                </a:moveTo>
                <a:lnTo>
                  <a:pt x="0" y="430695"/>
                </a:lnTo>
                <a:lnTo>
                  <a:pt x="0" y="2443264"/>
                </a:lnTo>
                <a:lnTo>
                  <a:pt x="624624" y="2443264"/>
                </a:lnTo>
                <a:lnTo>
                  <a:pt x="624624" y="430695"/>
                </a:lnTo>
                <a:close/>
              </a:path>
              <a:path w="2843529" h="2443479">
                <a:moveTo>
                  <a:pt x="2843504" y="0"/>
                </a:moveTo>
                <a:lnTo>
                  <a:pt x="0" y="0"/>
                </a:lnTo>
                <a:lnTo>
                  <a:pt x="0" y="248043"/>
                </a:lnTo>
                <a:lnTo>
                  <a:pt x="2843504" y="248043"/>
                </a:lnTo>
                <a:lnTo>
                  <a:pt x="284350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07845" y="1934622"/>
            <a:ext cx="7302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endParaRPr sz="650" dirty="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09314" y="1934622"/>
            <a:ext cx="7556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€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70638" y="2369830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BI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25014" y="2369830"/>
            <a:ext cx="24511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65" dirty="0">
                <a:latin typeface="Franklin Gothic Book"/>
                <a:cs typeface="Franklin Gothic Book"/>
              </a:rPr>
              <a:t>268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37523" y="2369830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47%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54853" y="2621259"/>
            <a:ext cx="17716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ilk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25014" y="2621259"/>
            <a:ext cx="24511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65" dirty="0">
                <a:latin typeface="Franklin Gothic Book"/>
                <a:cs typeface="Franklin Gothic Book"/>
              </a:rPr>
              <a:t>125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37523" y="2621259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66%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99607" y="2872688"/>
            <a:ext cx="26352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Health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49818" y="2872688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235" dirty="0">
                <a:latin typeface="Franklin Gothic Book"/>
                <a:cs typeface="Franklin Gothic Book"/>
              </a:rPr>
              <a:t>22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37297" y="2872688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61%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97353" y="3124116"/>
            <a:ext cx="29273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Fertility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49818" y="3124116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79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37297" y="3124116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35%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98479" y="3375544"/>
            <a:ext cx="2870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Calving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49818" y="3375544"/>
            <a:ext cx="19558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56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37297" y="3375544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42%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87987" y="3626971"/>
            <a:ext cx="502284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74622" y="3626971"/>
            <a:ext cx="14605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spc="-210" dirty="0">
                <a:latin typeface="Franklin Gothic Book"/>
                <a:cs typeface="Franklin Gothic Book"/>
              </a:rPr>
              <a:t>2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37916" y="3626971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51%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78967" y="3878399"/>
            <a:ext cx="499109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Mai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nan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64475" y="3878399"/>
            <a:ext cx="16827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-€</a:t>
            </a:r>
            <a:r>
              <a:rPr sz="650" spc="10" dirty="0">
                <a:latin typeface="Franklin Gothic Book"/>
                <a:cs typeface="Franklin Gothic Book"/>
              </a:rPr>
              <a:t> </a:t>
            </a:r>
            <a:r>
              <a:rPr sz="650" spc="5" dirty="0">
                <a:latin typeface="Franklin Gothic Book"/>
                <a:cs typeface="Franklin Gothic Book"/>
              </a:rPr>
              <a:t>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37905" y="3878399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31%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48089" y="4129828"/>
            <a:ext cx="1917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64475" y="4129828"/>
            <a:ext cx="16827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-€</a:t>
            </a:r>
            <a:r>
              <a:rPr sz="650" spc="10" dirty="0">
                <a:latin typeface="Franklin Gothic Book"/>
                <a:cs typeface="Franklin Gothic Book"/>
              </a:rPr>
              <a:t> </a:t>
            </a:r>
            <a:r>
              <a:rPr sz="650" spc="5" dirty="0">
                <a:latin typeface="Franklin Gothic Book"/>
                <a:cs typeface="Franklin Gothic Book"/>
              </a:rPr>
              <a:t>9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37905" y="4129828"/>
            <a:ext cx="18542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latin typeface="Franklin Gothic Book"/>
                <a:cs typeface="Franklin Gothic Book"/>
              </a:rPr>
              <a:t>32%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39994" y="1685063"/>
            <a:ext cx="13366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rebuchet MS"/>
              <a:cs typeface="Trebuchet MS"/>
            </a:endParaRPr>
          </a:p>
          <a:p>
            <a:pPr marL="29845">
              <a:lnSpc>
                <a:spcPct val="100000"/>
              </a:lnSpc>
              <a:tabLst>
                <a:tab pos="683260" algn="l"/>
              </a:tabLst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Rel	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EBI</a:t>
            </a:r>
            <a:r>
              <a:rPr sz="975" spc="-22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1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97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Sub</a:t>
            </a:r>
            <a:r>
              <a:rPr sz="975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Indices</a:t>
            </a:r>
            <a:endParaRPr sz="975" baseline="4273">
              <a:latin typeface="Franklin Gothic Book"/>
              <a:cs typeface="Franklin Gothic Book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021761" y="1875167"/>
            <a:ext cx="2860675" cy="2466340"/>
            <a:chOff x="3021761" y="1875167"/>
            <a:chExt cx="2860675" cy="2466340"/>
          </a:xfrm>
        </p:grpSpPr>
        <p:sp>
          <p:nvSpPr>
            <p:cNvPr id="64" name="object 64"/>
            <p:cNvSpPr/>
            <p:nvPr/>
          </p:nvSpPr>
          <p:spPr>
            <a:xfrm>
              <a:off x="3021762" y="1875167"/>
              <a:ext cx="2860675" cy="2460625"/>
            </a:xfrm>
            <a:custGeom>
              <a:avLst/>
              <a:gdLst/>
              <a:ahLst/>
              <a:cxnLst/>
              <a:rect l="l" t="t" r="r" b="b"/>
              <a:pathLst>
                <a:path w="2860675" h="2460625">
                  <a:moveTo>
                    <a:pt x="2855899" y="12"/>
                  </a:moveTo>
                  <a:lnTo>
                    <a:pt x="2846895" y="12"/>
                  </a:lnTo>
                  <a:lnTo>
                    <a:pt x="2846895" y="9029"/>
                  </a:lnTo>
                  <a:lnTo>
                    <a:pt x="2846895" y="251434"/>
                  </a:lnTo>
                  <a:lnTo>
                    <a:pt x="1401445" y="251434"/>
                  </a:lnTo>
                  <a:lnTo>
                    <a:pt x="1401445" y="9029"/>
                  </a:lnTo>
                  <a:lnTo>
                    <a:pt x="2846895" y="9029"/>
                  </a:lnTo>
                  <a:lnTo>
                    <a:pt x="2846895" y="12"/>
                  </a:lnTo>
                  <a:lnTo>
                    <a:pt x="1392440" y="12"/>
                  </a:lnTo>
                  <a:lnTo>
                    <a:pt x="1392440" y="9029"/>
                  </a:lnTo>
                  <a:lnTo>
                    <a:pt x="1392440" y="251434"/>
                  </a:lnTo>
                  <a:lnTo>
                    <a:pt x="1015860" y="251434"/>
                  </a:lnTo>
                  <a:lnTo>
                    <a:pt x="1015860" y="9029"/>
                  </a:lnTo>
                  <a:lnTo>
                    <a:pt x="1392440" y="9029"/>
                  </a:lnTo>
                  <a:lnTo>
                    <a:pt x="1392440" y="12"/>
                  </a:lnTo>
                  <a:lnTo>
                    <a:pt x="1006843" y="12"/>
                  </a:lnTo>
                  <a:lnTo>
                    <a:pt x="1006843" y="9029"/>
                  </a:lnTo>
                  <a:lnTo>
                    <a:pt x="1006843" y="251434"/>
                  </a:lnTo>
                  <a:lnTo>
                    <a:pt x="637006" y="251434"/>
                  </a:lnTo>
                  <a:lnTo>
                    <a:pt x="637006" y="9029"/>
                  </a:lnTo>
                  <a:lnTo>
                    <a:pt x="1006843" y="9029"/>
                  </a:lnTo>
                  <a:lnTo>
                    <a:pt x="1006843" y="12"/>
                  </a:lnTo>
                  <a:lnTo>
                    <a:pt x="628002" y="12"/>
                  </a:lnTo>
                  <a:lnTo>
                    <a:pt x="628002" y="9029"/>
                  </a:lnTo>
                  <a:lnTo>
                    <a:pt x="628002" y="251434"/>
                  </a:lnTo>
                  <a:lnTo>
                    <a:pt x="9017" y="251434"/>
                  </a:lnTo>
                  <a:lnTo>
                    <a:pt x="9017" y="9029"/>
                  </a:lnTo>
                  <a:lnTo>
                    <a:pt x="628002" y="9029"/>
                  </a:lnTo>
                  <a:lnTo>
                    <a:pt x="628002" y="12"/>
                  </a:lnTo>
                  <a:lnTo>
                    <a:pt x="9017" y="12"/>
                  </a:lnTo>
                  <a:lnTo>
                    <a:pt x="0" y="0"/>
                  </a:lnTo>
                  <a:lnTo>
                    <a:pt x="0" y="2455646"/>
                  </a:lnTo>
                  <a:lnTo>
                    <a:pt x="9017" y="2455646"/>
                  </a:lnTo>
                  <a:lnTo>
                    <a:pt x="628002" y="2455646"/>
                  </a:lnTo>
                  <a:lnTo>
                    <a:pt x="637006" y="2455646"/>
                  </a:lnTo>
                  <a:lnTo>
                    <a:pt x="1006843" y="2455646"/>
                  </a:lnTo>
                  <a:lnTo>
                    <a:pt x="1015860" y="2455646"/>
                  </a:lnTo>
                  <a:lnTo>
                    <a:pt x="1387932" y="2455646"/>
                  </a:lnTo>
                  <a:lnTo>
                    <a:pt x="1387932" y="2460167"/>
                  </a:lnTo>
                  <a:lnTo>
                    <a:pt x="1395818" y="2460167"/>
                  </a:lnTo>
                  <a:lnTo>
                    <a:pt x="1395818" y="430707"/>
                  </a:lnTo>
                  <a:lnTo>
                    <a:pt x="1387932" y="430707"/>
                  </a:lnTo>
                  <a:lnTo>
                    <a:pt x="1387932" y="435203"/>
                  </a:lnTo>
                  <a:lnTo>
                    <a:pt x="1387932" y="444233"/>
                  </a:lnTo>
                  <a:lnTo>
                    <a:pt x="1387932" y="2446629"/>
                  </a:lnTo>
                  <a:lnTo>
                    <a:pt x="1015860" y="2446629"/>
                  </a:lnTo>
                  <a:lnTo>
                    <a:pt x="1015860" y="2204224"/>
                  </a:lnTo>
                  <a:lnTo>
                    <a:pt x="1387932" y="2204224"/>
                  </a:lnTo>
                  <a:lnTo>
                    <a:pt x="1387932" y="2195207"/>
                  </a:lnTo>
                  <a:lnTo>
                    <a:pt x="1015860" y="2195207"/>
                  </a:lnTo>
                  <a:lnTo>
                    <a:pt x="1015860" y="1952802"/>
                  </a:lnTo>
                  <a:lnTo>
                    <a:pt x="1387932" y="1952802"/>
                  </a:lnTo>
                  <a:lnTo>
                    <a:pt x="1387932" y="1943798"/>
                  </a:lnTo>
                  <a:lnTo>
                    <a:pt x="1015860" y="1943798"/>
                  </a:lnTo>
                  <a:lnTo>
                    <a:pt x="1015860" y="1701368"/>
                  </a:lnTo>
                  <a:lnTo>
                    <a:pt x="1387932" y="1701368"/>
                  </a:lnTo>
                  <a:lnTo>
                    <a:pt x="1387932" y="1692363"/>
                  </a:lnTo>
                  <a:lnTo>
                    <a:pt x="1015860" y="1692363"/>
                  </a:lnTo>
                  <a:lnTo>
                    <a:pt x="1015860" y="1449933"/>
                  </a:lnTo>
                  <a:lnTo>
                    <a:pt x="1387932" y="1449933"/>
                  </a:lnTo>
                  <a:lnTo>
                    <a:pt x="1387932" y="1440929"/>
                  </a:lnTo>
                  <a:lnTo>
                    <a:pt x="1015860" y="1440929"/>
                  </a:lnTo>
                  <a:lnTo>
                    <a:pt x="1015860" y="1198511"/>
                  </a:lnTo>
                  <a:lnTo>
                    <a:pt x="1387932" y="1198511"/>
                  </a:lnTo>
                  <a:lnTo>
                    <a:pt x="1387932" y="1189494"/>
                  </a:lnTo>
                  <a:lnTo>
                    <a:pt x="1015860" y="1189494"/>
                  </a:lnTo>
                  <a:lnTo>
                    <a:pt x="1015860" y="947089"/>
                  </a:lnTo>
                  <a:lnTo>
                    <a:pt x="1387932" y="947089"/>
                  </a:lnTo>
                  <a:lnTo>
                    <a:pt x="1387932" y="938085"/>
                  </a:lnTo>
                  <a:lnTo>
                    <a:pt x="1015860" y="938085"/>
                  </a:lnTo>
                  <a:lnTo>
                    <a:pt x="1015860" y="695655"/>
                  </a:lnTo>
                  <a:lnTo>
                    <a:pt x="1387932" y="695655"/>
                  </a:lnTo>
                  <a:lnTo>
                    <a:pt x="1387932" y="686650"/>
                  </a:lnTo>
                  <a:lnTo>
                    <a:pt x="1015860" y="686650"/>
                  </a:lnTo>
                  <a:lnTo>
                    <a:pt x="1015860" y="444233"/>
                  </a:lnTo>
                  <a:lnTo>
                    <a:pt x="1387932" y="444233"/>
                  </a:lnTo>
                  <a:lnTo>
                    <a:pt x="1387932" y="435203"/>
                  </a:lnTo>
                  <a:lnTo>
                    <a:pt x="1006843" y="435203"/>
                  </a:lnTo>
                  <a:lnTo>
                    <a:pt x="1006843" y="444233"/>
                  </a:lnTo>
                  <a:lnTo>
                    <a:pt x="1006843" y="686650"/>
                  </a:lnTo>
                  <a:lnTo>
                    <a:pt x="1006843" y="2446629"/>
                  </a:lnTo>
                  <a:lnTo>
                    <a:pt x="637006" y="2446629"/>
                  </a:lnTo>
                  <a:lnTo>
                    <a:pt x="637006" y="2204224"/>
                  </a:lnTo>
                  <a:lnTo>
                    <a:pt x="1006843" y="2204224"/>
                  </a:lnTo>
                  <a:lnTo>
                    <a:pt x="1006843" y="2195207"/>
                  </a:lnTo>
                  <a:lnTo>
                    <a:pt x="637006" y="2195207"/>
                  </a:lnTo>
                  <a:lnTo>
                    <a:pt x="637006" y="1952802"/>
                  </a:lnTo>
                  <a:lnTo>
                    <a:pt x="1006843" y="1952802"/>
                  </a:lnTo>
                  <a:lnTo>
                    <a:pt x="1006843" y="1943798"/>
                  </a:lnTo>
                  <a:lnTo>
                    <a:pt x="637006" y="1943798"/>
                  </a:lnTo>
                  <a:lnTo>
                    <a:pt x="637006" y="1701368"/>
                  </a:lnTo>
                  <a:lnTo>
                    <a:pt x="1006843" y="1701368"/>
                  </a:lnTo>
                  <a:lnTo>
                    <a:pt x="1006843" y="1692363"/>
                  </a:lnTo>
                  <a:lnTo>
                    <a:pt x="637006" y="1692363"/>
                  </a:lnTo>
                  <a:lnTo>
                    <a:pt x="637006" y="1449933"/>
                  </a:lnTo>
                  <a:lnTo>
                    <a:pt x="1006843" y="1449933"/>
                  </a:lnTo>
                  <a:lnTo>
                    <a:pt x="1006843" y="1440929"/>
                  </a:lnTo>
                  <a:lnTo>
                    <a:pt x="637006" y="1440929"/>
                  </a:lnTo>
                  <a:lnTo>
                    <a:pt x="637006" y="1198511"/>
                  </a:lnTo>
                  <a:lnTo>
                    <a:pt x="1006843" y="1198511"/>
                  </a:lnTo>
                  <a:lnTo>
                    <a:pt x="1006843" y="1189494"/>
                  </a:lnTo>
                  <a:lnTo>
                    <a:pt x="637006" y="1189494"/>
                  </a:lnTo>
                  <a:lnTo>
                    <a:pt x="637006" y="947089"/>
                  </a:lnTo>
                  <a:lnTo>
                    <a:pt x="1006843" y="947089"/>
                  </a:lnTo>
                  <a:lnTo>
                    <a:pt x="1006843" y="938085"/>
                  </a:lnTo>
                  <a:lnTo>
                    <a:pt x="637006" y="938085"/>
                  </a:lnTo>
                  <a:lnTo>
                    <a:pt x="637006" y="695655"/>
                  </a:lnTo>
                  <a:lnTo>
                    <a:pt x="1006843" y="695655"/>
                  </a:lnTo>
                  <a:lnTo>
                    <a:pt x="1006843" y="686650"/>
                  </a:lnTo>
                  <a:lnTo>
                    <a:pt x="637006" y="686650"/>
                  </a:lnTo>
                  <a:lnTo>
                    <a:pt x="637006" y="444233"/>
                  </a:lnTo>
                  <a:lnTo>
                    <a:pt x="1006843" y="444233"/>
                  </a:lnTo>
                  <a:lnTo>
                    <a:pt x="1006843" y="435203"/>
                  </a:lnTo>
                  <a:lnTo>
                    <a:pt x="628002" y="435203"/>
                  </a:lnTo>
                  <a:lnTo>
                    <a:pt x="628002" y="444233"/>
                  </a:lnTo>
                  <a:lnTo>
                    <a:pt x="628002" y="686650"/>
                  </a:lnTo>
                  <a:lnTo>
                    <a:pt x="628002" y="2446629"/>
                  </a:lnTo>
                  <a:lnTo>
                    <a:pt x="9017" y="2446629"/>
                  </a:lnTo>
                  <a:lnTo>
                    <a:pt x="9017" y="2204224"/>
                  </a:lnTo>
                  <a:lnTo>
                    <a:pt x="628002" y="2204224"/>
                  </a:lnTo>
                  <a:lnTo>
                    <a:pt x="628002" y="2195207"/>
                  </a:lnTo>
                  <a:lnTo>
                    <a:pt x="9017" y="2195207"/>
                  </a:lnTo>
                  <a:lnTo>
                    <a:pt x="9017" y="1952802"/>
                  </a:lnTo>
                  <a:lnTo>
                    <a:pt x="628002" y="1952802"/>
                  </a:lnTo>
                  <a:lnTo>
                    <a:pt x="628002" y="1943798"/>
                  </a:lnTo>
                  <a:lnTo>
                    <a:pt x="9017" y="1943798"/>
                  </a:lnTo>
                  <a:lnTo>
                    <a:pt x="9017" y="1701368"/>
                  </a:lnTo>
                  <a:lnTo>
                    <a:pt x="628002" y="1701368"/>
                  </a:lnTo>
                  <a:lnTo>
                    <a:pt x="628002" y="1692363"/>
                  </a:lnTo>
                  <a:lnTo>
                    <a:pt x="9017" y="1692363"/>
                  </a:lnTo>
                  <a:lnTo>
                    <a:pt x="9017" y="1449933"/>
                  </a:lnTo>
                  <a:lnTo>
                    <a:pt x="628002" y="1449933"/>
                  </a:lnTo>
                  <a:lnTo>
                    <a:pt x="628002" y="1440929"/>
                  </a:lnTo>
                  <a:lnTo>
                    <a:pt x="9017" y="1440929"/>
                  </a:lnTo>
                  <a:lnTo>
                    <a:pt x="9017" y="1198511"/>
                  </a:lnTo>
                  <a:lnTo>
                    <a:pt x="628002" y="1198511"/>
                  </a:lnTo>
                  <a:lnTo>
                    <a:pt x="628002" y="1189494"/>
                  </a:lnTo>
                  <a:lnTo>
                    <a:pt x="9017" y="1189494"/>
                  </a:lnTo>
                  <a:lnTo>
                    <a:pt x="9017" y="947089"/>
                  </a:lnTo>
                  <a:lnTo>
                    <a:pt x="628002" y="947089"/>
                  </a:lnTo>
                  <a:lnTo>
                    <a:pt x="628002" y="938085"/>
                  </a:lnTo>
                  <a:lnTo>
                    <a:pt x="9017" y="938085"/>
                  </a:lnTo>
                  <a:lnTo>
                    <a:pt x="9017" y="695655"/>
                  </a:lnTo>
                  <a:lnTo>
                    <a:pt x="628002" y="695655"/>
                  </a:lnTo>
                  <a:lnTo>
                    <a:pt x="628002" y="686650"/>
                  </a:lnTo>
                  <a:lnTo>
                    <a:pt x="9017" y="686650"/>
                  </a:lnTo>
                  <a:lnTo>
                    <a:pt x="9017" y="444233"/>
                  </a:lnTo>
                  <a:lnTo>
                    <a:pt x="628002" y="444233"/>
                  </a:lnTo>
                  <a:lnTo>
                    <a:pt x="628002" y="435203"/>
                  </a:lnTo>
                  <a:lnTo>
                    <a:pt x="9017" y="435203"/>
                  </a:lnTo>
                  <a:lnTo>
                    <a:pt x="9017" y="260451"/>
                  </a:lnTo>
                  <a:lnTo>
                    <a:pt x="628002" y="260451"/>
                  </a:lnTo>
                  <a:lnTo>
                    <a:pt x="637006" y="260451"/>
                  </a:lnTo>
                  <a:lnTo>
                    <a:pt x="2846895" y="260451"/>
                  </a:lnTo>
                  <a:lnTo>
                    <a:pt x="2846895" y="430695"/>
                  </a:lnTo>
                  <a:lnTo>
                    <a:pt x="2855899" y="430695"/>
                  </a:lnTo>
                  <a:lnTo>
                    <a:pt x="2855899" y="260451"/>
                  </a:lnTo>
                  <a:lnTo>
                    <a:pt x="2855899" y="251434"/>
                  </a:lnTo>
                  <a:lnTo>
                    <a:pt x="2855899" y="9029"/>
                  </a:lnTo>
                  <a:lnTo>
                    <a:pt x="2855899" y="12"/>
                  </a:lnTo>
                  <a:close/>
                </a:path>
                <a:path w="2860675" h="2460625">
                  <a:moveTo>
                    <a:pt x="2860421" y="448754"/>
                  </a:moveTo>
                  <a:lnTo>
                    <a:pt x="2849143" y="448754"/>
                  </a:lnTo>
                  <a:lnTo>
                    <a:pt x="2849143" y="2460167"/>
                  </a:lnTo>
                  <a:lnTo>
                    <a:pt x="2860421" y="2460167"/>
                  </a:lnTo>
                  <a:lnTo>
                    <a:pt x="2860421" y="448754"/>
                  </a:lnTo>
                  <a:close/>
                </a:path>
                <a:path w="2860675" h="2460625">
                  <a:moveTo>
                    <a:pt x="2860421" y="430707"/>
                  </a:moveTo>
                  <a:lnTo>
                    <a:pt x="1405966" y="430707"/>
                  </a:lnTo>
                  <a:lnTo>
                    <a:pt x="1405966" y="435203"/>
                  </a:lnTo>
                  <a:lnTo>
                    <a:pt x="2860421" y="435203"/>
                  </a:lnTo>
                  <a:lnTo>
                    <a:pt x="2860421" y="430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40479" y="2321650"/>
              <a:ext cx="121920" cy="1985645"/>
            </a:xfrm>
            <a:custGeom>
              <a:avLst/>
              <a:gdLst/>
              <a:ahLst/>
              <a:cxnLst/>
              <a:rect l="l" t="t" r="r" b="b"/>
              <a:pathLst>
                <a:path w="121920" h="1985645">
                  <a:moveTo>
                    <a:pt x="0" y="0"/>
                  </a:moveTo>
                  <a:lnTo>
                    <a:pt x="0" y="1985492"/>
                  </a:lnTo>
                </a:path>
                <a:path w="121920" h="1985645">
                  <a:moveTo>
                    <a:pt x="121767" y="0"/>
                  </a:moveTo>
                  <a:lnTo>
                    <a:pt x="121767" y="1985492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785145" y="2321650"/>
              <a:ext cx="246379" cy="1985645"/>
            </a:xfrm>
            <a:custGeom>
              <a:avLst/>
              <a:gdLst/>
              <a:ahLst/>
              <a:cxnLst/>
              <a:rect l="l" t="t" r="r" b="b"/>
              <a:pathLst>
                <a:path w="246379" h="1985645">
                  <a:moveTo>
                    <a:pt x="0" y="1685580"/>
                  </a:moveTo>
                  <a:lnTo>
                    <a:pt x="0" y="1985492"/>
                  </a:lnTo>
                </a:path>
                <a:path w="246379" h="1985645">
                  <a:moveTo>
                    <a:pt x="0" y="0"/>
                  </a:moveTo>
                  <a:lnTo>
                    <a:pt x="0" y="1538997"/>
                  </a:lnTo>
                </a:path>
                <a:path w="246379" h="1985645">
                  <a:moveTo>
                    <a:pt x="122897" y="1685580"/>
                  </a:moveTo>
                  <a:lnTo>
                    <a:pt x="122897" y="1985492"/>
                  </a:lnTo>
                </a:path>
                <a:path w="246379" h="1985645">
                  <a:moveTo>
                    <a:pt x="122897" y="0"/>
                  </a:moveTo>
                  <a:lnTo>
                    <a:pt x="122897" y="1538997"/>
                  </a:lnTo>
                </a:path>
                <a:path w="246379" h="1985645">
                  <a:moveTo>
                    <a:pt x="245783" y="1685580"/>
                  </a:moveTo>
                  <a:lnTo>
                    <a:pt x="245783" y="1985492"/>
                  </a:lnTo>
                </a:path>
                <a:path w="246379" h="1985645">
                  <a:moveTo>
                    <a:pt x="245783" y="0"/>
                  </a:moveTo>
                  <a:lnTo>
                    <a:pt x="245783" y="1538997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53826" y="2321650"/>
              <a:ext cx="0" cy="1985645"/>
            </a:xfrm>
            <a:custGeom>
              <a:avLst/>
              <a:gdLst/>
              <a:ahLst/>
              <a:cxnLst/>
              <a:rect l="l" t="t" r="r" b="b"/>
              <a:pathLst>
                <a:path h="1985645">
                  <a:moveTo>
                    <a:pt x="0" y="0"/>
                  </a:moveTo>
                  <a:lnTo>
                    <a:pt x="0" y="1985492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76724" y="2321650"/>
              <a:ext cx="492759" cy="1985645"/>
            </a:xfrm>
            <a:custGeom>
              <a:avLst/>
              <a:gdLst/>
              <a:ahLst/>
              <a:cxnLst/>
              <a:rect l="l" t="t" r="r" b="b"/>
              <a:pathLst>
                <a:path w="492760" h="1985645">
                  <a:moveTo>
                    <a:pt x="0" y="1933624"/>
                  </a:moveTo>
                  <a:lnTo>
                    <a:pt x="0" y="1985492"/>
                  </a:lnTo>
                </a:path>
                <a:path w="492760" h="1985645">
                  <a:moveTo>
                    <a:pt x="0" y="1437537"/>
                  </a:moveTo>
                  <a:lnTo>
                    <a:pt x="0" y="1787053"/>
                  </a:lnTo>
                </a:path>
                <a:path w="492760" h="1985645">
                  <a:moveTo>
                    <a:pt x="0" y="1189493"/>
                  </a:moveTo>
                  <a:lnTo>
                    <a:pt x="0" y="1290953"/>
                  </a:lnTo>
                </a:path>
                <a:path w="492760" h="1985645">
                  <a:moveTo>
                    <a:pt x="0" y="941449"/>
                  </a:moveTo>
                  <a:lnTo>
                    <a:pt x="0" y="1042922"/>
                  </a:lnTo>
                </a:path>
                <a:path w="492760" h="1985645">
                  <a:moveTo>
                    <a:pt x="0" y="693406"/>
                  </a:moveTo>
                  <a:lnTo>
                    <a:pt x="0" y="794879"/>
                  </a:lnTo>
                </a:path>
                <a:path w="492760" h="1985645">
                  <a:moveTo>
                    <a:pt x="0" y="445362"/>
                  </a:moveTo>
                  <a:lnTo>
                    <a:pt x="0" y="546822"/>
                  </a:lnTo>
                </a:path>
                <a:path w="492760" h="1985645">
                  <a:moveTo>
                    <a:pt x="0" y="197305"/>
                  </a:moveTo>
                  <a:lnTo>
                    <a:pt x="0" y="298778"/>
                  </a:lnTo>
                </a:path>
                <a:path w="492760" h="1985645">
                  <a:moveTo>
                    <a:pt x="0" y="0"/>
                  </a:moveTo>
                  <a:lnTo>
                    <a:pt x="0" y="50735"/>
                  </a:lnTo>
                </a:path>
                <a:path w="492760" h="1985645">
                  <a:moveTo>
                    <a:pt x="122897" y="1189493"/>
                  </a:moveTo>
                  <a:lnTo>
                    <a:pt x="122897" y="1985492"/>
                  </a:lnTo>
                </a:path>
                <a:path w="492760" h="1985645">
                  <a:moveTo>
                    <a:pt x="122897" y="941449"/>
                  </a:moveTo>
                  <a:lnTo>
                    <a:pt x="122897" y="1042922"/>
                  </a:lnTo>
                </a:path>
                <a:path w="492760" h="1985645">
                  <a:moveTo>
                    <a:pt x="122897" y="445362"/>
                  </a:moveTo>
                  <a:lnTo>
                    <a:pt x="122897" y="794879"/>
                  </a:lnTo>
                </a:path>
                <a:path w="492760" h="1985645">
                  <a:moveTo>
                    <a:pt x="122897" y="197305"/>
                  </a:moveTo>
                  <a:lnTo>
                    <a:pt x="122897" y="298778"/>
                  </a:lnTo>
                </a:path>
                <a:path w="492760" h="1985645">
                  <a:moveTo>
                    <a:pt x="122897" y="0"/>
                  </a:moveTo>
                  <a:lnTo>
                    <a:pt x="122897" y="50735"/>
                  </a:lnTo>
                </a:path>
                <a:path w="492760" h="1985645">
                  <a:moveTo>
                    <a:pt x="245795" y="1189493"/>
                  </a:moveTo>
                  <a:lnTo>
                    <a:pt x="245795" y="1985492"/>
                  </a:lnTo>
                </a:path>
                <a:path w="492760" h="1985645">
                  <a:moveTo>
                    <a:pt x="245795" y="941449"/>
                  </a:moveTo>
                  <a:lnTo>
                    <a:pt x="245795" y="1042922"/>
                  </a:lnTo>
                </a:path>
                <a:path w="492760" h="1985645">
                  <a:moveTo>
                    <a:pt x="245795" y="445362"/>
                  </a:moveTo>
                  <a:lnTo>
                    <a:pt x="245795" y="794879"/>
                  </a:lnTo>
                </a:path>
                <a:path w="492760" h="1985645">
                  <a:moveTo>
                    <a:pt x="245795" y="197305"/>
                  </a:moveTo>
                  <a:lnTo>
                    <a:pt x="245795" y="298778"/>
                  </a:lnTo>
                </a:path>
                <a:path w="492760" h="1985645">
                  <a:moveTo>
                    <a:pt x="245795" y="0"/>
                  </a:moveTo>
                  <a:lnTo>
                    <a:pt x="245795" y="50735"/>
                  </a:lnTo>
                </a:path>
                <a:path w="492760" h="1985645">
                  <a:moveTo>
                    <a:pt x="368681" y="1189493"/>
                  </a:moveTo>
                  <a:lnTo>
                    <a:pt x="368681" y="1985492"/>
                  </a:lnTo>
                </a:path>
                <a:path w="492760" h="1985645">
                  <a:moveTo>
                    <a:pt x="368681" y="941449"/>
                  </a:moveTo>
                  <a:lnTo>
                    <a:pt x="368681" y="1042922"/>
                  </a:lnTo>
                </a:path>
                <a:path w="492760" h="1985645">
                  <a:moveTo>
                    <a:pt x="368681" y="445362"/>
                  </a:moveTo>
                  <a:lnTo>
                    <a:pt x="368681" y="794879"/>
                  </a:lnTo>
                </a:path>
                <a:path w="492760" h="1985645">
                  <a:moveTo>
                    <a:pt x="368681" y="197305"/>
                  </a:moveTo>
                  <a:lnTo>
                    <a:pt x="368681" y="298778"/>
                  </a:lnTo>
                </a:path>
                <a:path w="492760" h="1985645">
                  <a:moveTo>
                    <a:pt x="368681" y="0"/>
                  </a:moveTo>
                  <a:lnTo>
                    <a:pt x="368681" y="50735"/>
                  </a:lnTo>
                </a:path>
                <a:path w="492760" h="1985645">
                  <a:moveTo>
                    <a:pt x="492709" y="1189493"/>
                  </a:moveTo>
                  <a:lnTo>
                    <a:pt x="492709" y="1985492"/>
                  </a:lnTo>
                </a:path>
                <a:path w="492760" h="1985645">
                  <a:moveTo>
                    <a:pt x="492709" y="941449"/>
                  </a:moveTo>
                  <a:lnTo>
                    <a:pt x="492709" y="1042922"/>
                  </a:lnTo>
                </a:path>
                <a:path w="492760" h="1985645">
                  <a:moveTo>
                    <a:pt x="492709" y="445362"/>
                  </a:moveTo>
                  <a:lnTo>
                    <a:pt x="492709" y="794879"/>
                  </a:lnTo>
                </a:path>
                <a:path w="492760" h="1985645">
                  <a:moveTo>
                    <a:pt x="492709" y="197305"/>
                  </a:moveTo>
                  <a:lnTo>
                    <a:pt x="492709" y="298778"/>
                  </a:lnTo>
                </a:path>
                <a:path w="492760" h="1985645">
                  <a:moveTo>
                    <a:pt x="492709" y="0"/>
                  </a:moveTo>
                  <a:lnTo>
                    <a:pt x="492709" y="50735"/>
                  </a:lnTo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715243" y="2372385"/>
              <a:ext cx="1060450" cy="1883410"/>
            </a:xfrm>
            <a:custGeom>
              <a:avLst/>
              <a:gdLst/>
              <a:ahLst/>
              <a:cxnLst/>
              <a:rect l="l" t="t" r="r" b="b"/>
              <a:pathLst>
                <a:path w="1060450" h="1883410">
                  <a:moveTo>
                    <a:pt x="438581" y="1488274"/>
                  </a:moveTo>
                  <a:lnTo>
                    <a:pt x="0" y="1488274"/>
                  </a:lnTo>
                  <a:lnTo>
                    <a:pt x="0" y="1634845"/>
                  </a:lnTo>
                  <a:lnTo>
                    <a:pt x="438581" y="1634845"/>
                  </a:lnTo>
                  <a:lnTo>
                    <a:pt x="438581" y="1488274"/>
                  </a:lnTo>
                  <a:close/>
                </a:path>
                <a:path w="1060450" h="1883410">
                  <a:moveTo>
                    <a:pt x="570509" y="1240231"/>
                  </a:moveTo>
                  <a:lnTo>
                    <a:pt x="438594" y="1240231"/>
                  </a:lnTo>
                  <a:lnTo>
                    <a:pt x="438594" y="1386801"/>
                  </a:lnTo>
                  <a:lnTo>
                    <a:pt x="570509" y="1386801"/>
                  </a:lnTo>
                  <a:lnTo>
                    <a:pt x="570509" y="1240231"/>
                  </a:lnTo>
                  <a:close/>
                </a:path>
                <a:path w="1060450" h="1883410">
                  <a:moveTo>
                    <a:pt x="621245" y="1736318"/>
                  </a:moveTo>
                  <a:lnTo>
                    <a:pt x="438594" y="1736318"/>
                  </a:lnTo>
                  <a:lnTo>
                    <a:pt x="438594" y="1882889"/>
                  </a:lnTo>
                  <a:lnTo>
                    <a:pt x="621245" y="1882889"/>
                  </a:lnTo>
                  <a:lnTo>
                    <a:pt x="621245" y="1736318"/>
                  </a:lnTo>
                  <a:close/>
                </a:path>
                <a:path w="1060450" h="1883410">
                  <a:moveTo>
                    <a:pt x="625754" y="496100"/>
                  </a:moveTo>
                  <a:lnTo>
                    <a:pt x="438594" y="496100"/>
                  </a:lnTo>
                  <a:lnTo>
                    <a:pt x="438594" y="642670"/>
                  </a:lnTo>
                  <a:lnTo>
                    <a:pt x="625754" y="642670"/>
                  </a:lnTo>
                  <a:lnTo>
                    <a:pt x="625754" y="496100"/>
                  </a:lnTo>
                  <a:close/>
                </a:path>
                <a:path w="1060450" h="1883410">
                  <a:moveTo>
                    <a:pt x="1059840" y="992187"/>
                  </a:moveTo>
                  <a:lnTo>
                    <a:pt x="438594" y="992187"/>
                  </a:lnTo>
                  <a:lnTo>
                    <a:pt x="438594" y="1138758"/>
                  </a:lnTo>
                  <a:lnTo>
                    <a:pt x="1059840" y="1138758"/>
                  </a:lnTo>
                  <a:lnTo>
                    <a:pt x="1059840" y="992187"/>
                  </a:lnTo>
                  <a:close/>
                </a:path>
                <a:path w="1060450" h="1883410">
                  <a:moveTo>
                    <a:pt x="1059840" y="744143"/>
                  </a:moveTo>
                  <a:lnTo>
                    <a:pt x="438594" y="744143"/>
                  </a:lnTo>
                  <a:lnTo>
                    <a:pt x="438594" y="890714"/>
                  </a:lnTo>
                  <a:lnTo>
                    <a:pt x="1059840" y="890714"/>
                  </a:lnTo>
                  <a:lnTo>
                    <a:pt x="1059840" y="744143"/>
                  </a:lnTo>
                  <a:close/>
                </a:path>
                <a:path w="1060450" h="1883410">
                  <a:moveTo>
                    <a:pt x="1059840" y="248043"/>
                  </a:moveTo>
                  <a:lnTo>
                    <a:pt x="438594" y="248043"/>
                  </a:lnTo>
                  <a:lnTo>
                    <a:pt x="438594" y="394627"/>
                  </a:lnTo>
                  <a:lnTo>
                    <a:pt x="1059840" y="394627"/>
                  </a:lnTo>
                  <a:lnTo>
                    <a:pt x="1059840" y="248043"/>
                  </a:lnTo>
                  <a:close/>
                </a:path>
                <a:path w="1060450" h="1883410">
                  <a:moveTo>
                    <a:pt x="1059840" y="0"/>
                  </a:moveTo>
                  <a:lnTo>
                    <a:pt x="438594" y="0"/>
                  </a:lnTo>
                  <a:lnTo>
                    <a:pt x="438594" y="146570"/>
                  </a:lnTo>
                  <a:lnTo>
                    <a:pt x="1059840" y="146570"/>
                  </a:lnTo>
                  <a:lnTo>
                    <a:pt x="105984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17584" y="2310375"/>
              <a:ext cx="1453515" cy="2027555"/>
            </a:xfrm>
            <a:custGeom>
              <a:avLst/>
              <a:gdLst/>
              <a:ahLst/>
              <a:cxnLst/>
              <a:rect l="l" t="t" r="r" b="b"/>
              <a:pathLst>
                <a:path w="1453514" h="2027554">
                  <a:moveTo>
                    <a:pt x="0" y="0"/>
                  </a:moveTo>
                  <a:lnTo>
                    <a:pt x="1453324" y="0"/>
                  </a:lnTo>
                  <a:lnTo>
                    <a:pt x="1453324" y="2027212"/>
                  </a:lnTo>
                  <a:lnTo>
                    <a:pt x="0" y="2027212"/>
                  </a:lnTo>
                  <a:lnTo>
                    <a:pt x="0" y="0"/>
                  </a:lnTo>
                  <a:close/>
                </a:path>
              </a:pathLst>
            </a:custGeom>
            <a:ln w="676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407139" y="2208603"/>
            <a:ext cx="8318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25" dirty="0">
                <a:latin typeface="Trebuchet MS"/>
                <a:cs typeface="Trebuchet MS"/>
              </a:rPr>
              <a:t>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34109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25%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103922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50%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77118" y="2208603"/>
            <a:ext cx="1066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75%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35311" y="2208603"/>
            <a:ext cx="13017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Trebuchet MS"/>
                <a:cs typeface="Trebuchet MS"/>
              </a:rPr>
              <a:t>100%</a:t>
            </a:r>
            <a:endParaRPr sz="350">
              <a:latin typeface="Trebuchet MS"/>
              <a:cs typeface="Trebuchet MS"/>
            </a:endParaRPr>
          </a:p>
        </p:txBody>
      </p:sp>
      <p:graphicFrame>
        <p:nvGraphicFramePr>
          <p:cNvPr id="76" name="object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46891"/>
              </p:ext>
            </p:extLst>
          </p:nvPr>
        </p:nvGraphicFramePr>
        <p:xfrm>
          <a:off x="3244508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object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50067"/>
              </p:ext>
            </p:extLst>
          </p:nvPr>
        </p:nvGraphicFramePr>
        <p:xfrm>
          <a:off x="3244508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426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29.2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17.4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0.05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8" name="object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43054"/>
              </p:ext>
            </p:extLst>
          </p:nvPr>
        </p:nvGraphicFramePr>
        <p:xfrm>
          <a:off x="3244508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-0.21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5.87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9" name="object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42007"/>
              </p:ext>
            </p:extLst>
          </p:nvPr>
        </p:nvGraphicFramePr>
        <p:xfrm>
          <a:off x="3244508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-4.57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1.76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5797"/>
              </p:ext>
            </p:extLst>
          </p:nvPr>
        </p:nvGraphicFramePr>
        <p:xfrm>
          <a:off x="3244508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4.66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5.75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-5.28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-0.08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" name="object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34383"/>
              </p:ext>
            </p:extLst>
          </p:nvPr>
        </p:nvGraphicFramePr>
        <p:xfrm>
          <a:off x="3244508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0" dirty="0">
                          <a:latin typeface="Trebuchet MS"/>
                          <a:cs typeface="Trebuchet MS"/>
                        </a:rPr>
                        <a:t>-0.2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-30.07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object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01606"/>
              </p:ext>
            </p:extLst>
          </p:nvPr>
        </p:nvGraphicFramePr>
        <p:xfrm>
          <a:off x="3244508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2.04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50" dirty="0">
                          <a:latin typeface="Trebuchet MS"/>
                          <a:cs typeface="Trebuchet MS"/>
                        </a:rPr>
                        <a:t>-0.8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object 83"/>
          <p:cNvSpPr txBox="1"/>
          <p:nvPr/>
        </p:nvSpPr>
        <p:spPr>
          <a:xfrm>
            <a:off x="4273011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78675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50634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59371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50659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47205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89" name="object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28809"/>
              </p:ext>
            </p:extLst>
          </p:nvPr>
        </p:nvGraphicFramePr>
        <p:xfrm>
          <a:off x="444381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469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660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0" name="object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8792"/>
              </p:ext>
            </p:extLst>
          </p:nvPr>
        </p:nvGraphicFramePr>
        <p:xfrm>
          <a:off x="444381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622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40.8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1" name="object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68524"/>
              </p:ext>
            </p:extLst>
          </p:nvPr>
        </p:nvGraphicFramePr>
        <p:xfrm>
          <a:off x="444381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" name="object 92"/>
          <p:cNvSpPr txBox="1"/>
          <p:nvPr/>
        </p:nvSpPr>
        <p:spPr>
          <a:xfrm>
            <a:off x="431681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69102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336004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5991" y="0"/>
                </a:moveTo>
                <a:lnTo>
                  <a:pt x="0" y="0"/>
                </a:lnTo>
                <a:lnTo>
                  <a:pt x="0" y="1255407"/>
                </a:lnTo>
                <a:lnTo>
                  <a:pt x="6335991" y="1255407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5" name="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2200" y="1871992"/>
            <a:ext cx="2334370" cy="1728000"/>
          </a:xfrm>
          <a:prstGeom prst="rect">
            <a:avLst/>
          </a:prstGeom>
        </p:spPr>
      </p:pic>
      <p:sp>
        <p:nvSpPr>
          <p:cNvPr id="96" name="object 96"/>
          <p:cNvSpPr txBox="1"/>
          <p:nvPr/>
        </p:nvSpPr>
        <p:spPr>
          <a:xfrm>
            <a:off x="7340300" y="859095"/>
            <a:ext cx="2132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Santry</a:t>
            </a:r>
            <a:r>
              <a:rPr sz="18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LION</a:t>
            </a:r>
            <a:r>
              <a:rPr sz="24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KING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010874" y="8496735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1784836" y="209320"/>
            <a:ext cx="439420" cy="633095"/>
          </a:xfrm>
          <a:custGeom>
            <a:avLst/>
            <a:gdLst/>
            <a:ahLst/>
            <a:cxnLst/>
            <a:rect l="l" t="t" r="r" b="b"/>
            <a:pathLst>
              <a:path w="439420" h="633094">
                <a:moveTo>
                  <a:pt x="438962" y="0"/>
                </a:moveTo>
                <a:lnTo>
                  <a:pt x="0" y="0"/>
                </a:lnTo>
                <a:lnTo>
                  <a:pt x="0" y="478129"/>
                </a:lnTo>
                <a:lnTo>
                  <a:pt x="215887" y="632968"/>
                </a:lnTo>
                <a:lnTo>
                  <a:pt x="438962" y="478129"/>
                </a:lnTo>
                <a:lnTo>
                  <a:pt x="4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1893546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3180" marR="5080" indent="-31115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EBI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11306039" y="209320"/>
            <a:ext cx="789305" cy="633095"/>
            <a:chOff x="11306039" y="209320"/>
            <a:chExt cx="789305" cy="633095"/>
          </a:xfrm>
        </p:grpSpPr>
        <p:pic>
          <p:nvPicPr>
            <p:cNvPr id="101" name="object 10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40119" y="328225"/>
              <a:ext cx="154825" cy="17712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13060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1371943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0348437" y="209320"/>
            <a:ext cx="1268095" cy="633095"/>
            <a:chOff x="10348437" y="209320"/>
            <a:chExt cx="1268095" cy="633095"/>
          </a:xfrm>
        </p:grpSpPr>
        <p:pic>
          <p:nvPicPr>
            <p:cNvPr id="105" name="object 10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61320" y="328225"/>
              <a:ext cx="154825" cy="17712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08272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82520" y="328225"/>
              <a:ext cx="154825" cy="17712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03484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10465947" y="537465"/>
            <a:ext cx="774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335" algn="l"/>
              </a:tabLst>
            </a:pPr>
            <a:r>
              <a:rPr sz="900" b="1" spc="-165" dirty="0">
                <a:solidFill>
                  <a:srgbClr val="FFFFFF"/>
                </a:solidFill>
                <a:latin typeface="Calibri"/>
                <a:cs typeface="Calibri"/>
              </a:rPr>
              <a:t>NEW	</a:t>
            </a: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789500" y="3596890"/>
            <a:ext cx="2396490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009650">
              <a:lnSpc>
                <a:spcPts val="869"/>
              </a:lnSpc>
              <a:spcBef>
                <a:spcPts val="204"/>
              </a:spcBef>
            </a:pP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Pivotal 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x </a:t>
            </a:r>
            <a:r>
              <a:rPr sz="800" b="1" spc="-30" dirty="0">
                <a:solidFill>
                  <a:srgbClr val="F47421"/>
                </a:solidFill>
                <a:latin typeface="Trebuchet MS"/>
                <a:cs typeface="Trebuchet MS"/>
              </a:rPr>
              <a:t>Harry</a:t>
            </a: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47421"/>
                </a:solidFill>
                <a:latin typeface="Trebuchet MS"/>
                <a:cs typeface="Trebuchet MS"/>
              </a:rPr>
              <a:t>x </a:t>
            </a:r>
            <a:r>
              <a:rPr sz="800" b="1" spc="-45" dirty="0">
                <a:solidFill>
                  <a:srgbClr val="F47421"/>
                </a:solidFill>
                <a:latin typeface="Trebuchet MS"/>
                <a:cs typeface="Trebuchet MS"/>
              </a:rPr>
              <a:t>OJI</a:t>
            </a:r>
            <a:r>
              <a:rPr sz="800" b="1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F47421"/>
                </a:solidFill>
                <a:latin typeface="Trebuchet MS"/>
                <a:cs typeface="Trebuchet MS"/>
              </a:rPr>
              <a:t>Frank </a:t>
            </a:r>
            <a:r>
              <a:rPr sz="800" b="1" spc="-3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HBN: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HOIRLM216064121613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HO6613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84%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13%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UN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789500" y="3960516"/>
            <a:ext cx="13982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Santry </a:t>
            </a:r>
            <a:r>
              <a:rPr sz="800" b="1" spc="-40" dirty="0">
                <a:solidFill>
                  <a:srgbClr val="3E3E3E"/>
                </a:solidFill>
                <a:latin typeface="Trebuchet MS"/>
                <a:cs typeface="Trebuchet MS"/>
              </a:rPr>
              <a:t>Queen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617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VG86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789500" y="4082436"/>
            <a:ext cx="1597660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Santry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3E3E3E"/>
                </a:solidFill>
                <a:latin typeface="Trebuchet MS"/>
                <a:cs typeface="Trebuchet MS"/>
              </a:rPr>
              <a:t>Queen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449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EX90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Santry </a:t>
            </a:r>
            <a:r>
              <a:rPr sz="800" b="1" spc="-40" dirty="0">
                <a:solidFill>
                  <a:srgbClr val="3E3E3E"/>
                </a:solidFill>
                <a:latin typeface="Trebuchet MS"/>
                <a:cs typeface="Trebuchet MS"/>
              </a:rPr>
              <a:t>Queen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397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VG86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797729" y="1710381"/>
            <a:ext cx="13506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F47421"/>
                </a:solidFill>
                <a:latin typeface="Trebuchet MS"/>
                <a:cs typeface="Trebuchet MS"/>
              </a:rPr>
              <a:t>Dam</a:t>
            </a:r>
            <a:r>
              <a:rPr sz="800" spc="-2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F47421"/>
                </a:solidFill>
                <a:latin typeface="Trebuchet MS"/>
                <a:cs typeface="Trebuchet MS"/>
              </a:rPr>
              <a:t>Santry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47421"/>
                </a:solidFill>
                <a:latin typeface="Trebuchet MS"/>
                <a:cs typeface="Trebuchet MS"/>
              </a:rPr>
              <a:t>Queen</a:t>
            </a:r>
            <a:r>
              <a:rPr sz="800" spc="-20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F47421"/>
                </a:solidFill>
                <a:latin typeface="Trebuchet MS"/>
                <a:cs typeface="Trebuchet MS"/>
              </a:rPr>
              <a:t>617</a:t>
            </a:r>
            <a:r>
              <a:rPr sz="800" spc="-15" dirty="0">
                <a:solidFill>
                  <a:srgbClr val="F47421"/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rgbClr val="F47421"/>
                </a:solidFill>
                <a:latin typeface="Trebuchet MS"/>
                <a:cs typeface="Trebuchet MS"/>
              </a:rPr>
              <a:t>VG86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353000" y="209320"/>
            <a:ext cx="2160270" cy="633095"/>
          </a:xfrm>
          <a:custGeom>
            <a:avLst/>
            <a:gdLst/>
            <a:ahLst/>
            <a:cxnLst/>
            <a:rect l="l" t="t" r="r" b="b"/>
            <a:pathLst>
              <a:path w="2160270" h="633094">
                <a:moveTo>
                  <a:pt x="2160003" y="0"/>
                </a:moveTo>
                <a:lnTo>
                  <a:pt x="0" y="0"/>
                </a:lnTo>
                <a:lnTo>
                  <a:pt x="0" y="478129"/>
                </a:lnTo>
                <a:lnTo>
                  <a:pt x="1062304" y="632980"/>
                </a:lnTo>
                <a:lnTo>
                  <a:pt x="2160003" y="478129"/>
                </a:lnTo>
                <a:lnTo>
                  <a:pt x="216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7665906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575543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9379636" y="1890432"/>
            <a:ext cx="2829560" cy="2431415"/>
          </a:xfrm>
          <a:custGeom>
            <a:avLst/>
            <a:gdLst/>
            <a:ahLst/>
            <a:cxnLst/>
            <a:rect l="l" t="t" r="r" b="b"/>
            <a:pathLst>
              <a:path w="2829559" h="2431415">
                <a:moveTo>
                  <a:pt x="621436" y="428510"/>
                </a:moveTo>
                <a:lnTo>
                  <a:pt x="0" y="428510"/>
                </a:lnTo>
                <a:lnTo>
                  <a:pt x="0" y="2430818"/>
                </a:lnTo>
                <a:lnTo>
                  <a:pt x="621436" y="2430818"/>
                </a:lnTo>
                <a:lnTo>
                  <a:pt x="621436" y="428510"/>
                </a:lnTo>
                <a:close/>
              </a:path>
              <a:path w="2829559" h="2431415">
                <a:moveTo>
                  <a:pt x="2829026" y="0"/>
                </a:moveTo>
                <a:lnTo>
                  <a:pt x="0" y="0"/>
                </a:lnTo>
                <a:lnTo>
                  <a:pt x="0" y="246786"/>
                </a:lnTo>
                <a:lnTo>
                  <a:pt x="2829026" y="246786"/>
                </a:lnTo>
                <a:lnTo>
                  <a:pt x="282902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9655223" y="1940548"/>
            <a:ext cx="7302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154139" y="1940548"/>
            <a:ext cx="749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€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618206" y="2373541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BI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070266" y="2373541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338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480676" y="2373541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51%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602501" y="2623689"/>
            <a:ext cx="1765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ilk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070266" y="2623689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114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480676" y="2623689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71%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547535" y="2873838"/>
            <a:ext cx="26225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Health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119624" y="2873838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€ 9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481067" y="2873838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59%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545291" y="3123986"/>
            <a:ext cx="29083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Fertility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070266" y="3123986"/>
            <a:ext cx="2438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154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480676" y="3123986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36%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546414" y="3374134"/>
            <a:ext cx="2857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Cal</a:t>
            </a: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ving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0094945" y="3374134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51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480450" y="3374134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54%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436483" y="3624283"/>
            <a:ext cx="4997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094945" y="3624283"/>
            <a:ext cx="194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</a:t>
            </a:r>
            <a:r>
              <a:rPr sz="650" dirty="0">
                <a:latin typeface="Franklin Gothic Book"/>
                <a:cs typeface="Franklin Gothic Book"/>
              </a:rPr>
              <a:t>10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480450" y="3624283"/>
            <a:ext cx="1847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51%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427509" y="3874430"/>
            <a:ext cx="49657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Maintenance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119624" y="3874430"/>
            <a:ext cx="1454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€ 9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481067" y="3874430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37%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9595770" y="4124579"/>
            <a:ext cx="1905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sz="65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65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0109528" y="4124579"/>
            <a:ext cx="16700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Franklin Gothic Book"/>
                <a:cs typeface="Franklin Gothic Book"/>
              </a:rPr>
              <a:t>-€ 8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0481057" y="4124579"/>
            <a:ext cx="1841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Franklin Gothic Book"/>
                <a:cs typeface="Franklin Gothic Book"/>
              </a:rPr>
              <a:t>38%</a:t>
            </a:r>
            <a:endParaRPr sz="650">
              <a:latin typeface="Franklin Gothic Book"/>
              <a:cs typeface="Franklin Gothic Book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0481612" y="1685063"/>
            <a:ext cx="1330960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rebuchet MS"/>
              <a:cs typeface="Trebuchet MS"/>
            </a:endParaRPr>
          </a:p>
          <a:p>
            <a:pPr marL="31750">
              <a:lnSpc>
                <a:spcPct val="100000"/>
              </a:lnSpc>
              <a:spcBef>
                <a:spcPts val="5"/>
              </a:spcBef>
              <a:tabLst>
                <a:tab pos="681355" algn="l"/>
              </a:tabLst>
            </a:pPr>
            <a:r>
              <a:rPr sz="65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Rel	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EBI</a:t>
            </a:r>
            <a:r>
              <a:rPr sz="975" spc="-30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975" spc="-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Sub</a:t>
            </a:r>
            <a:r>
              <a:rPr sz="975" spc="-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75" spc="7" baseline="4273" dirty="0">
                <a:solidFill>
                  <a:srgbClr val="FFFFFF"/>
                </a:solidFill>
                <a:latin typeface="Franklin Gothic Book"/>
                <a:cs typeface="Franklin Gothic Book"/>
              </a:rPr>
              <a:t>Indices</a:t>
            </a:r>
            <a:endParaRPr sz="975" baseline="4273">
              <a:latin typeface="Franklin Gothic Book"/>
              <a:cs typeface="Franklin Gothic Book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9370656" y="1881454"/>
            <a:ext cx="2846070" cy="2453640"/>
            <a:chOff x="9370656" y="1881454"/>
            <a:chExt cx="2846070" cy="2453640"/>
          </a:xfrm>
        </p:grpSpPr>
        <p:sp>
          <p:nvSpPr>
            <p:cNvPr id="146" name="object 146"/>
            <p:cNvSpPr/>
            <p:nvPr/>
          </p:nvSpPr>
          <p:spPr>
            <a:xfrm>
              <a:off x="9370657" y="1881454"/>
              <a:ext cx="2846070" cy="2447925"/>
            </a:xfrm>
            <a:custGeom>
              <a:avLst/>
              <a:gdLst/>
              <a:ahLst/>
              <a:cxnLst/>
              <a:rect l="l" t="t" r="r" b="b"/>
              <a:pathLst>
                <a:path w="2846070" h="2447925">
                  <a:moveTo>
                    <a:pt x="2845866" y="446455"/>
                  </a:moveTo>
                  <a:lnTo>
                    <a:pt x="2834640" y="446455"/>
                  </a:lnTo>
                  <a:lnTo>
                    <a:pt x="2834640" y="2447645"/>
                  </a:lnTo>
                  <a:lnTo>
                    <a:pt x="2845866" y="2447645"/>
                  </a:lnTo>
                  <a:lnTo>
                    <a:pt x="2845866" y="446455"/>
                  </a:lnTo>
                  <a:close/>
                </a:path>
                <a:path w="2846070" h="2447925">
                  <a:moveTo>
                    <a:pt x="2845866" y="428510"/>
                  </a:moveTo>
                  <a:lnTo>
                    <a:pt x="2841371" y="428510"/>
                  </a:lnTo>
                  <a:lnTo>
                    <a:pt x="2841371" y="259130"/>
                  </a:lnTo>
                  <a:lnTo>
                    <a:pt x="2841371" y="250151"/>
                  </a:lnTo>
                  <a:lnTo>
                    <a:pt x="2841371" y="8978"/>
                  </a:lnTo>
                  <a:lnTo>
                    <a:pt x="2841371" y="12"/>
                  </a:lnTo>
                  <a:lnTo>
                    <a:pt x="2832404" y="12"/>
                  </a:lnTo>
                  <a:lnTo>
                    <a:pt x="2832404" y="8978"/>
                  </a:lnTo>
                  <a:lnTo>
                    <a:pt x="2832404" y="250151"/>
                  </a:lnTo>
                  <a:lnTo>
                    <a:pt x="1394333" y="250151"/>
                  </a:lnTo>
                  <a:lnTo>
                    <a:pt x="1394333" y="8978"/>
                  </a:lnTo>
                  <a:lnTo>
                    <a:pt x="2832404" y="8978"/>
                  </a:lnTo>
                  <a:lnTo>
                    <a:pt x="2832404" y="12"/>
                  </a:lnTo>
                  <a:lnTo>
                    <a:pt x="1385354" y="12"/>
                  </a:lnTo>
                  <a:lnTo>
                    <a:pt x="1385354" y="8978"/>
                  </a:lnTo>
                  <a:lnTo>
                    <a:pt x="1385354" y="250151"/>
                  </a:lnTo>
                  <a:lnTo>
                    <a:pt x="1010704" y="250151"/>
                  </a:lnTo>
                  <a:lnTo>
                    <a:pt x="1010704" y="8978"/>
                  </a:lnTo>
                  <a:lnTo>
                    <a:pt x="1385354" y="8978"/>
                  </a:lnTo>
                  <a:lnTo>
                    <a:pt x="1385354" y="12"/>
                  </a:lnTo>
                  <a:lnTo>
                    <a:pt x="1001725" y="12"/>
                  </a:lnTo>
                  <a:lnTo>
                    <a:pt x="1001725" y="8978"/>
                  </a:lnTo>
                  <a:lnTo>
                    <a:pt x="1001725" y="250151"/>
                  </a:lnTo>
                  <a:lnTo>
                    <a:pt x="633793" y="250151"/>
                  </a:lnTo>
                  <a:lnTo>
                    <a:pt x="633793" y="8978"/>
                  </a:lnTo>
                  <a:lnTo>
                    <a:pt x="1001725" y="8978"/>
                  </a:lnTo>
                  <a:lnTo>
                    <a:pt x="1001725" y="12"/>
                  </a:lnTo>
                  <a:lnTo>
                    <a:pt x="624814" y="12"/>
                  </a:lnTo>
                  <a:lnTo>
                    <a:pt x="624814" y="8978"/>
                  </a:lnTo>
                  <a:lnTo>
                    <a:pt x="624814" y="250151"/>
                  </a:lnTo>
                  <a:lnTo>
                    <a:pt x="8978" y="250151"/>
                  </a:lnTo>
                  <a:lnTo>
                    <a:pt x="8978" y="8978"/>
                  </a:lnTo>
                  <a:lnTo>
                    <a:pt x="624814" y="8978"/>
                  </a:lnTo>
                  <a:lnTo>
                    <a:pt x="624814" y="12"/>
                  </a:lnTo>
                  <a:lnTo>
                    <a:pt x="8978" y="12"/>
                  </a:lnTo>
                  <a:lnTo>
                    <a:pt x="0" y="0"/>
                  </a:lnTo>
                  <a:lnTo>
                    <a:pt x="0" y="2443149"/>
                  </a:lnTo>
                  <a:lnTo>
                    <a:pt x="8978" y="2443149"/>
                  </a:lnTo>
                  <a:lnTo>
                    <a:pt x="624814" y="2443149"/>
                  </a:lnTo>
                  <a:lnTo>
                    <a:pt x="633793" y="2443149"/>
                  </a:lnTo>
                  <a:lnTo>
                    <a:pt x="1001725" y="2443149"/>
                  </a:lnTo>
                  <a:lnTo>
                    <a:pt x="1010704" y="2443149"/>
                  </a:lnTo>
                  <a:lnTo>
                    <a:pt x="1380871" y="2443149"/>
                  </a:lnTo>
                  <a:lnTo>
                    <a:pt x="1380871" y="2447645"/>
                  </a:lnTo>
                  <a:lnTo>
                    <a:pt x="1388719" y="2447645"/>
                  </a:lnTo>
                  <a:lnTo>
                    <a:pt x="1388719" y="428510"/>
                  </a:lnTo>
                  <a:lnTo>
                    <a:pt x="1380871" y="428510"/>
                  </a:lnTo>
                  <a:lnTo>
                    <a:pt x="1380871" y="433006"/>
                  </a:lnTo>
                  <a:lnTo>
                    <a:pt x="1380871" y="441972"/>
                  </a:lnTo>
                  <a:lnTo>
                    <a:pt x="1380871" y="2434183"/>
                  </a:lnTo>
                  <a:lnTo>
                    <a:pt x="1010704" y="2434183"/>
                  </a:lnTo>
                  <a:lnTo>
                    <a:pt x="1010704" y="2193010"/>
                  </a:lnTo>
                  <a:lnTo>
                    <a:pt x="1380871" y="2193010"/>
                  </a:lnTo>
                  <a:lnTo>
                    <a:pt x="1380871" y="2184044"/>
                  </a:lnTo>
                  <a:lnTo>
                    <a:pt x="1010704" y="2184044"/>
                  </a:lnTo>
                  <a:lnTo>
                    <a:pt x="1010704" y="1942858"/>
                  </a:lnTo>
                  <a:lnTo>
                    <a:pt x="1380871" y="1942858"/>
                  </a:lnTo>
                  <a:lnTo>
                    <a:pt x="1380871" y="1933892"/>
                  </a:lnTo>
                  <a:lnTo>
                    <a:pt x="1010704" y="1933892"/>
                  </a:lnTo>
                  <a:lnTo>
                    <a:pt x="1010704" y="1692719"/>
                  </a:lnTo>
                  <a:lnTo>
                    <a:pt x="1380871" y="1692719"/>
                  </a:lnTo>
                  <a:lnTo>
                    <a:pt x="1380871" y="1683740"/>
                  </a:lnTo>
                  <a:lnTo>
                    <a:pt x="1010704" y="1683740"/>
                  </a:lnTo>
                  <a:lnTo>
                    <a:pt x="1010704" y="1442567"/>
                  </a:lnTo>
                  <a:lnTo>
                    <a:pt x="1380871" y="1442567"/>
                  </a:lnTo>
                  <a:lnTo>
                    <a:pt x="1380871" y="1433601"/>
                  </a:lnTo>
                  <a:lnTo>
                    <a:pt x="1010704" y="1433601"/>
                  </a:lnTo>
                  <a:lnTo>
                    <a:pt x="1010704" y="1192415"/>
                  </a:lnTo>
                  <a:lnTo>
                    <a:pt x="1380871" y="1192415"/>
                  </a:lnTo>
                  <a:lnTo>
                    <a:pt x="1380871" y="1183449"/>
                  </a:lnTo>
                  <a:lnTo>
                    <a:pt x="1010704" y="1183449"/>
                  </a:lnTo>
                  <a:lnTo>
                    <a:pt x="1010704" y="942276"/>
                  </a:lnTo>
                  <a:lnTo>
                    <a:pt x="1380871" y="942276"/>
                  </a:lnTo>
                  <a:lnTo>
                    <a:pt x="1380871" y="933310"/>
                  </a:lnTo>
                  <a:lnTo>
                    <a:pt x="1010704" y="933310"/>
                  </a:lnTo>
                  <a:lnTo>
                    <a:pt x="1010704" y="692124"/>
                  </a:lnTo>
                  <a:lnTo>
                    <a:pt x="1380871" y="692124"/>
                  </a:lnTo>
                  <a:lnTo>
                    <a:pt x="1380871" y="683145"/>
                  </a:lnTo>
                  <a:lnTo>
                    <a:pt x="1010704" y="683145"/>
                  </a:lnTo>
                  <a:lnTo>
                    <a:pt x="1010704" y="441972"/>
                  </a:lnTo>
                  <a:lnTo>
                    <a:pt x="1380871" y="441972"/>
                  </a:lnTo>
                  <a:lnTo>
                    <a:pt x="1380871" y="433006"/>
                  </a:lnTo>
                  <a:lnTo>
                    <a:pt x="1001725" y="433006"/>
                  </a:lnTo>
                  <a:lnTo>
                    <a:pt x="1001725" y="441972"/>
                  </a:lnTo>
                  <a:lnTo>
                    <a:pt x="1001725" y="683145"/>
                  </a:lnTo>
                  <a:lnTo>
                    <a:pt x="1001725" y="2434183"/>
                  </a:lnTo>
                  <a:lnTo>
                    <a:pt x="633793" y="2434183"/>
                  </a:lnTo>
                  <a:lnTo>
                    <a:pt x="633793" y="2193010"/>
                  </a:lnTo>
                  <a:lnTo>
                    <a:pt x="1001725" y="2193010"/>
                  </a:lnTo>
                  <a:lnTo>
                    <a:pt x="1001725" y="2184044"/>
                  </a:lnTo>
                  <a:lnTo>
                    <a:pt x="633793" y="2184044"/>
                  </a:lnTo>
                  <a:lnTo>
                    <a:pt x="633793" y="1942858"/>
                  </a:lnTo>
                  <a:lnTo>
                    <a:pt x="1001725" y="1942858"/>
                  </a:lnTo>
                  <a:lnTo>
                    <a:pt x="1001725" y="1933892"/>
                  </a:lnTo>
                  <a:lnTo>
                    <a:pt x="633793" y="1933892"/>
                  </a:lnTo>
                  <a:lnTo>
                    <a:pt x="633793" y="1692719"/>
                  </a:lnTo>
                  <a:lnTo>
                    <a:pt x="1001725" y="1692719"/>
                  </a:lnTo>
                  <a:lnTo>
                    <a:pt x="1001725" y="1683740"/>
                  </a:lnTo>
                  <a:lnTo>
                    <a:pt x="633793" y="1683740"/>
                  </a:lnTo>
                  <a:lnTo>
                    <a:pt x="633793" y="1442567"/>
                  </a:lnTo>
                  <a:lnTo>
                    <a:pt x="1001725" y="1442567"/>
                  </a:lnTo>
                  <a:lnTo>
                    <a:pt x="1001725" y="1433601"/>
                  </a:lnTo>
                  <a:lnTo>
                    <a:pt x="633793" y="1433601"/>
                  </a:lnTo>
                  <a:lnTo>
                    <a:pt x="633793" y="1192415"/>
                  </a:lnTo>
                  <a:lnTo>
                    <a:pt x="1001725" y="1192415"/>
                  </a:lnTo>
                  <a:lnTo>
                    <a:pt x="1001725" y="1183449"/>
                  </a:lnTo>
                  <a:lnTo>
                    <a:pt x="633793" y="1183449"/>
                  </a:lnTo>
                  <a:lnTo>
                    <a:pt x="633793" y="942276"/>
                  </a:lnTo>
                  <a:lnTo>
                    <a:pt x="1001725" y="942276"/>
                  </a:lnTo>
                  <a:lnTo>
                    <a:pt x="1001725" y="933310"/>
                  </a:lnTo>
                  <a:lnTo>
                    <a:pt x="633793" y="933310"/>
                  </a:lnTo>
                  <a:lnTo>
                    <a:pt x="633793" y="692124"/>
                  </a:lnTo>
                  <a:lnTo>
                    <a:pt x="1001725" y="692124"/>
                  </a:lnTo>
                  <a:lnTo>
                    <a:pt x="1001725" y="683145"/>
                  </a:lnTo>
                  <a:lnTo>
                    <a:pt x="633793" y="683145"/>
                  </a:lnTo>
                  <a:lnTo>
                    <a:pt x="633793" y="441972"/>
                  </a:lnTo>
                  <a:lnTo>
                    <a:pt x="1001725" y="441972"/>
                  </a:lnTo>
                  <a:lnTo>
                    <a:pt x="1001725" y="433006"/>
                  </a:lnTo>
                  <a:lnTo>
                    <a:pt x="624814" y="433006"/>
                  </a:lnTo>
                  <a:lnTo>
                    <a:pt x="624814" y="441972"/>
                  </a:lnTo>
                  <a:lnTo>
                    <a:pt x="624814" y="683145"/>
                  </a:lnTo>
                  <a:lnTo>
                    <a:pt x="624814" y="2434183"/>
                  </a:lnTo>
                  <a:lnTo>
                    <a:pt x="8978" y="2434183"/>
                  </a:lnTo>
                  <a:lnTo>
                    <a:pt x="8978" y="2193010"/>
                  </a:lnTo>
                  <a:lnTo>
                    <a:pt x="624814" y="2193010"/>
                  </a:lnTo>
                  <a:lnTo>
                    <a:pt x="624814" y="2184044"/>
                  </a:lnTo>
                  <a:lnTo>
                    <a:pt x="8978" y="2184044"/>
                  </a:lnTo>
                  <a:lnTo>
                    <a:pt x="8978" y="1942858"/>
                  </a:lnTo>
                  <a:lnTo>
                    <a:pt x="624814" y="1942858"/>
                  </a:lnTo>
                  <a:lnTo>
                    <a:pt x="624814" y="1933892"/>
                  </a:lnTo>
                  <a:lnTo>
                    <a:pt x="8978" y="1933892"/>
                  </a:lnTo>
                  <a:lnTo>
                    <a:pt x="8978" y="1692719"/>
                  </a:lnTo>
                  <a:lnTo>
                    <a:pt x="624814" y="1692719"/>
                  </a:lnTo>
                  <a:lnTo>
                    <a:pt x="624814" y="1683740"/>
                  </a:lnTo>
                  <a:lnTo>
                    <a:pt x="8978" y="1683740"/>
                  </a:lnTo>
                  <a:lnTo>
                    <a:pt x="8978" y="1442567"/>
                  </a:lnTo>
                  <a:lnTo>
                    <a:pt x="624814" y="1442567"/>
                  </a:lnTo>
                  <a:lnTo>
                    <a:pt x="624814" y="1433601"/>
                  </a:lnTo>
                  <a:lnTo>
                    <a:pt x="8978" y="1433601"/>
                  </a:lnTo>
                  <a:lnTo>
                    <a:pt x="8978" y="1192415"/>
                  </a:lnTo>
                  <a:lnTo>
                    <a:pt x="624814" y="1192415"/>
                  </a:lnTo>
                  <a:lnTo>
                    <a:pt x="624814" y="1183449"/>
                  </a:lnTo>
                  <a:lnTo>
                    <a:pt x="8978" y="1183449"/>
                  </a:lnTo>
                  <a:lnTo>
                    <a:pt x="8978" y="942276"/>
                  </a:lnTo>
                  <a:lnTo>
                    <a:pt x="624814" y="942276"/>
                  </a:lnTo>
                  <a:lnTo>
                    <a:pt x="624814" y="933310"/>
                  </a:lnTo>
                  <a:lnTo>
                    <a:pt x="8978" y="933310"/>
                  </a:lnTo>
                  <a:lnTo>
                    <a:pt x="8978" y="692124"/>
                  </a:lnTo>
                  <a:lnTo>
                    <a:pt x="624814" y="692124"/>
                  </a:lnTo>
                  <a:lnTo>
                    <a:pt x="624814" y="683145"/>
                  </a:lnTo>
                  <a:lnTo>
                    <a:pt x="8978" y="683145"/>
                  </a:lnTo>
                  <a:lnTo>
                    <a:pt x="8978" y="441972"/>
                  </a:lnTo>
                  <a:lnTo>
                    <a:pt x="624814" y="441972"/>
                  </a:lnTo>
                  <a:lnTo>
                    <a:pt x="624814" y="433006"/>
                  </a:lnTo>
                  <a:lnTo>
                    <a:pt x="8978" y="433006"/>
                  </a:lnTo>
                  <a:lnTo>
                    <a:pt x="8978" y="259130"/>
                  </a:lnTo>
                  <a:lnTo>
                    <a:pt x="624814" y="259130"/>
                  </a:lnTo>
                  <a:lnTo>
                    <a:pt x="633793" y="259130"/>
                  </a:lnTo>
                  <a:lnTo>
                    <a:pt x="2832404" y="259130"/>
                  </a:lnTo>
                  <a:lnTo>
                    <a:pt x="2832404" y="428510"/>
                  </a:lnTo>
                  <a:lnTo>
                    <a:pt x="1398816" y="428510"/>
                  </a:lnTo>
                  <a:lnTo>
                    <a:pt x="1398816" y="433006"/>
                  </a:lnTo>
                  <a:lnTo>
                    <a:pt x="2845866" y="433006"/>
                  </a:lnTo>
                  <a:lnTo>
                    <a:pt x="2845866" y="428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881646" y="2325669"/>
              <a:ext cx="243840" cy="1975485"/>
            </a:xfrm>
            <a:custGeom>
              <a:avLst/>
              <a:gdLst/>
              <a:ahLst/>
              <a:cxnLst/>
              <a:rect l="l" t="t" r="r" b="b"/>
              <a:pathLst>
                <a:path w="243840" h="1975485">
                  <a:moveTo>
                    <a:pt x="0" y="0"/>
                  </a:moveTo>
                  <a:lnTo>
                    <a:pt x="0" y="1975383"/>
                  </a:lnTo>
                </a:path>
                <a:path w="243840" h="1975485">
                  <a:moveTo>
                    <a:pt x="121145" y="0"/>
                  </a:moveTo>
                  <a:lnTo>
                    <a:pt x="121145" y="1975383"/>
                  </a:lnTo>
                </a:path>
                <a:path w="243840" h="1975485">
                  <a:moveTo>
                    <a:pt x="243420" y="0"/>
                  </a:moveTo>
                  <a:lnTo>
                    <a:pt x="243420" y="1975383"/>
                  </a:lnTo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1247330" y="2325669"/>
              <a:ext cx="122555" cy="1975485"/>
            </a:xfrm>
            <a:custGeom>
              <a:avLst/>
              <a:gdLst/>
              <a:ahLst/>
              <a:cxnLst/>
              <a:rect l="l" t="t" r="r" b="b"/>
              <a:pathLst>
                <a:path w="122554" h="1975485">
                  <a:moveTo>
                    <a:pt x="0" y="1677001"/>
                  </a:moveTo>
                  <a:lnTo>
                    <a:pt x="0" y="1975383"/>
                  </a:lnTo>
                </a:path>
                <a:path w="122554" h="1975485">
                  <a:moveTo>
                    <a:pt x="0" y="0"/>
                  </a:moveTo>
                  <a:lnTo>
                    <a:pt x="0" y="1531180"/>
                  </a:lnTo>
                </a:path>
                <a:path w="122554" h="1975485">
                  <a:moveTo>
                    <a:pt x="122275" y="1677001"/>
                  </a:moveTo>
                  <a:lnTo>
                    <a:pt x="122275" y="1975383"/>
                  </a:lnTo>
                </a:path>
                <a:path w="122554" h="1975485">
                  <a:moveTo>
                    <a:pt x="122275" y="0"/>
                  </a:moveTo>
                  <a:lnTo>
                    <a:pt x="122275" y="1531180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1491869" y="2325669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383"/>
                  </a:lnTo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1614144" y="2325669"/>
              <a:ext cx="490220" cy="1975485"/>
            </a:xfrm>
            <a:custGeom>
              <a:avLst/>
              <a:gdLst/>
              <a:ahLst/>
              <a:cxnLst/>
              <a:rect l="l" t="t" r="r" b="b"/>
              <a:pathLst>
                <a:path w="490220" h="1975485">
                  <a:moveTo>
                    <a:pt x="0" y="1923788"/>
                  </a:moveTo>
                  <a:lnTo>
                    <a:pt x="0" y="1975383"/>
                  </a:lnTo>
                </a:path>
                <a:path w="490220" h="1975485">
                  <a:moveTo>
                    <a:pt x="0" y="1430215"/>
                  </a:moveTo>
                  <a:lnTo>
                    <a:pt x="0" y="1777966"/>
                  </a:lnTo>
                </a:path>
                <a:path w="490220" h="1975485">
                  <a:moveTo>
                    <a:pt x="0" y="1183429"/>
                  </a:moveTo>
                  <a:lnTo>
                    <a:pt x="0" y="1284394"/>
                  </a:lnTo>
                </a:path>
                <a:path w="490220" h="1975485">
                  <a:moveTo>
                    <a:pt x="0" y="936655"/>
                  </a:moveTo>
                  <a:lnTo>
                    <a:pt x="0" y="1037607"/>
                  </a:lnTo>
                </a:path>
                <a:path w="490220" h="1975485">
                  <a:moveTo>
                    <a:pt x="0" y="689869"/>
                  </a:moveTo>
                  <a:lnTo>
                    <a:pt x="0" y="790821"/>
                  </a:lnTo>
                </a:path>
                <a:path w="490220" h="1975485">
                  <a:moveTo>
                    <a:pt x="0" y="443095"/>
                  </a:moveTo>
                  <a:lnTo>
                    <a:pt x="0" y="544047"/>
                  </a:lnTo>
                </a:path>
                <a:path w="490220" h="1975485">
                  <a:moveTo>
                    <a:pt x="0" y="196308"/>
                  </a:moveTo>
                  <a:lnTo>
                    <a:pt x="0" y="297273"/>
                  </a:lnTo>
                </a:path>
                <a:path w="490220" h="1975485">
                  <a:moveTo>
                    <a:pt x="0" y="0"/>
                  </a:moveTo>
                  <a:lnTo>
                    <a:pt x="0" y="50487"/>
                  </a:lnTo>
                </a:path>
                <a:path w="490220" h="1975485">
                  <a:moveTo>
                    <a:pt x="122262" y="1430215"/>
                  </a:moveTo>
                  <a:lnTo>
                    <a:pt x="122262" y="1975383"/>
                  </a:lnTo>
                </a:path>
                <a:path w="490220" h="1975485">
                  <a:moveTo>
                    <a:pt x="122262" y="1183429"/>
                  </a:moveTo>
                  <a:lnTo>
                    <a:pt x="122262" y="1284394"/>
                  </a:lnTo>
                </a:path>
                <a:path w="490220" h="1975485">
                  <a:moveTo>
                    <a:pt x="122262" y="936655"/>
                  </a:moveTo>
                  <a:lnTo>
                    <a:pt x="122262" y="1037607"/>
                  </a:lnTo>
                </a:path>
                <a:path w="490220" h="1975485">
                  <a:moveTo>
                    <a:pt x="122262" y="443095"/>
                  </a:moveTo>
                  <a:lnTo>
                    <a:pt x="122262" y="790821"/>
                  </a:lnTo>
                </a:path>
                <a:path w="490220" h="1975485">
                  <a:moveTo>
                    <a:pt x="122262" y="196308"/>
                  </a:moveTo>
                  <a:lnTo>
                    <a:pt x="122262" y="297273"/>
                  </a:lnTo>
                </a:path>
                <a:path w="490220" h="1975485">
                  <a:moveTo>
                    <a:pt x="122262" y="0"/>
                  </a:moveTo>
                  <a:lnTo>
                    <a:pt x="122262" y="50487"/>
                  </a:lnTo>
                </a:path>
                <a:path w="490220" h="1975485">
                  <a:moveTo>
                    <a:pt x="244538" y="1430215"/>
                  </a:moveTo>
                  <a:lnTo>
                    <a:pt x="244538" y="1975383"/>
                  </a:lnTo>
                </a:path>
                <a:path w="490220" h="1975485">
                  <a:moveTo>
                    <a:pt x="244538" y="1183429"/>
                  </a:moveTo>
                  <a:lnTo>
                    <a:pt x="244538" y="1284394"/>
                  </a:lnTo>
                </a:path>
                <a:path w="490220" h="1975485">
                  <a:moveTo>
                    <a:pt x="244538" y="936655"/>
                  </a:moveTo>
                  <a:lnTo>
                    <a:pt x="244538" y="1037607"/>
                  </a:lnTo>
                </a:path>
                <a:path w="490220" h="1975485">
                  <a:moveTo>
                    <a:pt x="244538" y="443095"/>
                  </a:moveTo>
                  <a:lnTo>
                    <a:pt x="244538" y="790821"/>
                  </a:lnTo>
                </a:path>
                <a:path w="490220" h="1975485">
                  <a:moveTo>
                    <a:pt x="244538" y="196308"/>
                  </a:moveTo>
                  <a:lnTo>
                    <a:pt x="244538" y="297273"/>
                  </a:lnTo>
                </a:path>
                <a:path w="490220" h="1975485">
                  <a:moveTo>
                    <a:pt x="244538" y="0"/>
                  </a:moveTo>
                  <a:lnTo>
                    <a:pt x="244538" y="50487"/>
                  </a:lnTo>
                </a:path>
                <a:path w="490220" h="1975485">
                  <a:moveTo>
                    <a:pt x="366814" y="1183429"/>
                  </a:moveTo>
                  <a:lnTo>
                    <a:pt x="366814" y="1975383"/>
                  </a:lnTo>
                </a:path>
                <a:path w="490220" h="1975485">
                  <a:moveTo>
                    <a:pt x="366814" y="936655"/>
                  </a:moveTo>
                  <a:lnTo>
                    <a:pt x="366814" y="1037607"/>
                  </a:lnTo>
                </a:path>
                <a:path w="490220" h="1975485">
                  <a:moveTo>
                    <a:pt x="366814" y="443095"/>
                  </a:moveTo>
                  <a:lnTo>
                    <a:pt x="366814" y="790821"/>
                  </a:lnTo>
                </a:path>
                <a:path w="490220" h="1975485">
                  <a:moveTo>
                    <a:pt x="366814" y="196308"/>
                  </a:moveTo>
                  <a:lnTo>
                    <a:pt x="366814" y="297273"/>
                  </a:lnTo>
                </a:path>
                <a:path w="490220" h="1975485">
                  <a:moveTo>
                    <a:pt x="366814" y="0"/>
                  </a:moveTo>
                  <a:lnTo>
                    <a:pt x="366814" y="50487"/>
                  </a:lnTo>
                </a:path>
                <a:path w="490220" h="1975485">
                  <a:moveTo>
                    <a:pt x="490194" y="1183429"/>
                  </a:moveTo>
                  <a:lnTo>
                    <a:pt x="490194" y="1975383"/>
                  </a:lnTo>
                </a:path>
                <a:path w="490220" h="1975485">
                  <a:moveTo>
                    <a:pt x="490194" y="936655"/>
                  </a:moveTo>
                  <a:lnTo>
                    <a:pt x="490194" y="1037607"/>
                  </a:lnTo>
                </a:path>
                <a:path w="490220" h="1975485">
                  <a:moveTo>
                    <a:pt x="490194" y="196308"/>
                  </a:moveTo>
                  <a:lnTo>
                    <a:pt x="490194" y="790821"/>
                  </a:lnTo>
                </a:path>
                <a:path w="490220" h="1975485">
                  <a:moveTo>
                    <a:pt x="490194" y="0"/>
                  </a:moveTo>
                  <a:lnTo>
                    <a:pt x="490194" y="50487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230508" y="2376157"/>
              <a:ext cx="879475" cy="1873885"/>
            </a:xfrm>
            <a:custGeom>
              <a:avLst/>
              <a:gdLst/>
              <a:ahLst/>
              <a:cxnLst/>
              <a:rect l="l" t="t" r="r" b="b"/>
              <a:pathLst>
                <a:path w="879475" h="1873885">
                  <a:moveTo>
                    <a:pt x="261353" y="1480693"/>
                  </a:moveTo>
                  <a:lnTo>
                    <a:pt x="0" y="1480693"/>
                  </a:lnTo>
                  <a:lnTo>
                    <a:pt x="0" y="1626514"/>
                  </a:lnTo>
                  <a:lnTo>
                    <a:pt x="261353" y="1626514"/>
                  </a:lnTo>
                  <a:lnTo>
                    <a:pt x="261353" y="1480693"/>
                  </a:lnTo>
                  <a:close/>
                </a:path>
                <a:path w="879475" h="1873885">
                  <a:moveTo>
                    <a:pt x="399351" y="493572"/>
                  </a:moveTo>
                  <a:lnTo>
                    <a:pt x="261366" y="493572"/>
                  </a:lnTo>
                  <a:lnTo>
                    <a:pt x="261366" y="639381"/>
                  </a:lnTo>
                  <a:lnTo>
                    <a:pt x="399351" y="639381"/>
                  </a:lnTo>
                  <a:lnTo>
                    <a:pt x="399351" y="493572"/>
                  </a:lnTo>
                  <a:close/>
                </a:path>
                <a:path w="879475" h="1873885">
                  <a:moveTo>
                    <a:pt x="456552" y="1727492"/>
                  </a:moveTo>
                  <a:lnTo>
                    <a:pt x="261366" y="1727492"/>
                  </a:lnTo>
                  <a:lnTo>
                    <a:pt x="261366" y="1873300"/>
                  </a:lnTo>
                  <a:lnTo>
                    <a:pt x="456552" y="1873300"/>
                  </a:lnTo>
                  <a:lnTo>
                    <a:pt x="456552" y="1727492"/>
                  </a:lnTo>
                  <a:close/>
                </a:path>
                <a:path w="879475" h="1873885">
                  <a:moveTo>
                    <a:pt x="742594" y="1233906"/>
                  </a:moveTo>
                  <a:lnTo>
                    <a:pt x="261366" y="1233906"/>
                  </a:lnTo>
                  <a:lnTo>
                    <a:pt x="261366" y="1379728"/>
                  </a:lnTo>
                  <a:lnTo>
                    <a:pt x="742594" y="1379728"/>
                  </a:lnTo>
                  <a:lnTo>
                    <a:pt x="742594" y="1233906"/>
                  </a:lnTo>
                  <a:close/>
                </a:path>
                <a:path w="879475" h="1873885">
                  <a:moveTo>
                    <a:pt x="828954" y="246786"/>
                  </a:moveTo>
                  <a:lnTo>
                    <a:pt x="261366" y="246786"/>
                  </a:lnTo>
                  <a:lnTo>
                    <a:pt x="261366" y="392607"/>
                  </a:lnTo>
                  <a:lnTo>
                    <a:pt x="828954" y="392607"/>
                  </a:lnTo>
                  <a:lnTo>
                    <a:pt x="828954" y="246786"/>
                  </a:lnTo>
                  <a:close/>
                </a:path>
                <a:path w="879475" h="1873885">
                  <a:moveTo>
                    <a:pt x="879436" y="987120"/>
                  </a:moveTo>
                  <a:lnTo>
                    <a:pt x="261366" y="987120"/>
                  </a:lnTo>
                  <a:lnTo>
                    <a:pt x="261366" y="1132941"/>
                  </a:lnTo>
                  <a:lnTo>
                    <a:pt x="879436" y="1132941"/>
                  </a:lnTo>
                  <a:lnTo>
                    <a:pt x="879436" y="987120"/>
                  </a:lnTo>
                  <a:close/>
                </a:path>
                <a:path w="879475" h="1873885">
                  <a:moveTo>
                    <a:pt x="879436" y="740333"/>
                  </a:moveTo>
                  <a:lnTo>
                    <a:pt x="261366" y="740333"/>
                  </a:lnTo>
                  <a:lnTo>
                    <a:pt x="261366" y="886167"/>
                  </a:lnTo>
                  <a:lnTo>
                    <a:pt x="879436" y="886167"/>
                  </a:lnTo>
                  <a:lnTo>
                    <a:pt x="879436" y="740333"/>
                  </a:lnTo>
                  <a:close/>
                </a:path>
                <a:path w="879475" h="1873885">
                  <a:moveTo>
                    <a:pt x="879436" y="0"/>
                  </a:moveTo>
                  <a:lnTo>
                    <a:pt x="261366" y="0"/>
                  </a:lnTo>
                  <a:lnTo>
                    <a:pt x="261366" y="145821"/>
                  </a:lnTo>
                  <a:lnTo>
                    <a:pt x="879436" y="145821"/>
                  </a:lnTo>
                  <a:lnTo>
                    <a:pt x="87943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759377" y="2314453"/>
              <a:ext cx="1446530" cy="2017395"/>
            </a:xfrm>
            <a:custGeom>
              <a:avLst/>
              <a:gdLst/>
              <a:ahLst/>
              <a:cxnLst/>
              <a:rect l="l" t="t" r="r" b="b"/>
              <a:pathLst>
                <a:path w="1446529" h="2017395">
                  <a:moveTo>
                    <a:pt x="0" y="0"/>
                  </a:moveTo>
                  <a:lnTo>
                    <a:pt x="1445920" y="0"/>
                  </a:lnTo>
                  <a:lnTo>
                    <a:pt x="1445920" y="2016887"/>
                  </a:lnTo>
                  <a:lnTo>
                    <a:pt x="0" y="2016887"/>
                  </a:lnTo>
                  <a:lnTo>
                    <a:pt x="0" y="0"/>
                  </a:lnTo>
                  <a:close/>
                </a:path>
              </a:pathLst>
            </a:custGeom>
            <a:ln w="67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10748922" y="2213134"/>
            <a:ext cx="825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20" dirty="0">
                <a:latin typeface="Trebuchet MS"/>
                <a:cs typeface="Trebuchet MS"/>
              </a:rPr>
              <a:t>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1074226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25%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1442157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50%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1813453" y="2213134"/>
            <a:ext cx="1060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5" dirty="0">
                <a:latin typeface="Trebuchet MS"/>
                <a:cs typeface="Trebuchet MS"/>
              </a:rPr>
              <a:t>75%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2070333" y="2213134"/>
            <a:ext cx="12953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Trebuchet MS"/>
                <a:cs typeface="Trebuchet MS"/>
              </a:rPr>
              <a:t>100%</a:t>
            </a:r>
            <a:endParaRPr sz="350">
              <a:latin typeface="Trebuchet MS"/>
              <a:cs typeface="Trebuchet MS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10871050" y="4758347"/>
            <a:ext cx="653415" cy="287655"/>
            <a:chOff x="10871050" y="4758347"/>
            <a:chExt cx="653415" cy="287655"/>
          </a:xfrm>
          <a:solidFill>
            <a:schemeClr val="accent3">
              <a:lumMod val="50000"/>
            </a:schemeClr>
          </a:solidFill>
        </p:grpSpPr>
        <p:sp>
          <p:nvSpPr>
            <p:cNvPr id="159" name="object 159"/>
            <p:cNvSpPr/>
            <p:nvPr/>
          </p:nvSpPr>
          <p:spPr>
            <a:xfrm>
              <a:off x="10877397" y="4758347"/>
              <a:ext cx="640715" cy="287655"/>
            </a:xfrm>
            <a:custGeom>
              <a:avLst/>
              <a:gdLst/>
              <a:ahLst/>
              <a:cxnLst/>
              <a:rect l="l" t="t" r="r" b="b"/>
              <a:pathLst>
                <a:path w="640715" h="287654">
                  <a:moveTo>
                    <a:pt x="640499" y="0"/>
                  </a:moveTo>
                  <a:lnTo>
                    <a:pt x="0" y="0"/>
                  </a:lnTo>
                  <a:lnTo>
                    <a:pt x="0" y="287388"/>
                  </a:lnTo>
                  <a:lnTo>
                    <a:pt x="640499" y="287388"/>
                  </a:lnTo>
                  <a:lnTo>
                    <a:pt x="6404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877400" y="4764700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4">
                  <a:moveTo>
                    <a:pt x="0" y="27468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517894" y="4764700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4">
                  <a:moveTo>
                    <a:pt x="0" y="27468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2" name="object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3113"/>
              </p:ext>
            </p:extLst>
          </p:nvPr>
        </p:nvGraphicFramePr>
        <p:xfrm>
          <a:off x="9590061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180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23.3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0.13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3" name="object 163"/>
          <p:cNvGrpSpPr/>
          <p:nvPr/>
        </p:nvGrpSpPr>
        <p:grpSpPr>
          <a:xfrm>
            <a:off x="9590061" y="5997587"/>
            <a:ext cx="2574925" cy="408305"/>
            <a:chOff x="9590061" y="5997587"/>
            <a:chExt cx="2574925" cy="408305"/>
          </a:xfrm>
          <a:solidFill>
            <a:schemeClr val="accent3">
              <a:lumMod val="50000"/>
            </a:schemeClr>
          </a:solidFill>
        </p:grpSpPr>
        <p:sp>
          <p:nvSpPr>
            <p:cNvPr id="164" name="object 164"/>
            <p:cNvSpPr/>
            <p:nvPr/>
          </p:nvSpPr>
          <p:spPr>
            <a:xfrm>
              <a:off x="10877397" y="5997587"/>
              <a:ext cx="640715" cy="408305"/>
            </a:xfrm>
            <a:custGeom>
              <a:avLst/>
              <a:gdLst/>
              <a:ahLst/>
              <a:cxnLst/>
              <a:rect l="l" t="t" r="r" b="b"/>
              <a:pathLst>
                <a:path w="640715" h="408304">
                  <a:moveTo>
                    <a:pt x="640499" y="0"/>
                  </a:moveTo>
                  <a:lnTo>
                    <a:pt x="0" y="0"/>
                  </a:lnTo>
                  <a:lnTo>
                    <a:pt x="0" y="408000"/>
                  </a:lnTo>
                  <a:lnTo>
                    <a:pt x="640499" y="408000"/>
                  </a:lnTo>
                  <a:lnTo>
                    <a:pt x="6404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0877399" y="600394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067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1517894" y="600394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067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590061" y="6190011"/>
              <a:ext cx="647065" cy="12700"/>
            </a:xfrm>
            <a:custGeom>
              <a:avLst/>
              <a:gdLst/>
              <a:ahLst/>
              <a:cxnLst/>
              <a:rect l="l" t="t" r="r" b="b"/>
              <a:pathLst>
                <a:path w="647065" h="12700">
                  <a:moveTo>
                    <a:pt x="0" y="12700"/>
                  </a:moveTo>
                  <a:lnTo>
                    <a:pt x="646849" y="12700"/>
                  </a:lnTo>
                  <a:lnTo>
                    <a:pt x="64684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236905" y="6196361"/>
              <a:ext cx="640715" cy="0"/>
            </a:xfrm>
            <a:custGeom>
              <a:avLst/>
              <a:gdLst/>
              <a:ahLst/>
              <a:cxnLst/>
              <a:rect l="l" t="t" r="r" b="b"/>
              <a:pathLst>
                <a:path w="640715">
                  <a:moveTo>
                    <a:pt x="0" y="0"/>
                  </a:moveTo>
                  <a:lnTo>
                    <a:pt x="64049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877399" y="6190011"/>
              <a:ext cx="640715" cy="12700"/>
            </a:xfrm>
            <a:custGeom>
              <a:avLst/>
              <a:gdLst/>
              <a:ahLst/>
              <a:cxnLst/>
              <a:rect l="l" t="t" r="r" b="b"/>
              <a:pathLst>
                <a:path w="640715" h="12700">
                  <a:moveTo>
                    <a:pt x="0" y="12700"/>
                  </a:moveTo>
                  <a:lnTo>
                    <a:pt x="640499" y="12700"/>
                  </a:lnTo>
                  <a:lnTo>
                    <a:pt x="64049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877399" y="6202715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53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158386" y="600394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067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1517894" y="6196361"/>
              <a:ext cx="647065" cy="0"/>
            </a:xfrm>
            <a:custGeom>
              <a:avLst/>
              <a:gdLst/>
              <a:ahLst/>
              <a:cxnLst/>
              <a:rect l="l" t="t" r="r" b="b"/>
              <a:pathLst>
                <a:path w="647065">
                  <a:moveTo>
                    <a:pt x="0" y="0"/>
                  </a:moveTo>
                  <a:lnTo>
                    <a:pt x="64684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1517894" y="6202715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53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2158386" y="6202715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53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5" name="object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90019"/>
              </p:ext>
            </p:extLst>
          </p:nvPr>
        </p:nvGraphicFramePr>
        <p:xfrm>
          <a:off x="9590061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-8.98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latin typeface="Trebuchet MS"/>
                          <a:cs typeface="Trebuchet MS"/>
                        </a:rPr>
                        <a:t>3.3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6" name="object 176"/>
          <p:cNvGrpSpPr/>
          <p:nvPr/>
        </p:nvGrpSpPr>
        <p:grpSpPr>
          <a:xfrm>
            <a:off x="9590061" y="7012292"/>
            <a:ext cx="2574925" cy="565150"/>
            <a:chOff x="9590061" y="7012292"/>
            <a:chExt cx="2574925" cy="565150"/>
          </a:xfrm>
          <a:solidFill>
            <a:schemeClr val="accent3">
              <a:lumMod val="50000"/>
            </a:schemeClr>
          </a:solidFill>
        </p:grpSpPr>
        <p:sp>
          <p:nvSpPr>
            <p:cNvPr id="177" name="object 177"/>
            <p:cNvSpPr/>
            <p:nvPr/>
          </p:nvSpPr>
          <p:spPr>
            <a:xfrm>
              <a:off x="10877397" y="7012292"/>
              <a:ext cx="640715" cy="565150"/>
            </a:xfrm>
            <a:custGeom>
              <a:avLst/>
              <a:gdLst/>
              <a:ahLst/>
              <a:cxnLst/>
              <a:rect l="l" t="t" r="r" b="b"/>
              <a:pathLst>
                <a:path w="640715" h="565150">
                  <a:moveTo>
                    <a:pt x="640499" y="0"/>
                  </a:moveTo>
                  <a:lnTo>
                    <a:pt x="0" y="0"/>
                  </a:lnTo>
                  <a:lnTo>
                    <a:pt x="0" y="564680"/>
                  </a:lnTo>
                  <a:lnTo>
                    <a:pt x="640499" y="564680"/>
                  </a:lnTo>
                  <a:lnTo>
                    <a:pt x="6404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877399" y="701864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1517894" y="701864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590061" y="7194168"/>
              <a:ext cx="647065" cy="12700"/>
            </a:xfrm>
            <a:custGeom>
              <a:avLst/>
              <a:gdLst/>
              <a:ahLst/>
              <a:cxnLst/>
              <a:rect l="l" t="t" r="r" b="b"/>
              <a:pathLst>
                <a:path w="647065" h="12700">
                  <a:moveTo>
                    <a:pt x="0" y="12700"/>
                  </a:moveTo>
                  <a:lnTo>
                    <a:pt x="646849" y="12700"/>
                  </a:lnTo>
                  <a:lnTo>
                    <a:pt x="64684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236905" y="7200518"/>
              <a:ext cx="640715" cy="0"/>
            </a:xfrm>
            <a:custGeom>
              <a:avLst/>
              <a:gdLst/>
              <a:ahLst/>
              <a:cxnLst/>
              <a:rect l="l" t="t" r="r" b="b"/>
              <a:pathLst>
                <a:path w="640715">
                  <a:moveTo>
                    <a:pt x="0" y="0"/>
                  </a:moveTo>
                  <a:lnTo>
                    <a:pt x="64049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877399" y="7194168"/>
              <a:ext cx="640715" cy="12700"/>
            </a:xfrm>
            <a:custGeom>
              <a:avLst/>
              <a:gdLst/>
              <a:ahLst/>
              <a:cxnLst/>
              <a:rect l="l" t="t" r="r" b="b"/>
              <a:pathLst>
                <a:path w="640715" h="12700">
                  <a:moveTo>
                    <a:pt x="0" y="12700"/>
                  </a:moveTo>
                  <a:lnTo>
                    <a:pt x="640499" y="12700"/>
                  </a:lnTo>
                  <a:lnTo>
                    <a:pt x="64049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877399" y="7206867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2158386" y="701864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1517894" y="7200518"/>
              <a:ext cx="647065" cy="0"/>
            </a:xfrm>
            <a:custGeom>
              <a:avLst/>
              <a:gdLst/>
              <a:ahLst/>
              <a:cxnLst/>
              <a:rect l="l" t="t" r="r" b="b"/>
              <a:pathLst>
                <a:path w="647065">
                  <a:moveTo>
                    <a:pt x="0" y="0"/>
                  </a:moveTo>
                  <a:lnTo>
                    <a:pt x="64684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1517894" y="7206867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2158386" y="7206867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590061" y="7382394"/>
              <a:ext cx="647065" cy="12700"/>
            </a:xfrm>
            <a:custGeom>
              <a:avLst/>
              <a:gdLst/>
              <a:ahLst/>
              <a:cxnLst/>
              <a:rect l="l" t="t" r="r" b="b"/>
              <a:pathLst>
                <a:path w="647065" h="12700">
                  <a:moveTo>
                    <a:pt x="0" y="12699"/>
                  </a:moveTo>
                  <a:lnTo>
                    <a:pt x="646849" y="12699"/>
                  </a:lnTo>
                  <a:lnTo>
                    <a:pt x="646849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0236905" y="7388744"/>
              <a:ext cx="640715" cy="0"/>
            </a:xfrm>
            <a:custGeom>
              <a:avLst/>
              <a:gdLst/>
              <a:ahLst/>
              <a:cxnLst/>
              <a:rect l="l" t="t" r="r" b="b"/>
              <a:pathLst>
                <a:path w="640715">
                  <a:moveTo>
                    <a:pt x="0" y="0"/>
                  </a:moveTo>
                  <a:lnTo>
                    <a:pt x="64049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877399" y="7382394"/>
              <a:ext cx="640715" cy="12700"/>
            </a:xfrm>
            <a:custGeom>
              <a:avLst/>
              <a:gdLst/>
              <a:ahLst/>
              <a:cxnLst/>
              <a:rect l="l" t="t" r="r" b="b"/>
              <a:pathLst>
                <a:path w="640715" h="12700">
                  <a:moveTo>
                    <a:pt x="0" y="12699"/>
                  </a:moveTo>
                  <a:lnTo>
                    <a:pt x="640499" y="12699"/>
                  </a:lnTo>
                  <a:lnTo>
                    <a:pt x="640499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877399" y="739509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1517894" y="7388744"/>
              <a:ext cx="647065" cy="0"/>
            </a:xfrm>
            <a:custGeom>
              <a:avLst/>
              <a:gdLst/>
              <a:ahLst/>
              <a:cxnLst/>
              <a:rect l="l" t="t" r="r" b="b"/>
              <a:pathLst>
                <a:path w="647065">
                  <a:moveTo>
                    <a:pt x="0" y="0"/>
                  </a:moveTo>
                  <a:lnTo>
                    <a:pt x="64684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1517894" y="739509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2158386" y="739509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10871050" y="7765198"/>
            <a:ext cx="653415" cy="188595"/>
            <a:chOff x="10871050" y="7765198"/>
            <a:chExt cx="653415" cy="188595"/>
          </a:xfrm>
          <a:solidFill>
            <a:schemeClr val="accent3">
              <a:lumMod val="50000"/>
            </a:schemeClr>
          </a:solidFill>
        </p:grpSpPr>
        <p:sp>
          <p:nvSpPr>
            <p:cNvPr id="196" name="object 196"/>
            <p:cNvSpPr/>
            <p:nvPr/>
          </p:nvSpPr>
          <p:spPr>
            <a:xfrm>
              <a:off x="10877397" y="7765198"/>
              <a:ext cx="640715" cy="188595"/>
            </a:xfrm>
            <a:custGeom>
              <a:avLst/>
              <a:gdLst/>
              <a:ahLst/>
              <a:cxnLst/>
              <a:rect l="l" t="t" r="r" b="b"/>
              <a:pathLst>
                <a:path w="640715" h="188595">
                  <a:moveTo>
                    <a:pt x="640499" y="0"/>
                  </a:moveTo>
                  <a:lnTo>
                    <a:pt x="0" y="0"/>
                  </a:lnTo>
                  <a:lnTo>
                    <a:pt x="0" y="188226"/>
                  </a:lnTo>
                  <a:lnTo>
                    <a:pt x="640499" y="188226"/>
                  </a:lnTo>
                  <a:lnTo>
                    <a:pt x="6404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877400" y="777154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1517894" y="777154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17552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9" name="object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02310"/>
              </p:ext>
            </p:extLst>
          </p:nvPr>
        </p:nvGraphicFramePr>
        <p:xfrm>
          <a:off x="9590061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0.21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1.39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0" name="object 200"/>
          <p:cNvSpPr/>
          <p:nvPr/>
        </p:nvSpPr>
        <p:spPr>
          <a:xfrm>
            <a:off x="12158386" y="7771542"/>
            <a:ext cx="0" cy="175895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17552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158386" y="4764701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68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9732106" y="4825841"/>
            <a:ext cx="369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FFFFFF"/>
                </a:solidFill>
                <a:latin typeface="Trebuchet MS"/>
                <a:cs typeface="Trebuchet MS"/>
              </a:rPr>
              <a:t>Prod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Trebuchet MS"/>
                <a:cs typeface="Trebuchet MS"/>
              </a:rPr>
              <a:t>Dtrs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10518490" y="4825841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1002716" y="4825841"/>
            <a:ext cx="3905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FFFFFF"/>
                </a:solidFill>
                <a:latin typeface="Trebuchet MS"/>
                <a:cs typeface="Trebuchet MS"/>
              </a:rPr>
              <a:t>Prod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Trebuchet MS"/>
                <a:cs typeface="Trebuchet MS"/>
              </a:rPr>
              <a:t>Hrds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1799565" y="4825841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0618566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10724230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9717171" y="6020860"/>
            <a:ext cx="399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solidFill>
                  <a:srgbClr val="FFFFFF"/>
                </a:solidFill>
                <a:latin typeface="Trebuchet MS"/>
                <a:cs typeface="Trebuchet MS"/>
              </a:rPr>
              <a:t>Lameness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0439851" y="6020860"/>
            <a:ext cx="234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Trebuchet MS"/>
                <a:cs typeface="Trebuchet MS"/>
              </a:rPr>
              <a:t>-0.05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1107262" y="6020860"/>
            <a:ext cx="1816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solidFill>
                  <a:srgbClr val="FFFFFF"/>
                </a:solidFill>
                <a:latin typeface="Trebuchet MS"/>
                <a:cs typeface="Trebuchet MS"/>
              </a:rPr>
              <a:t>SCC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11720926" y="6020860"/>
            <a:ext cx="234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Trebuchet MS"/>
                <a:cs typeface="Trebuchet MS"/>
              </a:rPr>
              <a:t>-0.02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9759741" y="6224873"/>
            <a:ext cx="3149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Mastitis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0439953" y="6224873"/>
            <a:ext cx="234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Trebuchet MS"/>
                <a:cs typeface="Trebuchet MS"/>
              </a:rPr>
              <a:t>-0.05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1061745" y="6224873"/>
            <a:ext cx="272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5" dirty="0">
                <a:solidFill>
                  <a:srgbClr val="FFFFFF"/>
                </a:solidFill>
                <a:latin typeface="Trebuchet MS"/>
                <a:cs typeface="Trebuchet MS"/>
              </a:rPr>
              <a:t>TB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(%)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1735760" y="6224873"/>
            <a:ext cx="205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7.76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0696188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10704926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9612624" y="7030358"/>
            <a:ext cx="608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solidFill>
                  <a:srgbClr val="FFFFFF"/>
                </a:solidFill>
                <a:latin typeface="Trebuchet MS"/>
                <a:cs typeface="Trebuchet MS"/>
              </a:rPr>
              <a:t>Risk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rebuchet MS"/>
                <a:cs typeface="Trebuchet MS"/>
              </a:rPr>
              <a:t>DH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Trebuchet MS"/>
                <a:cs typeface="Trebuchet MS"/>
              </a:rPr>
              <a:t>Cdiff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0473989" y="7030358"/>
            <a:ext cx="165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5" dirty="0">
                <a:latin typeface="Trebuchet MS"/>
                <a:cs typeface="Trebuchet MS"/>
              </a:rPr>
              <a:t>L</a:t>
            </a:r>
            <a:r>
              <a:rPr sz="800" spc="-125" dirty="0">
                <a:latin typeface="Trebuchet MS"/>
                <a:cs typeface="Trebuchet MS"/>
              </a:rPr>
              <a:t>ow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1106551" y="7030358"/>
            <a:ext cx="183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solidFill>
                  <a:srgbClr val="FFFFFF"/>
                </a:solidFill>
                <a:latin typeface="Trebuchet MS"/>
                <a:cs typeface="Trebuchet MS"/>
              </a:rPr>
              <a:t>McE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1735861" y="7030358"/>
            <a:ext cx="205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5.02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9659766" y="7218622"/>
            <a:ext cx="51498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DcE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Trebuchet MS"/>
                <a:cs typeface="Trebuchet MS"/>
              </a:rPr>
              <a:t>(Heifers)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0454888" y="7218622"/>
            <a:ext cx="205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5.28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10875919" y="7218622"/>
            <a:ext cx="6445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FFFFFF"/>
                </a:solidFill>
                <a:latin typeface="Trebuchet MS"/>
                <a:cs typeface="Trebuchet MS"/>
              </a:rPr>
              <a:t>Gestation</a:t>
            </a:r>
            <a:r>
              <a:rPr sz="800" spc="-50" dirty="0">
                <a:solidFill>
                  <a:srgbClr val="FFFFFF"/>
                </a:solidFill>
                <a:latin typeface="Trebuchet MS"/>
                <a:cs typeface="Trebuchet MS"/>
              </a:rPr>
              <a:t> (D</a:t>
            </a:r>
            <a:r>
              <a:rPr sz="800" spc="-9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800" spc="-55" dirty="0">
                <a:solidFill>
                  <a:srgbClr val="FFFFFF"/>
                </a:solidFill>
                <a:latin typeface="Trebuchet MS"/>
                <a:cs typeface="Trebuchet MS"/>
              </a:rPr>
              <a:t>ys)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11721129" y="7218622"/>
            <a:ext cx="234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Trebuchet MS"/>
                <a:cs typeface="Trebuchet MS"/>
              </a:rPr>
              <a:t>-4.33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9691060" y="7406887"/>
            <a:ext cx="4521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DcE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(C</a:t>
            </a:r>
            <a:r>
              <a:rPr sz="800" spc="-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800" spc="-70" dirty="0">
                <a:solidFill>
                  <a:srgbClr val="FFFFFF"/>
                </a:solidFill>
                <a:latin typeface="Trebuchet MS"/>
                <a:cs typeface="Trebuchet MS"/>
              </a:rPr>
              <a:t>ws)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10454888" y="7406887"/>
            <a:ext cx="205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2.06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1024356" y="7406887"/>
            <a:ext cx="3479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FFFFFF"/>
                </a:solidFill>
                <a:latin typeface="Trebuchet MS"/>
                <a:cs typeface="Trebuchet MS"/>
              </a:rPr>
              <a:t>Mortality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1721129" y="7406887"/>
            <a:ext cx="234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Trebuchet MS"/>
                <a:cs typeface="Trebuchet MS"/>
              </a:rPr>
              <a:t>-0.33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0596112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9654484" y="7783417"/>
            <a:ext cx="525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5" dirty="0">
                <a:solidFill>
                  <a:srgbClr val="FFFFFF"/>
                </a:solidFill>
                <a:latin typeface="Trebuchet MS"/>
                <a:cs typeface="Trebuchet MS"/>
              </a:rPr>
              <a:t>Temperament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0454888" y="7783417"/>
            <a:ext cx="205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0.06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0977112" y="7783417"/>
            <a:ext cx="4419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Milk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Trebuchet MS"/>
                <a:cs typeface="Trebuchet MS"/>
              </a:rPr>
              <a:t>Speed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1695221" y="7783417"/>
            <a:ext cx="2870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Trebuchet MS"/>
                <a:cs typeface="Trebuchet MS"/>
              </a:rPr>
              <a:t>-23.72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0592556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67715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7408920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238" name="object 238"/>
          <p:cNvGrpSpPr/>
          <p:nvPr/>
        </p:nvGrpSpPr>
        <p:grpSpPr>
          <a:xfrm>
            <a:off x="6777000" y="4751994"/>
            <a:ext cx="1908175" cy="650875"/>
            <a:chOff x="6777000" y="4751994"/>
            <a:chExt cx="1908175" cy="650875"/>
          </a:xfrm>
          <a:solidFill>
            <a:schemeClr val="accent3">
              <a:lumMod val="50000"/>
            </a:schemeClr>
          </a:solidFill>
        </p:grpSpPr>
        <p:sp>
          <p:nvSpPr>
            <p:cNvPr id="239" name="object 239"/>
            <p:cNvSpPr/>
            <p:nvPr/>
          </p:nvSpPr>
          <p:spPr>
            <a:xfrm>
              <a:off x="6783349" y="4758347"/>
              <a:ext cx="1895475" cy="361950"/>
            </a:xfrm>
            <a:custGeom>
              <a:avLst/>
              <a:gdLst/>
              <a:ahLst/>
              <a:cxnLst/>
              <a:rect l="l" t="t" r="r" b="b"/>
              <a:pathLst>
                <a:path w="1895475" h="361950">
                  <a:moveTo>
                    <a:pt x="631761" y="0"/>
                  </a:moveTo>
                  <a:lnTo>
                    <a:pt x="0" y="0"/>
                  </a:lnTo>
                  <a:lnTo>
                    <a:pt x="0" y="361746"/>
                  </a:lnTo>
                  <a:lnTo>
                    <a:pt x="631761" y="361746"/>
                  </a:lnTo>
                  <a:lnTo>
                    <a:pt x="631761" y="0"/>
                  </a:lnTo>
                  <a:close/>
                </a:path>
                <a:path w="1895475" h="361950">
                  <a:moveTo>
                    <a:pt x="1895322" y="0"/>
                  </a:moveTo>
                  <a:lnTo>
                    <a:pt x="1263548" y="0"/>
                  </a:lnTo>
                  <a:lnTo>
                    <a:pt x="631774" y="0"/>
                  </a:lnTo>
                  <a:lnTo>
                    <a:pt x="631774" y="361746"/>
                  </a:lnTo>
                  <a:lnTo>
                    <a:pt x="1263548" y="361746"/>
                  </a:lnTo>
                  <a:lnTo>
                    <a:pt x="1895322" y="361746"/>
                  </a:lnTo>
                  <a:lnTo>
                    <a:pt x="189532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777000" y="475199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783350" y="4764698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904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415125" y="4751994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415125" y="4764698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904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046900" y="475199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046900" y="4764698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904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678674" y="4764698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9046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777000" y="5113745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783350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415125" y="5113745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415125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046900" y="5113745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046900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678674" y="51264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263651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777000" y="5396442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415125" y="5396442"/>
              <a:ext cx="631825" cy="0"/>
            </a:xfrm>
            <a:custGeom>
              <a:avLst/>
              <a:gdLst/>
              <a:ahLst/>
              <a:cxnLst/>
              <a:rect l="l" t="t" r="r" b="b"/>
              <a:pathLst>
                <a:path w="631825">
                  <a:moveTo>
                    <a:pt x="0" y="0"/>
                  </a:moveTo>
                  <a:lnTo>
                    <a:pt x="63177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046900" y="5396442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7" name="object 257"/>
          <p:cNvGrpSpPr/>
          <p:nvPr/>
        </p:nvGrpSpPr>
        <p:grpSpPr>
          <a:xfrm>
            <a:off x="6777000" y="6825132"/>
            <a:ext cx="2540000" cy="1527175"/>
            <a:chOff x="6777000" y="6825132"/>
            <a:chExt cx="2540000" cy="1527175"/>
          </a:xfrm>
          <a:solidFill>
            <a:schemeClr val="accent3">
              <a:lumMod val="50000"/>
            </a:schemeClr>
          </a:solidFill>
        </p:grpSpPr>
        <p:sp>
          <p:nvSpPr>
            <p:cNvPr id="258" name="object 258"/>
            <p:cNvSpPr/>
            <p:nvPr/>
          </p:nvSpPr>
          <p:spPr>
            <a:xfrm>
              <a:off x="6783349" y="6831482"/>
              <a:ext cx="2527300" cy="250825"/>
            </a:xfrm>
            <a:custGeom>
              <a:avLst/>
              <a:gdLst/>
              <a:ahLst/>
              <a:cxnLst/>
              <a:rect l="l" t="t" r="r" b="b"/>
              <a:pathLst>
                <a:path w="2527300" h="250825">
                  <a:moveTo>
                    <a:pt x="631761" y="0"/>
                  </a:moveTo>
                  <a:lnTo>
                    <a:pt x="0" y="0"/>
                  </a:lnTo>
                  <a:lnTo>
                    <a:pt x="0" y="250202"/>
                  </a:lnTo>
                  <a:lnTo>
                    <a:pt x="631761" y="250202"/>
                  </a:lnTo>
                  <a:lnTo>
                    <a:pt x="631761" y="0"/>
                  </a:lnTo>
                  <a:close/>
                </a:path>
                <a:path w="2527300" h="250825">
                  <a:moveTo>
                    <a:pt x="2527096" y="0"/>
                  </a:moveTo>
                  <a:lnTo>
                    <a:pt x="1895322" y="0"/>
                  </a:lnTo>
                  <a:lnTo>
                    <a:pt x="1263548" y="0"/>
                  </a:lnTo>
                  <a:lnTo>
                    <a:pt x="631774" y="0"/>
                  </a:lnTo>
                  <a:lnTo>
                    <a:pt x="631774" y="250202"/>
                  </a:lnTo>
                  <a:lnTo>
                    <a:pt x="1263548" y="250202"/>
                  </a:lnTo>
                  <a:lnTo>
                    <a:pt x="1895322" y="250202"/>
                  </a:lnTo>
                  <a:lnTo>
                    <a:pt x="2527096" y="250202"/>
                  </a:lnTo>
                  <a:lnTo>
                    <a:pt x="25270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777000" y="6825132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783350" y="68378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415125" y="6825132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415125" y="68378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046900" y="6825132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046900" y="68378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678674" y="6825132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678674" y="68378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9310449" y="68378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777000" y="707533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783349" y="7345057"/>
              <a:ext cx="2527300" cy="276860"/>
            </a:xfrm>
            <a:custGeom>
              <a:avLst/>
              <a:gdLst/>
              <a:ahLst/>
              <a:cxnLst/>
              <a:rect l="l" t="t" r="r" b="b"/>
              <a:pathLst>
                <a:path w="2527300" h="276859">
                  <a:moveTo>
                    <a:pt x="631761" y="0"/>
                  </a:moveTo>
                  <a:lnTo>
                    <a:pt x="0" y="0"/>
                  </a:lnTo>
                  <a:lnTo>
                    <a:pt x="0" y="276542"/>
                  </a:lnTo>
                  <a:lnTo>
                    <a:pt x="631761" y="276542"/>
                  </a:lnTo>
                  <a:lnTo>
                    <a:pt x="631761" y="0"/>
                  </a:lnTo>
                  <a:close/>
                </a:path>
                <a:path w="2527300" h="276859">
                  <a:moveTo>
                    <a:pt x="2527096" y="0"/>
                  </a:moveTo>
                  <a:lnTo>
                    <a:pt x="1895322" y="0"/>
                  </a:lnTo>
                  <a:lnTo>
                    <a:pt x="1263548" y="0"/>
                  </a:lnTo>
                  <a:lnTo>
                    <a:pt x="631774" y="0"/>
                  </a:lnTo>
                  <a:lnTo>
                    <a:pt x="631774" y="276542"/>
                  </a:lnTo>
                  <a:lnTo>
                    <a:pt x="1263548" y="276542"/>
                  </a:lnTo>
                  <a:lnTo>
                    <a:pt x="1895322" y="276542"/>
                  </a:lnTo>
                  <a:lnTo>
                    <a:pt x="2527096" y="276542"/>
                  </a:lnTo>
                  <a:lnTo>
                    <a:pt x="25270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783350" y="708803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5067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415125" y="7075334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415125" y="708803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5067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046900" y="7075334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046900" y="708803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5067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678674" y="707533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678674" y="708803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5067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310449" y="708803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5067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777000" y="7338705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783350" y="7351402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26384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415125" y="7338705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415125" y="7351402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26384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046900" y="7338705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046900" y="7351402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26384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678674" y="7338705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678674" y="7351402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26384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9310449" y="7351402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59">
                  <a:moveTo>
                    <a:pt x="0" y="26384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777000" y="761524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699"/>
                  </a:moveTo>
                  <a:lnTo>
                    <a:pt x="638124" y="12699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783349" y="7871802"/>
              <a:ext cx="2527300" cy="237490"/>
            </a:xfrm>
            <a:custGeom>
              <a:avLst/>
              <a:gdLst/>
              <a:ahLst/>
              <a:cxnLst/>
              <a:rect l="l" t="t" r="r" b="b"/>
              <a:pathLst>
                <a:path w="2527300" h="237490">
                  <a:moveTo>
                    <a:pt x="631761" y="0"/>
                  </a:moveTo>
                  <a:lnTo>
                    <a:pt x="0" y="0"/>
                  </a:lnTo>
                  <a:lnTo>
                    <a:pt x="0" y="236918"/>
                  </a:lnTo>
                  <a:lnTo>
                    <a:pt x="631761" y="236918"/>
                  </a:lnTo>
                  <a:lnTo>
                    <a:pt x="631761" y="0"/>
                  </a:lnTo>
                  <a:close/>
                </a:path>
                <a:path w="2527300" h="237490">
                  <a:moveTo>
                    <a:pt x="2527096" y="0"/>
                  </a:moveTo>
                  <a:lnTo>
                    <a:pt x="1895322" y="0"/>
                  </a:lnTo>
                  <a:lnTo>
                    <a:pt x="1263548" y="0"/>
                  </a:lnTo>
                  <a:lnTo>
                    <a:pt x="631774" y="0"/>
                  </a:lnTo>
                  <a:lnTo>
                    <a:pt x="631774" y="236918"/>
                  </a:lnTo>
                  <a:lnTo>
                    <a:pt x="1263548" y="236918"/>
                  </a:lnTo>
                  <a:lnTo>
                    <a:pt x="1895322" y="236918"/>
                  </a:lnTo>
                  <a:lnTo>
                    <a:pt x="2527096" y="236918"/>
                  </a:lnTo>
                  <a:lnTo>
                    <a:pt x="25270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783350" y="76279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415125" y="7615244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699"/>
                  </a:moveTo>
                  <a:lnTo>
                    <a:pt x="631774" y="12699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415125" y="76279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046900" y="7615244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699"/>
                  </a:moveTo>
                  <a:lnTo>
                    <a:pt x="631774" y="12699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046900" y="76279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78674" y="7615244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699"/>
                  </a:moveTo>
                  <a:lnTo>
                    <a:pt x="638124" y="12699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78674" y="76279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9310449" y="762794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502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777000" y="7865446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783350" y="7878152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415125" y="7865446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415125" y="7878152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046900" y="7865446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700"/>
                  </a:moveTo>
                  <a:lnTo>
                    <a:pt x="631774" y="12700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046900" y="7878152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78674" y="7865446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700"/>
                  </a:moveTo>
                  <a:lnTo>
                    <a:pt x="638124" y="12700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78674" y="7878152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310449" y="7878152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777000" y="8102371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699"/>
                  </a:moveTo>
                  <a:lnTo>
                    <a:pt x="638124" y="12699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783350" y="811507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415125" y="8102371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699"/>
                  </a:moveTo>
                  <a:lnTo>
                    <a:pt x="631774" y="12699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415125" y="811507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046900" y="8102371"/>
              <a:ext cx="631825" cy="12700"/>
            </a:xfrm>
            <a:custGeom>
              <a:avLst/>
              <a:gdLst/>
              <a:ahLst/>
              <a:cxnLst/>
              <a:rect l="l" t="t" r="r" b="b"/>
              <a:pathLst>
                <a:path w="631825" h="12700">
                  <a:moveTo>
                    <a:pt x="0" y="12699"/>
                  </a:moveTo>
                  <a:lnTo>
                    <a:pt x="631774" y="12699"/>
                  </a:lnTo>
                  <a:lnTo>
                    <a:pt x="63177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046900" y="811507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678674" y="8102371"/>
              <a:ext cx="638175" cy="12700"/>
            </a:xfrm>
            <a:custGeom>
              <a:avLst/>
              <a:gdLst/>
              <a:ahLst/>
              <a:cxnLst/>
              <a:rect l="l" t="t" r="r" b="b"/>
              <a:pathLst>
                <a:path w="638175" h="12700">
                  <a:moveTo>
                    <a:pt x="0" y="12699"/>
                  </a:moveTo>
                  <a:lnTo>
                    <a:pt x="638124" y="12699"/>
                  </a:lnTo>
                  <a:lnTo>
                    <a:pt x="63812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678674" y="811507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9310449" y="811507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224218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777000" y="8345644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415125" y="8345644"/>
              <a:ext cx="631825" cy="0"/>
            </a:xfrm>
            <a:custGeom>
              <a:avLst/>
              <a:gdLst/>
              <a:ahLst/>
              <a:cxnLst/>
              <a:rect l="l" t="t" r="r" b="b"/>
              <a:pathLst>
                <a:path w="631825">
                  <a:moveTo>
                    <a:pt x="0" y="0"/>
                  </a:moveTo>
                  <a:lnTo>
                    <a:pt x="63177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046900" y="8345644"/>
              <a:ext cx="631825" cy="0"/>
            </a:xfrm>
            <a:custGeom>
              <a:avLst/>
              <a:gdLst/>
              <a:ahLst/>
              <a:cxnLst/>
              <a:rect l="l" t="t" r="r" b="b"/>
              <a:pathLst>
                <a:path w="631825">
                  <a:moveTo>
                    <a:pt x="0" y="0"/>
                  </a:moveTo>
                  <a:lnTo>
                    <a:pt x="63177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678674" y="8345644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0" y="0"/>
                  </a:moveTo>
                  <a:lnTo>
                    <a:pt x="63812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 txBox="1"/>
          <p:nvPr/>
        </p:nvSpPr>
        <p:spPr>
          <a:xfrm>
            <a:off x="7033614" y="4873339"/>
            <a:ext cx="13144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SCI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7666938" y="4873339"/>
            <a:ext cx="1282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650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8261207" y="4873339"/>
            <a:ext cx="2032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graphicFrame>
        <p:nvGraphicFramePr>
          <p:cNvPr id="322" name="object 3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46710"/>
              </p:ext>
            </p:extLst>
          </p:nvPr>
        </p:nvGraphicFramePr>
        <p:xfrm>
          <a:off x="6777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50" spc="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65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spc="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**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3" name="object 323"/>
          <p:cNvSpPr txBox="1"/>
          <p:nvPr/>
        </p:nvSpPr>
        <p:spPr>
          <a:xfrm>
            <a:off x="7033614" y="6890738"/>
            <a:ext cx="13144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SCI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7666938" y="6890738"/>
            <a:ext cx="1282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650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8261207" y="6890738"/>
            <a:ext cx="2032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 dirty="0">
              <a:latin typeface="Trebuchet MS"/>
              <a:cs typeface="Trebuchet MS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8938353" y="6890738"/>
            <a:ext cx="11239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0" dirty="0">
                <a:solidFill>
                  <a:srgbClr val="FFFFFF"/>
                </a:solidFill>
                <a:latin typeface="Trebuchet MS"/>
                <a:cs typeface="Trebuchet MS"/>
              </a:rPr>
              <a:t>**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7033614" y="7417444"/>
            <a:ext cx="13144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SCI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7666938" y="7417444"/>
            <a:ext cx="1282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650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8261207" y="7417444"/>
            <a:ext cx="2032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8938353" y="7417444"/>
            <a:ext cx="11239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0" dirty="0">
                <a:solidFill>
                  <a:srgbClr val="FFFFFF"/>
                </a:solidFill>
                <a:latin typeface="Trebuchet MS"/>
                <a:cs typeface="Trebuchet MS"/>
              </a:rPr>
              <a:t>**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7033614" y="7924411"/>
            <a:ext cx="13144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SCI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7666938" y="7924411"/>
            <a:ext cx="1282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650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8261207" y="7924411"/>
            <a:ext cx="2032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8893001" y="7924411"/>
            <a:ext cx="2032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Rel</a:t>
            </a:r>
            <a:r>
              <a:rPr sz="6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6875099" y="5293620"/>
            <a:ext cx="2479675" cy="2616200"/>
          </a:xfrm>
          <a:custGeom>
            <a:avLst/>
            <a:gdLst/>
            <a:ahLst/>
            <a:cxnLst/>
            <a:rect l="l" t="t" r="r" b="b"/>
            <a:pathLst>
              <a:path w="2479675" h="2616200">
                <a:moveTo>
                  <a:pt x="124319" y="2235200"/>
                </a:moveTo>
                <a:lnTo>
                  <a:pt x="96135" y="2247900"/>
                </a:lnTo>
                <a:lnTo>
                  <a:pt x="66532" y="2260600"/>
                </a:lnTo>
                <a:lnTo>
                  <a:pt x="36458" y="2286000"/>
                </a:lnTo>
                <a:lnTo>
                  <a:pt x="9063" y="2324100"/>
                </a:lnTo>
                <a:lnTo>
                  <a:pt x="0" y="2362200"/>
                </a:lnTo>
                <a:lnTo>
                  <a:pt x="5483" y="2400300"/>
                </a:lnTo>
                <a:lnTo>
                  <a:pt x="21727" y="2451100"/>
                </a:lnTo>
                <a:lnTo>
                  <a:pt x="44947" y="2476500"/>
                </a:lnTo>
                <a:lnTo>
                  <a:pt x="71359" y="2514600"/>
                </a:lnTo>
                <a:lnTo>
                  <a:pt x="97177" y="2540000"/>
                </a:lnTo>
                <a:lnTo>
                  <a:pt x="129731" y="2565400"/>
                </a:lnTo>
                <a:lnTo>
                  <a:pt x="165697" y="2590800"/>
                </a:lnTo>
                <a:lnTo>
                  <a:pt x="203937" y="2616200"/>
                </a:lnTo>
                <a:lnTo>
                  <a:pt x="320915" y="2616200"/>
                </a:lnTo>
                <a:lnTo>
                  <a:pt x="356866" y="2578100"/>
                </a:lnTo>
                <a:lnTo>
                  <a:pt x="382431" y="2540000"/>
                </a:lnTo>
                <a:lnTo>
                  <a:pt x="239575" y="2540000"/>
                </a:lnTo>
                <a:lnTo>
                  <a:pt x="202242" y="2514600"/>
                </a:lnTo>
                <a:lnTo>
                  <a:pt x="163229" y="2476500"/>
                </a:lnTo>
                <a:lnTo>
                  <a:pt x="120902" y="2438400"/>
                </a:lnTo>
                <a:lnTo>
                  <a:pt x="91825" y="2400300"/>
                </a:lnTo>
                <a:lnTo>
                  <a:pt x="80753" y="2362200"/>
                </a:lnTo>
                <a:lnTo>
                  <a:pt x="92439" y="2336800"/>
                </a:lnTo>
                <a:lnTo>
                  <a:pt x="119476" y="2324100"/>
                </a:lnTo>
                <a:lnTo>
                  <a:pt x="228124" y="2324100"/>
                </a:lnTo>
                <a:lnTo>
                  <a:pt x="247291" y="2298700"/>
                </a:lnTo>
                <a:lnTo>
                  <a:pt x="229695" y="2286000"/>
                </a:lnTo>
                <a:lnTo>
                  <a:pt x="207200" y="2273300"/>
                </a:lnTo>
                <a:lnTo>
                  <a:pt x="180461" y="2247900"/>
                </a:lnTo>
                <a:lnTo>
                  <a:pt x="150136" y="2247900"/>
                </a:lnTo>
                <a:lnTo>
                  <a:pt x="124319" y="2235200"/>
                </a:lnTo>
                <a:close/>
              </a:path>
              <a:path w="2479675" h="2616200">
                <a:moveTo>
                  <a:pt x="335009" y="2374900"/>
                </a:moveTo>
                <a:lnTo>
                  <a:pt x="277415" y="2425700"/>
                </a:lnTo>
                <a:lnTo>
                  <a:pt x="291999" y="2451100"/>
                </a:lnTo>
                <a:lnTo>
                  <a:pt x="307250" y="2476500"/>
                </a:lnTo>
                <a:lnTo>
                  <a:pt x="313848" y="2501900"/>
                </a:lnTo>
                <a:lnTo>
                  <a:pt x="302472" y="2527300"/>
                </a:lnTo>
                <a:lnTo>
                  <a:pt x="273547" y="2540000"/>
                </a:lnTo>
                <a:lnTo>
                  <a:pt x="382431" y="2540000"/>
                </a:lnTo>
                <a:lnTo>
                  <a:pt x="391072" y="2501900"/>
                </a:lnTo>
                <a:lnTo>
                  <a:pt x="384745" y="2463800"/>
                </a:lnTo>
                <a:lnTo>
                  <a:pt x="365406" y="2413000"/>
                </a:lnTo>
                <a:lnTo>
                  <a:pt x="335009" y="2374900"/>
                </a:lnTo>
                <a:close/>
              </a:path>
              <a:path w="2479675" h="2616200">
                <a:moveTo>
                  <a:pt x="363567" y="2019300"/>
                </a:moveTo>
                <a:lnTo>
                  <a:pt x="324011" y="2019300"/>
                </a:lnTo>
                <a:lnTo>
                  <a:pt x="285042" y="2032000"/>
                </a:lnTo>
                <a:lnTo>
                  <a:pt x="247824" y="2057400"/>
                </a:lnTo>
                <a:lnTo>
                  <a:pt x="221246" y="2095500"/>
                </a:lnTo>
                <a:lnTo>
                  <a:pt x="212695" y="2133600"/>
                </a:lnTo>
                <a:lnTo>
                  <a:pt x="218528" y="2171700"/>
                </a:lnTo>
                <a:lnTo>
                  <a:pt x="235107" y="2209800"/>
                </a:lnTo>
                <a:lnTo>
                  <a:pt x="258789" y="2247900"/>
                </a:lnTo>
                <a:lnTo>
                  <a:pt x="285933" y="2286000"/>
                </a:lnTo>
                <a:lnTo>
                  <a:pt x="342376" y="2336800"/>
                </a:lnTo>
                <a:lnTo>
                  <a:pt x="376270" y="2362200"/>
                </a:lnTo>
                <a:lnTo>
                  <a:pt x="413353" y="2374900"/>
                </a:lnTo>
                <a:lnTo>
                  <a:pt x="492178" y="2400300"/>
                </a:lnTo>
                <a:lnTo>
                  <a:pt x="531465" y="2387600"/>
                </a:lnTo>
                <a:lnTo>
                  <a:pt x="569032" y="2349500"/>
                </a:lnTo>
                <a:lnTo>
                  <a:pt x="595860" y="2311400"/>
                </a:lnTo>
                <a:lnTo>
                  <a:pt x="457718" y="2311400"/>
                </a:lnTo>
                <a:lnTo>
                  <a:pt x="419724" y="2286000"/>
                </a:lnTo>
                <a:lnTo>
                  <a:pt x="373808" y="2247900"/>
                </a:lnTo>
                <a:lnTo>
                  <a:pt x="330071" y="2197100"/>
                </a:lnTo>
                <a:lnTo>
                  <a:pt x="302182" y="2159000"/>
                </a:lnTo>
                <a:lnTo>
                  <a:pt x="292507" y="2133600"/>
                </a:lnTo>
                <a:lnTo>
                  <a:pt x="303412" y="2108200"/>
                </a:lnTo>
                <a:lnTo>
                  <a:pt x="328791" y="2095500"/>
                </a:lnTo>
                <a:lnTo>
                  <a:pt x="494332" y="2095500"/>
                </a:lnTo>
                <a:lnTo>
                  <a:pt x="474142" y="2070100"/>
                </a:lnTo>
                <a:lnTo>
                  <a:pt x="439795" y="2044700"/>
                </a:lnTo>
                <a:lnTo>
                  <a:pt x="402549" y="2032000"/>
                </a:lnTo>
                <a:lnTo>
                  <a:pt x="363567" y="2019300"/>
                </a:lnTo>
                <a:close/>
              </a:path>
              <a:path w="2479675" h="2616200">
                <a:moveTo>
                  <a:pt x="228124" y="2324100"/>
                </a:moveTo>
                <a:lnTo>
                  <a:pt x="148492" y="2324100"/>
                </a:lnTo>
                <a:lnTo>
                  <a:pt x="176216" y="2336800"/>
                </a:lnTo>
                <a:lnTo>
                  <a:pt x="199373" y="2362200"/>
                </a:lnTo>
                <a:lnTo>
                  <a:pt x="228124" y="2324100"/>
                </a:lnTo>
                <a:close/>
              </a:path>
              <a:path w="2479675" h="2616200">
                <a:moveTo>
                  <a:pt x="494332" y="2095500"/>
                </a:moveTo>
                <a:lnTo>
                  <a:pt x="328791" y="2095500"/>
                </a:lnTo>
                <a:lnTo>
                  <a:pt x="360192" y="2108200"/>
                </a:lnTo>
                <a:lnTo>
                  <a:pt x="398229" y="2133600"/>
                </a:lnTo>
                <a:lnTo>
                  <a:pt x="443518" y="2171700"/>
                </a:lnTo>
                <a:lnTo>
                  <a:pt x="486445" y="2209800"/>
                </a:lnTo>
                <a:lnTo>
                  <a:pt x="514352" y="2247900"/>
                </a:lnTo>
                <a:lnTo>
                  <a:pt x="524325" y="2273300"/>
                </a:lnTo>
                <a:lnTo>
                  <a:pt x="513444" y="2298700"/>
                </a:lnTo>
                <a:lnTo>
                  <a:pt x="488667" y="2311400"/>
                </a:lnTo>
                <a:lnTo>
                  <a:pt x="595860" y="2311400"/>
                </a:lnTo>
                <a:lnTo>
                  <a:pt x="604278" y="2273300"/>
                </a:lnTo>
                <a:lnTo>
                  <a:pt x="598121" y="2235200"/>
                </a:lnTo>
                <a:lnTo>
                  <a:pt x="581223" y="2197100"/>
                </a:lnTo>
                <a:lnTo>
                  <a:pt x="557418" y="2159000"/>
                </a:lnTo>
                <a:lnTo>
                  <a:pt x="530542" y="2133600"/>
                </a:lnTo>
                <a:lnTo>
                  <a:pt x="504427" y="2108200"/>
                </a:lnTo>
                <a:lnTo>
                  <a:pt x="494332" y="2095500"/>
                </a:lnTo>
                <a:close/>
              </a:path>
              <a:path w="2479675" h="2616200">
                <a:moveTo>
                  <a:pt x="473744" y="1816100"/>
                </a:moveTo>
                <a:lnTo>
                  <a:pt x="388680" y="1917700"/>
                </a:lnTo>
                <a:lnTo>
                  <a:pt x="700541" y="2209800"/>
                </a:lnTo>
                <a:lnTo>
                  <a:pt x="747594" y="2159000"/>
                </a:lnTo>
                <a:lnTo>
                  <a:pt x="486178" y="1905000"/>
                </a:lnTo>
                <a:lnTo>
                  <a:pt x="620001" y="1905000"/>
                </a:lnTo>
                <a:lnTo>
                  <a:pt x="473744" y="1816100"/>
                </a:lnTo>
                <a:close/>
              </a:path>
              <a:path w="2479675" h="2616200">
                <a:moveTo>
                  <a:pt x="620001" y="1905000"/>
                </a:moveTo>
                <a:lnTo>
                  <a:pt x="486178" y="1905000"/>
                </a:lnTo>
                <a:lnTo>
                  <a:pt x="796693" y="2095500"/>
                </a:lnTo>
                <a:lnTo>
                  <a:pt x="839060" y="2057400"/>
                </a:lnTo>
                <a:lnTo>
                  <a:pt x="769870" y="1955800"/>
                </a:lnTo>
                <a:lnTo>
                  <a:pt x="703576" y="1955800"/>
                </a:lnTo>
                <a:lnTo>
                  <a:pt x="620001" y="1905000"/>
                </a:lnTo>
                <a:close/>
              </a:path>
              <a:path w="2479675" h="2616200">
                <a:moveTo>
                  <a:pt x="743698" y="1752600"/>
                </a:moveTo>
                <a:lnTo>
                  <a:pt x="631491" y="1752600"/>
                </a:lnTo>
                <a:lnTo>
                  <a:pt x="892908" y="1993900"/>
                </a:lnTo>
                <a:lnTo>
                  <a:pt x="947086" y="1943100"/>
                </a:lnTo>
                <a:lnTo>
                  <a:pt x="743698" y="1752600"/>
                </a:lnTo>
                <a:close/>
              </a:path>
              <a:path w="2479675" h="2616200">
                <a:moveTo>
                  <a:pt x="635225" y="1651000"/>
                </a:moveTo>
                <a:lnTo>
                  <a:pt x="552941" y="1739900"/>
                </a:lnTo>
                <a:lnTo>
                  <a:pt x="703576" y="1955800"/>
                </a:lnTo>
                <a:lnTo>
                  <a:pt x="769870" y="1955800"/>
                </a:lnTo>
                <a:lnTo>
                  <a:pt x="631491" y="1752600"/>
                </a:lnTo>
                <a:lnTo>
                  <a:pt x="743698" y="1752600"/>
                </a:lnTo>
                <a:lnTo>
                  <a:pt x="635225" y="1651000"/>
                </a:lnTo>
                <a:close/>
              </a:path>
              <a:path w="2479675" h="2616200">
                <a:moveTo>
                  <a:pt x="742883" y="1536699"/>
                </a:moveTo>
                <a:lnTo>
                  <a:pt x="685148" y="1600199"/>
                </a:lnTo>
                <a:lnTo>
                  <a:pt x="997010" y="1892300"/>
                </a:lnTo>
                <a:lnTo>
                  <a:pt x="1054744" y="1828800"/>
                </a:lnTo>
                <a:lnTo>
                  <a:pt x="742883" y="1536699"/>
                </a:lnTo>
                <a:close/>
              </a:path>
              <a:path w="2479675" h="2616200">
                <a:moveTo>
                  <a:pt x="854909" y="1409699"/>
                </a:moveTo>
                <a:lnTo>
                  <a:pt x="790431" y="1485899"/>
                </a:lnTo>
                <a:lnTo>
                  <a:pt x="1102293" y="1778000"/>
                </a:lnTo>
                <a:lnTo>
                  <a:pt x="1147365" y="1727200"/>
                </a:lnTo>
                <a:lnTo>
                  <a:pt x="921534" y="1511299"/>
                </a:lnTo>
                <a:lnTo>
                  <a:pt x="1087167" y="1511299"/>
                </a:lnTo>
                <a:lnTo>
                  <a:pt x="854909" y="1409699"/>
                </a:lnTo>
                <a:close/>
              </a:path>
              <a:path w="2479675" h="2616200">
                <a:moveTo>
                  <a:pt x="1087167" y="1511299"/>
                </a:moveTo>
                <a:lnTo>
                  <a:pt x="921534" y="1511299"/>
                </a:lnTo>
                <a:lnTo>
                  <a:pt x="1227756" y="1638300"/>
                </a:lnTo>
                <a:lnTo>
                  <a:pt x="1279572" y="1587499"/>
                </a:lnTo>
                <a:lnTo>
                  <a:pt x="1211776" y="1523999"/>
                </a:lnTo>
                <a:lnTo>
                  <a:pt x="1116199" y="1523999"/>
                </a:lnTo>
                <a:lnTo>
                  <a:pt x="1087167" y="1511299"/>
                </a:lnTo>
                <a:close/>
              </a:path>
              <a:path w="2479675" h="2616200">
                <a:moveTo>
                  <a:pt x="967711" y="1295399"/>
                </a:moveTo>
                <a:lnTo>
                  <a:pt x="922638" y="1346199"/>
                </a:lnTo>
                <a:lnTo>
                  <a:pt x="1116199" y="1523999"/>
                </a:lnTo>
                <a:lnTo>
                  <a:pt x="1211776" y="1523999"/>
                </a:lnTo>
                <a:lnTo>
                  <a:pt x="967711" y="1295399"/>
                </a:lnTo>
                <a:close/>
              </a:path>
              <a:path w="2479675" h="2616200">
                <a:moveTo>
                  <a:pt x="1190739" y="1092199"/>
                </a:moveTo>
                <a:lnTo>
                  <a:pt x="1147829" y="1104899"/>
                </a:lnTo>
                <a:lnTo>
                  <a:pt x="1103969" y="1130299"/>
                </a:lnTo>
                <a:lnTo>
                  <a:pt x="1075379" y="1181099"/>
                </a:lnTo>
                <a:lnTo>
                  <a:pt x="1067192" y="1231899"/>
                </a:lnTo>
                <a:lnTo>
                  <a:pt x="1074687" y="1269999"/>
                </a:lnTo>
                <a:lnTo>
                  <a:pt x="1093143" y="1308099"/>
                </a:lnTo>
                <a:lnTo>
                  <a:pt x="1117840" y="1346199"/>
                </a:lnTo>
                <a:lnTo>
                  <a:pt x="1144057" y="1384299"/>
                </a:lnTo>
                <a:lnTo>
                  <a:pt x="1167075" y="1396999"/>
                </a:lnTo>
                <a:lnTo>
                  <a:pt x="1211130" y="1435099"/>
                </a:lnTo>
                <a:lnTo>
                  <a:pt x="1256302" y="1460499"/>
                </a:lnTo>
                <a:lnTo>
                  <a:pt x="1301184" y="1473199"/>
                </a:lnTo>
                <a:lnTo>
                  <a:pt x="1344371" y="1485899"/>
                </a:lnTo>
                <a:lnTo>
                  <a:pt x="1384456" y="1473199"/>
                </a:lnTo>
                <a:lnTo>
                  <a:pt x="1420034" y="1447799"/>
                </a:lnTo>
                <a:lnTo>
                  <a:pt x="1441995" y="1409699"/>
                </a:lnTo>
                <a:lnTo>
                  <a:pt x="1445701" y="1396999"/>
                </a:lnTo>
                <a:lnTo>
                  <a:pt x="1305043" y="1396999"/>
                </a:lnTo>
                <a:lnTo>
                  <a:pt x="1265372" y="1371599"/>
                </a:lnTo>
                <a:lnTo>
                  <a:pt x="1182273" y="1295399"/>
                </a:lnTo>
                <a:lnTo>
                  <a:pt x="1155904" y="1244599"/>
                </a:lnTo>
                <a:lnTo>
                  <a:pt x="1147716" y="1219199"/>
                </a:lnTo>
                <a:lnTo>
                  <a:pt x="1160751" y="1181099"/>
                </a:lnTo>
                <a:lnTo>
                  <a:pt x="1185558" y="1168399"/>
                </a:lnTo>
                <a:lnTo>
                  <a:pt x="1284817" y="1168399"/>
                </a:lnTo>
                <a:lnTo>
                  <a:pt x="1301581" y="1142999"/>
                </a:lnTo>
                <a:lnTo>
                  <a:pt x="1268834" y="1117599"/>
                </a:lnTo>
                <a:lnTo>
                  <a:pt x="1231480" y="1104899"/>
                </a:lnTo>
                <a:lnTo>
                  <a:pt x="1190739" y="1092199"/>
                </a:lnTo>
                <a:close/>
              </a:path>
              <a:path w="2479675" h="2616200">
                <a:moveTo>
                  <a:pt x="1456038" y="1282699"/>
                </a:moveTo>
                <a:lnTo>
                  <a:pt x="1346615" y="1282699"/>
                </a:lnTo>
                <a:lnTo>
                  <a:pt x="1363588" y="1308099"/>
                </a:lnTo>
                <a:lnTo>
                  <a:pt x="1379557" y="1320799"/>
                </a:lnTo>
                <a:lnTo>
                  <a:pt x="1385590" y="1358899"/>
                </a:lnTo>
                <a:lnTo>
                  <a:pt x="1372752" y="1384299"/>
                </a:lnTo>
                <a:lnTo>
                  <a:pt x="1341326" y="1396999"/>
                </a:lnTo>
                <a:lnTo>
                  <a:pt x="1445701" y="1396999"/>
                </a:lnTo>
                <a:lnTo>
                  <a:pt x="1449407" y="1384299"/>
                </a:lnTo>
                <a:lnTo>
                  <a:pt x="1448121" y="1358899"/>
                </a:lnTo>
                <a:lnTo>
                  <a:pt x="1443986" y="1333499"/>
                </a:lnTo>
                <a:lnTo>
                  <a:pt x="1511512" y="1333499"/>
                </a:lnTo>
                <a:lnTo>
                  <a:pt x="1456038" y="1282699"/>
                </a:lnTo>
                <a:close/>
              </a:path>
              <a:path w="2479675" h="2616200">
                <a:moveTo>
                  <a:pt x="1511512" y="1333499"/>
                </a:moveTo>
                <a:lnTo>
                  <a:pt x="1443986" y="1333499"/>
                </a:lnTo>
                <a:lnTo>
                  <a:pt x="1487001" y="1358899"/>
                </a:lnTo>
                <a:lnTo>
                  <a:pt x="1511512" y="1333499"/>
                </a:lnTo>
                <a:close/>
              </a:path>
              <a:path w="2479675" h="2616200">
                <a:moveTo>
                  <a:pt x="1345091" y="1181099"/>
                </a:moveTo>
                <a:lnTo>
                  <a:pt x="1253296" y="1282699"/>
                </a:lnTo>
                <a:lnTo>
                  <a:pt x="1307004" y="1333499"/>
                </a:lnTo>
                <a:lnTo>
                  <a:pt x="1346615" y="1282699"/>
                </a:lnTo>
                <a:lnTo>
                  <a:pt x="1456038" y="1282699"/>
                </a:lnTo>
                <a:lnTo>
                  <a:pt x="1345091" y="1181099"/>
                </a:lnTo>
                <a:close/>
              </a:path>
              <a:path w="2479675" h="2616200">
                <a:moveTo>
                  <a:pt x="1284817" y="1168399"/>
                </a:moveTo>
                <a:lnTo>
                  <a:pt x="1185558" y="1168399"/>
                </a:lnTo>
                <a:lnTo>
                  <a:pt x="1211983" y="1181099"/>
                </a:lnTo>
                <a:lnTo>
                  <a:pt x="1237521" y="1193799"/>
                </a:lnTo>
                <a:lnTo>
                  <a:pt x="1259671" y="1206499"/>
                </a:lnTo>
                <a:lnTo>
                  <a:pt x="1284817" y="1168399"/>
                </a:lnTo>
                <a:close/>
              </a:path>
              <a:path w="2479675" h="2616200">
                <a:moveTo>
                  <a:pt x="1591560" y="1054099"/>
                </a:moveTo>
                <a:lnTo>
                  <a:pt x="1557765" y="1117599"/>
                </a:lnTo>
                <a:lnTo>
                  <a:pt x="1571722" y="1130299"/>
                </a:lnTo>
                <a:lnTo>
                  <a:pt x="1588709" y="1142999"/>
                </a:lnTo>
                <a:lnTo>
                  <a:pt x="1667370" y="1142999"/>
                </a:lnTo>
                <a:lnTo>
                  <a:pt x="1695489" y="1130299"/>
                </a:lnTo>
                <a:lnTo>
                  <a:pt x="1717824" y="1117599"/>
                </a:lnTo>
                <a:lnTo>
                  <a:pt x="1734702" y="1104899"/>
                </a:lnTo>
                <a:lnTo>
                  <a:pt x="1763086" y="1066799"/>
                </a:lnTo>
                <a:lnTo>
                  <a:pt x="1608287" y="1066799"/>
                </a:lnTo>
                <a:lnTo>
                  <a:pt x="1591560" y="1054099"/>
                </a:lnTo>
                <a:close/>
              </a:path>
              <a:path w="2479675" h="2616200">
                <a:moveTo>
                  <a:pt x="1771890" y="977899"/>
                </a:moveTo>
                <a:lnTo>
                  <a:pt x="1680689" y="977899"/>
                </a:lnTo>
                <a:lnTo>
                  <a:pt x="1692154" y="1003299"/>
                </a:lnTo>
                <a:lnTo>
                  <a:pt x="1695833" y="1015999"/>
                </a:lnTo>
                <a:lnTo>
                  <a:pt x="1691940" y="1028699"/>
                </a:lnTo>
                <a:lnTo>
                  <a:pt x="1680689" y="1054099"/>
                </a:lnTo>
                <a:lnTo>
                  <a:pt x="1655818" y="1066799"/>
                </a:lnTo>
                <a:lnTo>
                  <a:pt x="1763086" y="1066799"/>
                </a:lnTo>
                <a:lnTo>
                  <a:pt x="1774873" y="1015999"/>
                </a:lnTo>
                <a:lnTo>
                  <a:pt x="1771890" y="977899"/>
                </a:lnTo>
                <a:close/>
              </a:path>
              <a:path w="2479675" h="2616200">
                <a:moveTo>
                  <a:pt x="1548180" y="762000"/>
                </a:moveTo>
                <a:lnTo>
                  <a:pt x="1465711" y="762000"/>
                </a:lnTo>
                <a:lnTo>
                  <a:pt x="1417049" y="800099"/>
                </a:lnTo>
                <a:lnTo>
                  <a:pt x="1387562" y="850899"/>
                </a:lnTo>
                <a:lnTo>
                  <a:pt x="1382677" y="901699"/>
                </a:lnTo>
                <a:lnTo>
                  <a:pt x="1397747" y="939799"/>
                </a:lnTo>
                <a:lnTo>
                  <a:pt x="1428124" y="977899"/>
                </a:lnTo>
                <a:lnTo>
                  <a:pt x="1475353" y="1003299"/>
                </a:lnTo>
                <a:lnTo>
                  <a:pt x="1521093" y="1015999"/>
                </a:lnTo>
                <a:lnTo>
                  <a:pt x="1564553" y="1003299"/>
                </a:lnTo>
                <a:lnTo>
                  <a:pt x="1604946" y="990599"/>
                </a:lnTo>
                <a:lnTo>
                  <a:pt x="1625600" y="977899"/>
                </a:lnTo>
                <a:lnTo>
                  <a:pt x="1771890" y="977899"/>
                </a:lnTo>
                <a:lnTo>
                  <a:pt x="1755964" y="939799"/>
                </a:lnTo>
                <a:lnTo>
                  <a:pt x="1728923" y="914399"/>
                </a:lnTo>
                <a:lnTo>
                  <a:pt x="1473056" y="914399"/>
                </a:lnTo>
                <a:lnTo>
                  <a:pt x="1464869" y="901699"/>
                </a:lnTo>
                <a:lnTo>
                  <a:pt x="1460634" y="888999"/>
                </a:lnTo>
                <a:lnTo>
                  <a:pt x="1462407" y="863599"/>
                </a:lnTo>
                <a:lnTo>
                  <a:pt x="1472244" y="850899"/>
                </a:lnTo>
                <a:lnTo>
                  <a:pt x="1493302" y="838199"/>
                </a:lnTo>
                <a:lnTo>
                  <a:pt x="1552681" y="838199"/>
                </a:lnTo>
                <a:lnTo>
                  <a:pt x="1574568" y="774700"/>
                </a:lnTo>
                <a:lnTo>
                  <a:pt x="1548180" y="762000"/>
                </a:lnTo>
                <a:close/>
              </a:path>
              <a:path w="2479675" h="2616200">
                <a:moveTo>
                  <a:pt x="1682009" y="876299"/>
                </a:moveTo>
                <a:lnTo>
                  <a:pt x="1637120" y="876299"/>
                </a:lnTo>
                <a:lnTo>
                  <a:pt x="1595962" y="888999"/>
                </a:lnTo>
                <a:lnTo>
                  <a:pt x="1560242" y="901699"/>
                </a:lnTo>
                <a:lnTo>
                  <a:pt x="1532451" y="914399"/>
                </a:lnTo>
                <a:lnTo>
                  <a:pt x="1728923" y="914399"/>
                </a:lnTo>
                <a:lnTo>
                  <a:pt x="1682009" y="876299"/>
                </a:lnTo>
                <a:close/>
              </a:path>
              <a:path w="2479675" h="2616200">
                <a:moveTo>
                  <a:pt x="1744956" y="533400"/>
                </a:moveTo>
                <a:lnTo>
                  <a:pt x="1705397" y="533400"/>
                </a:lnTo>
                <a:lnTo>
                  <a:pt x="1666426" y="546100"/>
                </a:lnTo>
                <a:lnTo>
                  <a:pt x="1629203" y="571500"/>
                </a:lnTo>
                <a:lnTo>
                  <a:pt x="1602630" y="609600"/>
                </a:lnTo>
                <a:lnTo>
                  <a:pt x="1594082" y="647700"/>
                </a:lnTo>
                <a:lnTo>
                  <a:pt x="1599918" y="698500"/>
                </a:lnTo>
                <a:lnTo>
                  <a:pt x="1616497" y="736600"/>
                </a:lnTo>
                <a:lnTo>
                  <a:pt x="1640180" y="762000"/>
                </a:lnTo>
                <a:lnTo>
                  <a:pt x="1667324" y="800099"/>
                </a:lnTo>
                <a:lnTo>
                  <a:pt x="1723768" y="850899"/>
                </a:lnTo>
                <a:lnTo>
                  <a:pt x="1757662" y="876299"/>
                </a:lnTo>
                <a:lnTo>
                  <a:pt x="1794745" y="901699"/>
                </a:lnTo>
                <a:lnTo>
                  <a:pt x="1833790" y="914399"/>
                </a:lnTo>
                <a:lnTo>
                  <a:pt x="1873570" y="914399"/>
                </a:lnTo>
                <a:lnTo>
                  <a:pt x="1912857" y="901699"/>
                </a:lnTo>
                <a:lnTo>
                  <a:pt x="1950424" y="876299"/>
                </a:lnTo>
                <a:lnTo>
                  <a:pt x="1977252" y="838199"/>
                </a:lnTo>
                <a:lnTo>
                  <a:pt x="1870046" y="838199"/>
                </a:lnTo>
                <a:lnTo>
                  <a:pt x="1839097" y="825499"/>
                </a:lnTo>
                <a:lnTo>
                  <a:pt x="1801103" y="800099"/>
                </a:lnTo>
                <a:lnTo>
                  <a:pt x="1755187" y="762000"/>
                </a:lnTo>
                <a:lnTo>
                  <a:pt x="1711457" y="711200"/>
                </a:lnTo>
                <a:lnTo>
                  <a:pt x="1683572" y="685800"/>
                </a:lnTo>
                <a:lnTo>
                  <a:pt x="1673898" y="647700"/>
                </a:lnTo>
                <a:lnTo>
                  <a:pt x="1684804" y="622300"/>
                </a:lnTo>
                <a:lnTo>
                  <a:pt x="1710183" y="609600"/>
                </a:lnTo>
                <a:lnTo>
                  <a:pt x="1870666" y="609600"/>
                </a:lnTo>
                <a:lnTo>
                  <a:pt x="1855526" y="596900"/>
                </a:lnTo>
                <a:lnTo>
                  <a:pt x="1821182" y="571500"/>
                </a:lnTo>
                <a:lnTo>
                  <a:pt x="1783938" y="546100"/>
                </a:lnTo>
                <a:lnTo>
                  <a:pt x="1744956" y="533400"/>
                </a:lnTo>
                <a:close/>
              </a:path>
              <a:path w="2479675" h="2616200">
                <a:moveTo>
                  <a:pt x="1552681" y="838199"/>
                </a:moveTo>
                <a:lnTo>
                  <a:pt x="1534082" y="838199"/>
                </a:lnTo>
                <a:lnTo>
                  <a:pt x="1548304" y="850899"/>
                </a:lnTo>
                <a:lnTo>
                  <a:pt x="1552681" y="838199"/>
                </a:lnTo>
                <a:close/>
              </a:path>
              <a:path w="2479675" h="2616200">
                <a:moveTo>
                  <a:pt x="1870666" y="609600"/>
                </a:moveTo>
                <a:lnTo>
                  <a:pt x="1710183" y="609600"/>
                </a:lnTo>
                <a:lnTo>
                  <a:pt x="1741584" y="622300"/>
                </a:lnTo>
                <a:lnTo>
                  <a:pt x="1779621" y="647700"/>
                </a:lnTo>
                <a:lnTo>
                  <a:pt x="1824910" y="685800"/>
                </a:lnTo>
                <a:lnTo>
                  <a:pt x="1867836" y="723900"/>
                </a:lnTo>
                <a:lnTo>
                  <a:pt x="1895743" y="762000"/>
                </a:lnTo>
                <a:lnTo>
                  <a:pt x="1905711" y="800099"/>
                </a:lnTo>
                <a:lnTo>
                  <a:pt x="1894823" y="825499"/>
                </a:lnTo>
                <a:lnTo>
                  <a:pt x="1870046" y="838199"/>
                </a:lnTo>
                <a:lnTo>
                  <a:pt x="1977252" y="838199"/>
                </a:lnTo>
                <a:lnTo>
                  <a:pt x="1985670" y="787400"/>
                </a:lnTo>
                <a:lnTo>
                  <a:pt x="1979512" y="749300"/>
                </a:lnTo>
                <a:lnTo>
                  <a:pt x="1962612" y="711200"/>
                </a:lnTo>
                <a:lnTo>
                  <a:pt x="1938805" y="673100"/>
                </a:lnTo>
                <a:lnTo>
                  <a:pt x="1911925" y="647700"/>
                </a:lnTo>
                <a:lnTo>
                  <a:pt x="1885806" y="622300"/>
                </a:lnTo>
                <a:lnTo>
                  <a:pt x="1870666" y="609600"/>
                </a:lnTo>
                <a:close/>
              </a:path>
              <a:path w="2479675" h="2616200">
                <a:moveTo>
                  <a:pt x="1967399" y="292100"/>
                </a:moveTo>
                <a:lnTo>
                  <a:pt x="1927843" y="292100"/>
                </a:lnTo>
                <a:lnTo>
                  <a:pt x="1888874" y="304800"/>
                </a:lnTo>
                <a:lnTo>
                  <a:pt x="1851656" y="330200"/>
                </a:lnTo>
                <a:lnTo>
                  <a:pt x="1825079" y="381000"/>
                </a:lnTo>
                <a:lnTo>
                  <a:pt x="1816529" y="419100"/>
                </a:lnTo>
                <a:lnTo>
                  <a:pt x="1822365" y="457200"/>
                </a:lnTo>
                <a:lnTo>
                  <a:pt x="1838944" y="495300"/>
                </a:lnTo>
                <a:lnTo>
                  <a:pt x="1862626" y="533400"/>
                </a:lnTo>
                <a:lnTo>
                  <a:pt x="1916731" y="584200"/>
                </a:lnTo>
                <a:lnTo>
                  <a:pt x="1946213" y="609600"/>
                </a:lnTo>
                <a:lnTo>
                  <a:pt x="1980110" y="635000"/>
                </a:lnTo>
                <a:lnTo>
                  <a:pt x="2017195" y="660400"/>
                </a:lnTo>
                <a:lnTo>
                  <a:pt x="2056240" y="673100"/>
                </a:lnTo>
                <a:lnTo>
                  <a:pt x="2096018" y="673100"/>
                </a:lnTo>
                <a:lnTo>
                  <a:pt x="2135302" y="660400"/>
                </a:lnTo>
                <a:lnTo>
                  <a:pt x="2172865" y="635000"/>
                </a:lnTo>
                <a:lnTo>
                  <a:pt x="2199697" y="596900"/>
                </a:lnTo>
                <a:lnTo>
                  <a:pt x="2092499" y="596900"/>
                </a:lnTo>
                <a:lnTo>
                  <a:pt x="2061551" y="584200"/>
                </a:lnTo>
                <a:lnTo>
                  <a:pt x="2023556" y="558800"/>
                </a:lnTo>
                <a:lnTo>
                  <a:pt x="1977640" y="520700"/>
                </a:lnTo>
                <a:lnTo>
                  <a:pt x="1933903" y="482600"/>
                </a:lnTo>
                <a:lnTo>
                  <a:pt x="1906014" y="444500"/>
                </a:lnTo>
                <a:lnTo>
                  <a:pt x="1896339" y="406400"/>
                </a:lnTo>
                <a:lnTo>
                  <a:pt x="1907244" y="381000"/>
                </a:lnTo>
                <a:lnTo>
                  <a:pt x="1932631" y="368300"/>
                </a:lnTo>
                <a:lnTo>
                  <a:pt x="2093117" y="368300"/>
                </a:lnTo>
                <a:lnTo>
                  <a:pt x="2077974" y="355600"/>
                </a:lnTo>
                <a:lnTo>
                  <a:pt x="2043627" y="330200"/>
                </a:lnTo>
                <a:lnTo>
                  <a:pt x="2006382" y="304800"/>
                </a:lnTo>
                <a:lnTo>
                  <a:pt x="1967399" y="292100"/>
                </a:lnTo>
                <a:close/>
              </a:path>
              <a:path w="2479675" h="2616200">
                <a:moveTo>
                  <a:pt x="2093117" y="368300"/>
                </a:moveTo>
                <a:lnTo>
                  <a:pt x="1932631" y="368300"/>
                </a:lnTo>
                <a:lnTo>
                  <a:pt x="1964034" y="381000"/>
                </a:lnTo>
                <a:lnTo>
                  <a:pt x="2002068" y="406400"/>
                </a:lnTo>
                <a:lnTo>
                  <a:pt x="2047350" y="444500"/>
                </a:lnTo>
                <a:lnTo>
                  <a:pt x="2090282" y="495300"/>
                </a:lnTo>
                <a:lnTo>
                  <a:pt x="2118189" y="520700"/>
                </a:lnTo>
                <a:lnTo>
                  <a:pt x="2128159" y="558800"/>
                </a:lnTo>
                <a:lnTo>
                  <a:pt x="2117277" y="584200"/>
                </a:lnTo>
                <a:lnTo>
                  <a:pt x="2092499" y="596900"/>
                </a:lnTo>
                <a:lnTo>
                  <a:pt x="2199697" y="596900"/>
                </a:lnTo>
                <a:lnTo>
                  <a:pt x="2208118" y="558800"/>
                </a:lnTo>
                <a:lnTo>
                  <a:pt x="2201962" y="508000"/>
                </a:lnTo>
                <a:lnTo>
                  <a:pt x="2185064" y="469900"/>
                </a:lnTo>
                <a:lnTo>
                  <a:pt x="2161258" y="444500"/>
                </a:lnTo>
                <a:lnTo>
                  <a:pt x="2134378" y="406400"/>
                </a:lnTo>
                <a:lnTo>
                  <a:pt x="2108260" y="381000"/>
                </a:lnTo>
                <a:lnTo>
                  <a:pt x="2093117" y="368300"/>
                </a:lnTo>
                <a:close/>
              </a:path>
              <a:path w="2479675" h="2616200">
                <a:moveTo>
                  <a:pt x="2054628" y="127000"/>
                </a:moveTo>
                <a:lnTo>
                  <a:pt x="1990150" y="190500"/>
                </a:lnTo>
                <a:lnTo>
                  <a:pt x="2301998" y="482600"/>
                </a:lnTo>
                <a:lnTo>
                  <a:pt x="2347083" y="444500"/>
                </a:lnTo>
                <a:lnTo>
                  <a:pt x="2121252" y="228600"/>
                </a:lnTo>
                <a:lnTo>
                  <a:pt x="2315917" y="228600"/>
                </a:lnTo>
                <a:lnTo>
                  <a:pt x="2054628" y="127000"/>
                </a:lnTo>
                <a:close/>
              </a:path>
              <a:path w="2479675" h="2616200">
                <a:moveTo>
                  <a:pt x="2167429" y="0"/>
                </a:moveTo>
                <a:lnTo>
                  <a:pt x="2122344" y="50800"/>
                </a:lnTo>
                <a:lnTo>
                  <a:pt x="2315917" y="228600"/>
                </a:lnTo>
                <a:lnTo>
                  <a:pt x="2121252" y="228600"/>
                </a:lnTo>
                <a:lnTo>
                  <a:pt x="2427474" y="355600"/>
                </a:lnTo>
                <a:lnTo>
                  <a:pt x="2479277" y="292100"/>
                </a:lnTo>
                <a:lnTo>
                  <a:pt x="2167429" y="0"/>
                </a:lnTo>
                <a:close/>
              </a:path>
            </a:pathLst>
          </a:custGeom>
          <a:solidFill>
            <a:srgbClr val="8F8F94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6" name="object 3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32920" y="914781"/>
            <a:ext cx="621461" cy="573214"/>
          </a:xfrm>
          <a:prstGeom prst="rect">
            <a:avLst/>
          </a:prstGeom>
        </p:spPr>
      </p:pic>
      <p:sp>
        <p:nvSpPr>
          <p:cNvPr id="337" name="object 337"/>
          <p:cNvSpPr txBox="1"/>
          <p:nvPr/>
        </p:nvSpPr>
        <p:spPr>
          <a:xfrm>
            <a:off x="5288302" y="904322"/>
            <a:ext cx="5060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600" b="1" spc="-9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" b="1" spc="-7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-7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-6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338" name="object 3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550129" y="914781"/>
            <a:ext cx="621468" cy="573214"/>
          </a:xfrm>
          <a:prstGeom prst="rect">
            <a:avLst/>
          </a:prstGeom>
        </p:spPr>
      </p:pic>
      <p:sp>
        <p:nvSpPr>
          <p:cNvPr id="339" name="object 339"/>
          <p:cNvSpPr txBox="1"/>
          <p:nvPr/>
        </p:nvSpPr>
        <p:spPr>
          <a:xfrm>
            <a:off x="11662366" y="904322"/>
            <a:ext cx="3924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90" dirty="0">
                <a:solidFill>
                  <a:srgbClr val="FFFFFF"/>
                </a:solidFill>
                <a:latin typeface="Calibri"/>
                <a:cs typeface="Calibri"/>
              </a:rPr>
              <a:t>COMING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-100" dirty="0">
                <a:solidFill>
                  <a:srgbClr val="FFFFFF"/>
                </a:solidFill>
                <a:latin typeface="Calibri"/>
                <a:cs typeface="Calibri"/>
              </a:rPr>
              <a:t>SOON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09" y="850943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16</a:t>
            </a: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5" y="8553887"/>
            <a:ext cx="259193" cy="1205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9400" y="8508244"/>
            <a:ext cx="219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47421"/>
                </a:solidFill>
                <a:latin typeface="Trebuchet MS"/>
                <a:cs typeface="Trebuchet MS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2604" y="8552698"/>
            <a:ext cx="259191" cy="120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1793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764" y="6723271"/>
            <a:ext cx="111125" cy="160591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Production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an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d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fitness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dat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supplied </a:t>
            </a:r>
            <a:r>
              <a:rPr sz="600" spc="-5" dirty="0">
                <a:solidFill>
                  <a:srgbClr val="8F8F9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y</a:t>
            </a:r>
            <a:r>
              <a:rPr sz="600" spc="-35" dirty="0">
                <a:solidFill>
                  <a:srgbClr val="8F8F9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F8F94"/>
                </a:solidFill>
                <a:latin typeface="Arial"/>
                <a:cs typeface="Arial"/>
              </a:rPr>
              <a:t>AHDB.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6004" y="0"/>
                </a:moveTo>
                <a:lnTo>
                  <a:pt x="0" y="0"/>
                </a:lnTo>
                <a:lnTo>
                  <a:pt x="0" y="1255407"/>
                </a:lnTo>
                <a:lnTo>
                  <a:pt x="6336004" y="1255407"/>
                </a:lnTo>
                <a:lnTo>
                  <a:pt x="63360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191" y="1871992"/>
            <a:ext cx="2487599" cy="1728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12300" y="859095"/>
            <a:ext cx="2185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Kildarra</a:t>
            </a:r>
            <a:r>
              <a:rPr sz="1800" spc="-7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MAESTRO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31128" y="209320"/>
            <a:ext cx="664845" cy="1278890"/>
            <a:chOff x="5331128" y="209320"/>
            <a:chExt cx="664845" cy="12788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1128" y="914781"/>
              <a:ext cx="621462" cy="573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568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72791" y="8496735"/>
            <a:ext cx="8089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PROVEN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7714" y="537465"/>
            <a:ext cx="352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TURE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99239" y="209320"/>
            <a:ext cx="1268095" cy="633095"/>
            <a:chOff x="4599239" y="209320"/>
            <a:chExt cx="1268095" cy="63309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2119" y="328225"/>
              <a:ext cx="154825" cy="17712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780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3320" y="328225"/>
              <a:ext cx="154825" cy="1771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992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98277" y="486665"/>
            <a:ext cx="872490" cy="26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>
              <a:lnSpc>
                <a:spcPts val="940"/>
              </a:lnSpc>
              <a:spcBef>
                <a:spcPts val="100"/>
              </a:spcBef>
              <a:tabLst>
                <a:tab pos="533400" algn="l"/>
              </a:tabLst>
            </a:pPr>
            <a:r>
              <a:rPr sz="900" b="1" spc="-165" dirty="0">
                <a:solidFill>
                  <a:srgbClr val="3E3E3E"/>
                </a:solidFill>
                <a:latin typeface="Calibri"/>
                <a:cs typeface="Calibri"/>
              </a:rPr>
              <a:t>LOW	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CALVING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40"/>
              </a:lnSpc>
              <a:tabLst>
                <a:tab pos="601980" algn="l"/>
              </a:tabLst>
            </a:pPr>
            <a:r>
              <a:rPr sz="900" b="1" spc="-125" dirty="0">
                <a:solidFill>
                  <a:srgbClr val="3E3E3E"/>
                </a:solidFill>
                <a:latin typeface="Calibri"/>
                <a:cs typeface="Calibri"/>
              </a:rPr>
              <a:t>GESTATION	</a:t>
            </a:r>
            <a:r>
              <a:rPr sz="900" b="1" spc="-95" dirty="0">
                <a:solidFill>
                  <a:srgbClr val="3E3E3E"/>
                </a:solidFill>
                <a:latin typeface="Calibri"/>
                <a:cs typeface="Calibri"/>
              </a:rPr>
              <a:t>EASE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20438" y="209320"/>
            <a:ext cx="789305" cy="633095"/>
            <a:chOff x="4120438" y="209320"/>
            <a:chExt cx="789305" cy="63309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4520" y="328225"/>
              <a:ext cx="154825" cy="17712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1204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186342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25000" y="209320"/>
            <a:ext cx="3305810" cy="633095"/>
            <a:chOff x="1125000" y="209320"/>
            <a:chExt cx="3305810" cy="63309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75720" y="328225"/>
              <a:ext cx="154825" cy="17712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25000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3500" y="3596890"/>
            <a:ext cx="2069464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318770">
              <a:lnSpc>
                <a:spcPts val="869"/>
              </a:lnSpc>
              <a:spcBef>
                <a:spcPts val="204"/>
              </a:spcBef>
            </a:pP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Lucky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Whistler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Eckland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Jordanaire </a:t>
            </a:r>
            <a:r>
              <a:rPr sz="800" b="1" spc="-229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 </a:t>
            </a:r>
            <a:r>
              <a:rPr sz="800" b="1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HOLIRLM141518921049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HO4745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66%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34%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3500" y="3960516"/>
            <a:ext cx="1453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Modeligo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WPE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May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VG86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3500" y="4082436"/>
            <a:ext cx="1844039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Modeligo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CWJ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May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1506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F73 </a:t>
            </a:r>
            <a:r>
              <a:rPr sz="800" b="1" spc="-229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Laha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rgbClr val="3E3E3E"/>
                </a:solidFill>
                <a:latin typeface="Trebuchet MS"/>
                <a:cs typeface="Trebuchet MS"/>
              </a:rPr>
              <a:t>CBH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5" dirty="0">
                <a:solidFill>
                  <a:srgbClr val="3E3E3E"/>
                </a:solidFill>
                <a:latin typeface="Trebuchet MS"/>
                <a:cs typeface="Trebuchet MS"/>
              </a:rPr>
              <a:t>May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1106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1730" y="1710381"/>
            <a:ext cx="13735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Dam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Modeligo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WPE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May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VG86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37907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93544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99613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32145" y="424945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95"/>
                </a:lnTo>
              </a:path>
            </a:pathLst>
          </a:custGeom>
          <a:ln w="673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5209870" y="2325669"/>
            <a:ext cx="541020" cy="196850"/>
            <a:chOff x="5209870" y="2325669"/>
            <a:chExt cx="541020" cy="196850"/>
          </a:xfrm>
        </p:grpSpPr>
        <p:sp>
          <p:nvSpPr>
            <p:cNvPr id="38" name="object 38"/>
            <p:cNvSpPr/>
            <p:nvPr/>
          </p:nvSpPr>
          <p:spPr>
            <a:xfrm>
              <a:off x="5332145" y="2325669"/>
              <a:ext cx="367030" cy="50800"/>
            </a:xfrm>
            <a:custGeom>
              <a:avLst/>
              <a:gdLst/>
              <a:ahLst/>
              <a:cxnLst/>
              <a:rect l="l" t="t" r="r" b="b"/>
              <a:pathLst>
                <a:path w="367029" h="50800">
                  <a:moveTo>
                    <a:pt x="0" y="0"/>
                  </a:moveTo>
                  <a:lnTo>
                    <a:pt x="0" y="50487"/>
                  </a:lnTo>
                </a:path>
                <a:path w="367029" h="50800">
                  <a:moveTo>
                    <a:pt x="122262" y="0"/>
                  </a:moveTo>
                  <a:lnTo>
                    <a:pt x="122262" y="50487"/>
                  </a:lnTo>
                </a:path>
                <a:path w="367029" h="50800">
                  <a:moveTo>
                    <a:pt x="244538" y="0"/>
                  </a:moveTo>
                  <a:lnTo>
                    <a:pt x="244538" y="50487"/>
                  </a:lnTo>
                </a:path>
                <a:path w="367029" h="50800">
                  <a:moveTo>
                    <a:pt x="366814" y="0"/>
                  </a:moveTo>
                  <a:lnTo>
                    <a:pt x="366814" y="50487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09870" y="2376157"/>
              <a:ext cx="541020" cy="146050"/>
            </a:xfrm>
            <a:custGeom>
              <a:avLst/>
              <a:gdLst/>
              <a:ahLst/>
              <a:cxnLst/>
              <a:rect l="l" t="t" r="r" b="b"/>
              <a:pathLst>
                <a:path w="541020" h="146050">
                  <a:moveTo>
                    <a:pt x="540689" y="0"/>
                  </a:moveTo>
                  <a:lnTo>
                    <a:pt x="0" y="0"/>
                  </a:lnTo>
                  <a:lnTo>
                    <a:pt x="0" y="145821"/>
                  </a:lnTo>
                  <a:lnTo>
                    <a:pt x="540689" y="145821"/>
                  </a:lnTo>
                  <a:lnTo>
                    <a:pt x="54068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5209870" y="2869717"/>
            <a:ext cx="86995" cy="146050"/>
          </a:xfrm>
          <a:custGeom>
            <a:avLst/>
            <a:gdLst/>
            <a:ahLst/>
            <a:cxnLst/>
            <a:rect l="l" t="t" r="r" b="b"/>
            <a:pathLst>
              <a:path w="86995" h="146050">
                <a:moveTo>
                  <a:pt x="86372" y="0"/>
                </a:moveTo>
                <a:lnTo>
                  <a:pt x="0" y="0"/>
                </a:lnTo>
                <a:lnTo>
                  <a:pt x="0" y="145821"/>
                </a:lnTo>
                <a:lnTo>
                  <a:pt x="86372" y="145821"/>
                </a:lnTo>
                <a:lnTo>
                  <a:pt x="86372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19976"/>
              </p:ext>
            </p:extLst>
          </p:nvPr>
        </p:nvGraphicFramePr>
        <p:xfrm>
          <a:off x="3088665" y="1881466"/>
          <a:ext cx="2838448" cy="2474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54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49554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Sub</a:t>
                      </a:r>
                      <a:r>
                        <a:rPr sz="65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231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95%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106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99%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10160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94%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910">
                <a:tc rowSpan="2"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60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89%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57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06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735">
                <a:tc row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€ 7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80%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24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98%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0"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99%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2" name="object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10043"/>
              </p:ext>
            </p:extLst>
          </p:nvPr>
        </p:nvGraphicFramePr>
        <p:xfrm>
          <a:off x="3250125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3947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858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08051"/>
              </p:ext>
            </p:extLst>
          </p:nvPr>
        </p:nvGraphicFramePr>
        <p:xfrm>
          <a:off x="3250125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18.3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12.9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0.17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4" name="object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39830"/>
              </p:ext>
            </p:extLst>
          </p:nvPr>
        </p:nvGraphicFramePr>
        <p:xfrm>
          <a:off x="3250125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0.12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0.01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10.7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25216"/>
              </p:ext>
            </p:extLst>
          </p:nvPr>
        </p:nvGraphicFramePr>
        <p:xfrm>
          <a:off x="3250125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-3.92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0.88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object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28192"/>
              </p:ext>
            </p:extLst>
          </p:nvPr>
        </p:nvGraphicFramePr>
        <p:xfrm>
          <a:off x="3250125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4.76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5.57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-5.14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2.33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83100"/>
              </p:ext>
            </p:extLst>
          </p:nvPr>
        </p:nvGraphicFramePr>
        <p:xfrm>
          <a:off x="3250125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-20.35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object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66683"/>
              </p:ext>
            </p:extLst>
          </p:nvPr>
        </p:nvGraphicFramePr>
        <p:xfrm>
          <a:off x="3250125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-1.26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0.13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4278629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84294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56252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64990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56176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52620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10225"/>
              </p:ext>
            </p:extLst>
          </p:nvPr>
        </p:nvGraphicFramePr>
        <p:xfrm>
          <a:off x="450000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180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201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83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object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17285"/>
              </p:ext>
            </p:extLst>
          </p:nvPr>
        </p:nvGraphicFramePr>
        <p:xfrm>
          <a:off x="450000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-70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0.24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05128"/>
              </p:ext>
            </p:extLst>
          </p:nvPr>
        </p:nvGraphicFramePr>
        <p:xfrm>
          <a:off x="450000" y="6825132"/>
          <a:ext cx="2527300" cy="15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-1.7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-0.2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" name="object 58"/>
          <p:cNvSpPr txBox="1"/>
          <p:nvPr/>
        </p:nvSpPr>
        <p:spPr>
          <a:xfrm>
            <a:off x="437300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74721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336004" y="232587"/>
            <a:ext cx="6336030" cy="1256030"/>
          </a:xfrm>
          <a:custGeom>
            <a:avLst/>
            <a:gdLst/>
            <a:ahLst/>
            <a:cxnLst/>
            <a:rect l="l" t="t" r="r" b="b"/>
            <a:pathLst>
              <a:path w="6336030" h="1256030">
                <a:moveTo>
                  <a:pt x="6335991" y="0"/>
                </a:moveTo>
                <a:lnTo>
                  <a:pt x="0" y="0"/>
                </a:lnTo>
                <a:lnTo>
                  <a:pt x="0" y="1255407"/>
                </a:lnTo>
                <a:lnTo>
                  <a:pt x="6335991" y="1255407"/>
                </a:lnTo>
                <a:lnTo>
                  <a:pt x="63359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349299" y="859095"/>
            <a:ext cx="1935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Bridepark</a:t>
            </a:r>
            <a:r>
              <a:rPr sz="1800" spc="-5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MAGIC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1568131" y="209320"/>
            <a:ext cx="664845" cy="1278890"/>
            <a:chOff x="11568131" y="209320"/>
            <a:chExt cx="664845" cy="1278890"/>
          </a:xfrm>
        </p:grpSpPr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8131" y="914781"/>
              <a:ext cx="621468" cy="57321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17938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9073874" y="8500640"/>
            <a:ext cx="896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GENOMIC</a:t>
            </a:r>
            <a:r>
              <a:rPr sz="1400" b="1" spc="-20" dirty="0">
                <a:solidFill>
                  <a:srgbClr val="F47421"/>
                </a:solidFill>
                <a:latin typeface="Calibri"/>
                <a:cs typeface="Calibri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SIRE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834713" y="537465"/>
            <a:ext cx="352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900" b="1" spc="-18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900" b="1" spc="-114" dirty="0">
                <a:solidFill>
                  <a:srgbClr val="3E3E3E"/>
                </a:solidFill>
                <a:latin typeface="Calibri"/>
                <a:cs typeface="Calibri"/>
              </a:rPr>
              <a:t>TURE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1315038" y="209320"/>
            <a:ext cx="789305" cy="633095"/>
            <a:chOff x="11315038" y="209320"/>
            <a:chExt cx="789305" cy="633095"/>
          </a:xfrm>
        </p:grpSpPr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49119" y="328225"/>
              <a:ext cx="154825" cy="17712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1315038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1423746" y="486665"/>
            <a:ext cx="216535" cy="264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3180" marR="5080" indent="-31115">
              <a:lnSpc>
                <a:spcPct val="74100"/>
              </a:lnSpc>
              <a:spcBef>
                <a:spcPts val="380"/>
              </a:spcBef>
            </a:pPr>
            <a:r>
              <a:rPr sz="900" b="1" spc="-90" dirty="0">
                <a:solidFill>
                  <a:srgbClr val="3E3E3E"/>
                </a:solidFill>
                <a:latin typeface="Calibri"/>
                <a:cs typeface="Calibri"/>
              </a:rPr>
              <a:t>HIGH  </a:t>
            </a:r>
            <a:r>
              <a:rPr sz="900" b="1" spc="-60" dirty="0">
                <a:solidFill>
                  <a:srgbClr val="3E3E3E"/>
                </a:solidFill>
                <a:latin typeface="Calibri"/>
                <a:cs typeface="Calibri"/>
              </a:rPr>
              <a:t>EBI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0836237" y="209320"/>
            <a:ext cx="789305" cy="633095"/>
            <a:chOff x="10836237" y="209320"/>
            <a:chExt cx="789305" cy="633095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70319" y="328225"/>
              <a:ext cx="154825" cy="17712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836237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0857223" y="537465"/>
            <a:ext cx="391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3E3E3E"/>
                </a:solidFill>
                <a:latin typeface="Calibri"/>
                <a:cs typeface="Calibri"/>
              </a:rPr>
              <a:t>FERTILITY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0357439" y="209320"/>
            <a:ext cx="789305" cy="633095"/>
            <a:chOff x="10357439" y="209320"/>
            <a:chExt cx="789305" cy="633095"/>
          </a:xfrm>
        </p:grpSpPr>
        <p:pic>
          <p:nvPicPr>
            <p:cNvPr id="76" name="object 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91519" y="328225"/>
              <a:ext cx="154825" cy="17712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357439" y="209320"/>
              <a:ext cx="439420" cy="633095"/>
            </a:xfrm>
            <a:custGeom>
              <a:avLst/>
              <a:gdLst/>
              <a:ahLst/>
              <a:cxnLst/>
              <a:rect l="l" t="t" r="r" b="b"/>
              <a:pathLst>
                <a:path w="439420" h="633094">
                  <a:moveTo>
                    <a:pt x="438962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215887" y="632968"/>
                  </a:lnTo>
                  <a:lnTo>
                    <a:pt x="438962" y="478129"/>
                  </a:lnTo>
                  <a:lnTo>
                    <a:pt x="43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0423343" y="537465"/>
            <a:ext cx="30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0" dirty="0">
                <a:solidFill>
                  <a:srgbClr val="3E3E3E"/>
                </a:solidFill>
                <a:latin typeface="Calibri"/>
                <a:cs typeface="Calibri"/>
              </a:rPr>
              <a:t>COMPS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7362001" y="209320"/>
            <a:ext cx="3305810" cy="633095"/>
            <a:chOff x="7362001" y="209320"/>
            <a:chExt cx="3305810" cy="633095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2721" y="328225"/>
              <a:ext cx="154825" cy="17712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362001" y="209320"/>
              <a:ext cx="2160270" cy="633095"/>
            </a:xfrm>
            <a:custGeom>
              <a:avLst/>
              <a:gdLst/>
              <a:ahLst/>
              <a:cxnLst/>
              <a:rect l="l" t="t" r="r" b="b"/>
              <a:pathLst>
                <a:path w="2160270" h="633094">
                  <a:moveTo>
                    <a:pt x="2160003" y="0"/>
                  </a:moveTo>
                  <a:lnTo>
                    <a:pt x="0" y="0"/>
                  </a:lnTo>
                  <a:lnTo>
                    <a:pt x="0" y="478129"/>
                  </a:lnTo>
                  <a:lnTo>
                    <a:pt x="1062304" y="632980"/>
                  </a:lnTo>
                  <a:lnTo>
                    <a:pt x="2160003" y="478129"/>
                  </a:lnTo>
                  <a:lnTo>
                    <a:pt x="216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798498" y="3596890"/>
            <a:ext cx="2361565" cy="379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868044">
              <a:lnSpc>
                <a:spcPts val="869"/>
              </a:lnSpc>
              <a:spcBef>
                <a:spcPts val="204"/>
              </a:spcBef>
            </a:pP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Absolute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Lamont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x </a:t>
            </a:r>
            <a:r>
              <a:rPr sz="800" b="1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Supersonic </a:t>
            </a:r>
            <a:r>
              <a:rPr sz="800" b="1" spc="-22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HBN:</a:t>
            </a:r>
            <a:r>
              <a:rPr sz="800" b="1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HOIRLM216818220984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944"/>
              </a:lnSpc>
              <a:tabLst>
                <a:tab pos="995044" algn="l"/>
              </a:tabLst>
            </a:pP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AI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Code: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HO6120	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Breed: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75%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E3E3E"/>
                </a:solidFill>
                <a:latin typeface="Trebuchet MS"/>
                <a:cs typeface="Trebuchet MS"/>
              </a:rPr>
              <a:t>HO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22%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3E3E3E"/>
                </a:solidFill>
                <a:latin typeface="Trebuchet MS"/>
                <a:cs typeface="Trebuchet MS"/>
              </a:rPr>
              <a:t>FR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3%</a:t>
            </a:r>
            <a:r>
              <a:rPr sz="8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E3E3E"/>
                </a:solidFill>
                <a:latin typeface="Trebuchet MS"/>
                <a:cs typeface="Trebuchet MS"/>
              </a:rPr>
              <a:t>JE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798498" y="3960516"/>
            <a:ext cx="1537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Bridepark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45" dirty="0">
                <a:solidFill>
                  <a:srgbClr val="3E3E3E"/>
                </a:solidFill>
                <a:latin typeface="Trebuchet MS"/>
                <a:cs typeface="Trebuchet MS"/>
              </a:rPr>
              <a:t>MSF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Karen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0844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798498" y="4082436"/>
            <a:ext cx="1691639" cy="28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2nd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Bridepark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Karen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30" dirty="0">
                <a:solidFill>
                  <a:srgbClr val="3E3E3E"/>
                </a:solidFill>
                <a:latin typeface="Trebuchet MS"/>
                <a:cs typeface="Trebuchet MS"/>
              </a:rPr>
              <a:t>WDS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682 </a:t>
            </a:r>
            <a:r>
              <a:rPr sz="800" b="1" spc="-2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E3E3E"/>
                </a:solidFill>
                <a:latin typeface="Trebuchet MS"/>
                <a:cs typeface="Trebuchet MS"/>
              </a:rPr>
              <a:t>3rd</a:t>
            </a:r>
            <a:r>
              <a:rPr sz="8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3E3E3E"/>
                </a:solidFill>
                <a:latin typeface="Trebuchet MS"/>
                <a:cs typeface="Trebuchet MS"/>
              </a:rPr>
              <a:t>Dam: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Bridepark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45" dirty="0">
                <a:solidFill>
                  <a:srgbClr val="3E3E3E"/>
                </a:solidFill>
                <a:latin typeface="Trebuchet MS"/>
                <a:cs typeface="Trebuchet MS"/>
              </a:rPr>
              <a:t>BWZ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3E3E3E"/>
                </a:solidFill>
                <a:latin typeface="Trebuchet MS"/>
                <a:cs typeface="Trebuchet MS"/>
              </a:rPr>
              <a:t>Karen</a:t>
            </a:r>
            <a:r>
              <a:rPr sz="800" b="1" spc="-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3E3E3E"/>
                </a:solidFill>
                <a:latin typeface="Trebuchet MS"/>
                <a:cs typeface="Trebuchet MS"/>
              </a:rPr>
              <a:t>412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674907" y="401979"/>
            <a:ext cx="153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3E3E3E"/>
                </a:solidFill>
                <a:latin typeface="Calibri"/>
                <a:cs typeface="Calibri"/>
              </a:rPr>
              <a:t>IRISH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3E3E3E"/>
                </a:solidFill>
                <a:latin typeface="Calibri"/>
                <a:cs typeface="Calibri"/>
              </a:rPr>
              <a:t>HOLSTEIN</a:t>
            </a:r>
            <a:r>
              <a:rPr sz="14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3E3E3E"/>
                </a:solidFill>
                <a:latin typeface="Calibri"/>
                <a:cs typeface="Calibri"/>
              </a:rPr>
              <a:t>FRIESIAN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590161" y="1685063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3E3E3E"/>
                </a:solidFill>
                <a:latin typeface="Trebuchet MS"/>
                <a:cs typeface="Trebuchet MS"/>
              </a:rPr>
              <a:t>EBI</a:t>
            </a:r>
            <a:r>
              <a:rPr sz="800" spc="-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Data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496229" y="1685063"/>
            <a:ext cx="1066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E3E3E"/>
                </a:solidFill>
                <a:latin typeface="Trebuchet MS"/>
                <a:cs typeface="Trebuchet MS"/>
              </a:rPr>
              <a:t>Source: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3E3E3E"/>
                </a:solidFill>
                <a:latin typeface="Trebuchet MS"/>
                <a:cs typeface="Trebuchet MS"/>
              </a:rPr>
              <a:t>ICBF</a:t>
            </a:r>
            <a:r>
              <a:rPr sz="800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3E3E3E"/>
                </a:solidFill>
                <a:latin typeface="Trebuchet MS"/>
                <a:cs typeface="Trebuchet MS"/>
              </a:rPr>
              <a:t>Nov</a:t>
            </a:r>
            <a:r>
              <a:rPr sz="800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3E3E3E"/>
                </a:solidFill>
                <a:latin typeface="Trebuchet MS"/>
                <a:cs typeface="Trebuchet MS"/>
              </a:rPr>
              <a:t>2020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1632961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755859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878757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001642" y="23216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35"/>
                </a:lnTo>
              </a:path>
            </a:pathLst>
          </a:custGeom>
          <a:ln w="676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2" name="object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900351"/>
              </p:ext>
            </p:extLst>
          </p:nvPr>
        </p:nvGraphicFramePr>
        <p:xfrm>
          <a:off x="9377997" y="1875180"/>
          <a:ext cx="2853045" cy="2482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Rel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r>
                        <a:rPr sz="65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Sub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Indices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35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3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75%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3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35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EBI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280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59%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Milk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103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76%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Health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12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62%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Fertility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126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43%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 rowSpan="2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Calving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43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77%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55%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FF66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515">
                <a:tc row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Maintenance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€</a:t>
                      </a:r>
                      <a:r>
                        <a:rPr sz="65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42%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73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FF66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Beef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-€</a:t>
                      </a:r>
                      <a:r>
                        <a:rPr sz="65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5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21</a:t>
                      </a:r>
                      <a:endParaRPr sz="65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5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44%</a:t>
                      </a:r>
                      <a:endParaRPr sz="6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FF66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66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93" name="object 9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11199" y="1871995"/>
            <a:ext cx="2415375" cy="1727997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6798498" y="1710587"/>
            <a:ext cx="16452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Family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Member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Bridepark </a:t>
            </a:r>
            <a:r>
              <a:rPr sz="80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AKZ</a:t>
            </a:r>
            <a:r>
              <a:rPr sz="800" spc="-20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Karen</a:t>
            </a:r>
            <a:endParaRPr sz="800" dirty="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95" name="object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26194"/>
              </p:ext>
            </p:extLst>
          </p:nvPr>
        </p:nvGraphicFramePr>
        <p:xfrm>
          <a:off x="9631681" y="4751994"/>
          <a:ext cx="2562859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6" name="object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7503"/>
              </p:ext>
            </p:extLst>
          </p:nvPr>
        </p:nvGraphicFramePr>
        <p:xfrm>
          <a:off x="9631681" y="5227614"/>
          <a:ext cx="2562859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174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15.5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0.16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7" name="object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4428"/>
              </p:ext>
            </p:extLst>
          </p:nvPr>
        </p:nvGraphicFramePr>
        <p:xfrm>
          <a:off x="9631681" y="5991237"/>
          <a:ext cx="2562859" cy="40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-0.05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5.82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object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33726"/>
              </p:ext>
            </p:extLst>
          </p:nvPr>
        </p:nvGraphicFramePr>
        <p:xfrm>
          <a:off x="9631681" y="6618945"/>
          <a:ext cx="2562859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0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-8.63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1.36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object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47199"/>
              </p:ext>
            </p:extLst>
          </p:nvPr>
        </p:nvGraphicFramePr>
        <p:xfrm>
          <a:off x="9631681" y="7005945"/>
          <a:ext cx="256285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DH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Cdiff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Moderate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5.04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(Heifers)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8.02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Gestation</a:t>
                      </a: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(D</a:t>
                      </a: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ys)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-5.13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(C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ws)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3.09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Mortality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-0.54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object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96319"/>
              </p:ext>
            </p:extLst>
          </p:nvPr>
        </p:nvGraphicFramePr>
        <p:xfrm>
          <a:off x="9631681" y="7758844"/>
          <a:ext cx="2562859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Temperament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Speed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-6.17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object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09658"/>
              </p:ext>
            </p:extLst>
          </p:nvPr>
        </p:nvGraphicFramePr>
        <p:xfrm>
          <a:off x="9631681" y="8135294"/>
          <a:ext cx="2562859" cy="27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Stature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40" dirty="0">
                          <a:latin typeface="Trebuchet MS"/>
                          <a:cs typeface="Trebuchet MS"/>
                        </a:rPr>
                        <a:t>-1.19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800" spc="-35" dirty="0">
                          <a:latin typeface="Trebuchet MS"/>
                          <a:cs typeface="Trebuchet MS"/>
                        </a:rPr>
                        <a:t>0.64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" name="object 102"/>
          <p:cNvSpPr txBox="1"/>
          <p:nvPr/>
        </p:nvSpPr>
        <p:spPr>
          <a:xfrm>
            <a:off x="10660185" y="5063687"/>
            <a:ext cx="5181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Trebuchet MS"/>
                <a:cs typeface="Trebuchet MS"/>
              </a:rPr>
              <a:t>P</a:t>
            </a:r>
            <a:r>
              <a:rPr sz="800" spc="-85" dirty="0">
                <a:latin typeface="Trebuchet MS"/>
                <a:cs typeface="Trebuchet MS"/>
              </a:rPr>
              <a:t>RODUCTION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765849" y="5827312"/>
            <a:ext cx="307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HEA</a:t>
            </a:r>
            <a:r>
              <a:rPr sz="800" spc="-90" dirty="0">
                <a:latin typeface="Trebuchet MS"/>
                <a:cs typeface="Trebuchet MS"/>
              </a:rPr>
              <a:t>L</a:t>
            </a:r>
            <a:r>
              <a:rPr sz="800" spc="-135" dirty="0">
                <a:latin typeface="Trebuchet MS"/>
                <a:cs typeface="Trebuchet MS"/>
              </a:rPr>
              <a:t>TH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737808" y="6439351"/>
            <a:ext cx="363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FERTILITY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746545" y="6842093"/>
            <a:ext cx="346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Trebuchet MS"/>
                <a:cs typeface="Trebuchet MS"/>
              </a:rPr>
              <a:t>CA</a:t>
            </a:r>
            <a:r>
              <a:rPr sz="800" spc="-120" dirty="0">
                <a:latin typeface="Trebuchet MS"/>
                <a:cs typeface="Trebuchet MS"/>
              </a:rPr>
              <a:t>L</a:t>
            </a:r>
            <a:r>
              <a:rPr sz="800" spc="-75" dirty="0">
                <a:latin typeface="Trebuchet MS"/>
                <a:cs typeface="Trebuchet MS"/>
              </a:rPr>
              <a:t>VING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637732" y="7595152"/>
            <a:ext cx="563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latin typeface="Trebuchet MS"/>
                <a:cs typeface="Trebuchet MS"/>
              </a:rPr>
              <a:t>MAN</a:t>
            </a:r>
            <a:r>
              <a:rPr sz="800" spc="-80" dirty="0">
                <a:latin typeface="Trebuchet MS"/>
                <a:cs typeface="Trebuchet MS"/>
              </a:rPr>
              <a:t>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634074" y="7971682"/>
            <a:ext cx="570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Trebuchet MS"/>
                <a:cs typeface="Trebuchet MS"/>
              </a:rPr>
              <a:t>MAINTENANCE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08" name="object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18818"/>
              </p:ext>
            </p:extLst>
          </p:nvPr>
        </p:nvGraphicFramePr>
        <p:xfrm>
          <a:off x="6818617" y="4751994"/>
          <a:ext cx="1895475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SCI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ACI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228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254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64</a:t>
                      </a:r>
                      <a:endParaRPr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9" name="object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482234"/>
              </p:ext>
            </p:extLst>
          </p:nvPr>
        </p:nvGraphicFramePr>
        <p:xfrm>
          <a:off x="6818617" y="5627015"/>
          <a:ext cx="2527300" cy="9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54"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Kgs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Dtrs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-70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6.8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Rel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Prod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Hrds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67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0.07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0.18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0" name="object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65761"/>
              </p:ext>
            </p:extLst>
          </p:nvPr>
        </p:nvGraphicFramePr>
        <p:xfrm>
          <a:off x="6818617" y="6825132"/>
          <a:ext cx="2527300" cy="157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SCC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Lifespan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0.3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45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Fe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Index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Maint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TB</a:t>
                      </a:r>
                      <a:r>
                        <a:rPr sz="800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Carcase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2.7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0.5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-0.1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Calf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8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McE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matitis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2.6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1.2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0.4</a:t>
                      </a:r>
                      <a:endParaRPr sz="800">
                        <a:solidFill>
                          <a:schemeClr val="accent3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1" name="object 111"/>
          <p:cNvSpPr txBox="1"/>
          <p:nvPr/>
        </p:nvSpPr>
        <p:spPr>
          <a:xfrm>
            <a:off x="6813119" y="4553690"/>
            <a:ext cx="52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8F8F94"/>
                </a:solidFill>
                <a:latin typeface="Trebuchet MS"/>
                <a:cs typeface="Trebuchet MS"/>
              </a:rPr>
              <a:t>SCI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&amp; </a:t>
            </a:r>
            <a:r>
              <a:rPr sz="600" spc="-10" dirty="0">
                <a:solidFill>
                  <a:srgbClr val="8F8F94"/>
                </a:solidFill>
                <a:latin typeface="Trebuchet MS"/>
                <a:cs typeface="Trebuchet MS"/>
              </a:rPr>
              <a:t>ACI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Data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450539" y="4553690"/>
            <a:ext cx="1036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F8F94"/>
                </a:solidFill>
                <a:latin typeface="Trebuchet MS"/>
                <a:cs typeface="Trebuchet MS"/>
              </a:rPr>
              <a:t>Source:</a:t>
            </a:r>
            <a:r>
              <a:rPr sz="600" spc="-25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10" dirty="0">
                <a:solidFill>
                  <a:srgbClr val="8F8F94"/>
                </a:solidFill>
                <a:latin typeface="Trebuchet MS"/>
                <a:cs typeface="Trebuchet MS"/>
              </a:rPr>
              <a:t>AHDB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-15" dirty="0">
                <a:solidFill>
                  <a:srgbClr val="8F8F94"/>
                </a:solidFill>
                <a:latin typeface="Trebuchet MS"/>
                <a:cs typeface="Trebuchet MS"/>
              </a:rPr>
              <a:t>Dairy-Dec</a:t>
            </a:r>
            <a:r>
              <a:rPr sz="600" spc="-20" dirty="0">
                <a:solidFill>
                  <a:srgbClr val="8F8F94"/>
                </a:solidFill>
                <a:latin typeface="Trebuchet MS"/>
                <a:cs typeface="Trebuchet MS"/>
              </a:rPr>
              <a:t> </a:t>
            </a:r>
            <a:r>
              <a:rPr sz="600" spc="45" dirty="0">
                <a:solidFill>
                  <a:srgbClr val="8F8F94"/>
                </a:solidFill>
                <a:latin typeface="Trebuchet MS"/>
                <a:cs typeface="Trebuchet MS"/>
              </a:rPr>
              <a:t>2020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10191</Words>
  <Application>Microsoft Macintosh PowerPoint</Application>
  <PresentationFormat>Custom</PresentationFormat>
  <Paragraphs>4931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</vt:lpstr>
      <vt:lpstr>Constantia</vt:lpstr>
      <vt:lpstr>Franklin Gothic Book</vt:lpstr>
      <vt:lpstr>Franklin Gothic Demi Cond</vt:lpstr>
      <vt:lpstr>Franklin Gothic Medium Cond</vt:lpstr>
      <vt:lpstr>Tahoma</vt:lpstr>
      <vt:lpstr>Times New Roman</vt:lpstr>
      <vt:lpstr>Trebuchet MS</vt:lpstr>
      <vt:lpstr>Office Theme</vt:lpstr>
      <vt:lpstr>GRAZING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9697</vt:lpstr>
      <vt:lpstr>PowerPoint Presentation</vt:lpstr>
      <vt:lpstr>GRAZING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GRAZING</dc:title>
  <cp:lastModifiedBy>Microsoft Office User</cp:lastModifiedBy>
  <cp:revision>8</cp:revision>
  <dcterms:created xsi:type="dcterms:W3CDTF">2021-07-22T13:46:27Z</dcterms:created>
  <dcterms:modified xsi:type="dcterms:W3CDTF">2021-07-23T07:13:38Z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2021-07-22T00:00:00Z</vt:filetime>
  </property>
</Properties>
</file>